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199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1925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77" Type="http://schemas.openxmlformats.org/officeDocument/2006/relationships/tags" Target="../tags/tag17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49.xml"/><Relationship Id="rId18" Type="http://schemas.openxmlformats.org/officeDocument/2006/relationships/tags" Target="../tags/tag1754.xml"/><Relationship Id="rId26" Type="http://schemas.openxmlformats.org/officeDocument/2006/relationships/tags" Target="../tags/tag1762.xml"/><Relationship Id="rId39" Type="http://schemas.openxmlformats.org/officeDocument/2006/relationships/tags" Target="../tags/tag1775.xml"/><Relationship Id="rId21" Type="http://schemas.openxmlformats.org/officeDocument/2006/relationships/tags" Target="../tags/tag1757.xml"/><Relationship Id="rId34" Type="http://schemas.openxmlformats.org/officeDocument/2006/relationships/tags" Target="../tags/tag1770.xml"/><Relationship Id="rId42" Type="http://schemas.openxmlformats.org/officeDocument/2006/relationships/tags" Target="../tags/tag1778.xml"/><Relationship Id="rId47" Type="http://schemas.openxmlformats.org/officeDocument/2006/relationships/tags" Target="../tags/tag1783.xml"/><Relationship Id="rId50" Type="http://schemas.openxmlformats.org/officeDocument/2006/relationships/tags" Target="../tags/tag1786.xml"/><Relationship Id="rId55" Type="http://schemas.openxmlformats.org/officeDocument/2006/relationships/tags" Target="../tags/tag1791.xml"/><Relationship Id="rId63" Type="http://schemas.openxmlformats.org/officeDocument/2006/relationships/tags" Target="../tags/tag1799.xml"/><Relationship Id="rId68" Type="http://schemas.openxmlformats.org/officeDocument/2006/relationships/tags" Target="../tags/tag1804.xml"/><Relationship Id="rId76" Type="http://schemas.openxmlformats.org/officeDocument/2006/relationships/tags" Target="../tags/tag1812.xml"/><Relationship Id="rId84" Type="http://schemas.openxmlformats.org/officeDocument/2006/relationships/tags" Target="../tags/tag1820.xml"/><Relationship Id="rId89" Type="http://schemas.openxmlformats.org/officeDocument/2006/relationships/tags" Target="../tags/tag1825.xml"/><Relationship Id="rId7" Type="http://schemas.openxmlformats.org/officeDocument/2006/relationships/tags" Target="../tags/tag1743.xml"/><Relationship Id="rId71" Type="http://schemas.openxmlformats.org/officeDocument/2006/relationships/tags" Target="../tags/tag1807.xml"/><Relationship Id="rId2" Type="http://schemas.openxmlformats.org/officeDocument/2006/relationships/tags" Target="../tags/tag1738.xml"/><Relationship Id="rId16" Type="http://schemas.openxmlformats.org/officeDocument/2006/relationships/tags" Target="../tags/tag1752.xml"/><Relationship Id="rId29" Type="http://schemas.openxmlformats.org/officeDocument/2006/relationships/tags" Target="../tags/tag1765.xml"/><Relationship Id="rId11" Type="http://schemas.openxmlformats.org/officeDocument/2006/relationships/tags" Target="../tags/tag1747.xml"/><Relationship Id="rId24" Type="http://schemas.openxmlformats.org/officeDocument/2006/relationships/tags" Target="../tags/tag1760.xml"/><Relationship Id="rId32" Type="http://schemas.openxmlformats.org/officeDocument/2006/relationships/tags" Target="../tags/tag1768.xml"/><Relationship Id="rId37" Type="http://schemas.openxmlformats.org/officeDocument/2006/relationships/tags" Target="../tags/tag1773.xml"/><Relationship Id="rId40" Type="http://schemas.openxmlformats.org/officeDocument/2006/relationships/tags" Target="../tags/tag1776.xml"/><Relationship Id="rId45" Type="http://schemas.openxmlformats.org/officeDocument/2006/relationships/tags" Target="../tags/tag1781.xml"/><Relationship Id="rId53" Type="http://schemas.openxmlformats.org/officeDocument/2006/relationships/tags" Target="../tags/tag1789.xml"/><Relationship Id="rId58" Type="http://schemas.openxmlformats.org/officeDocument/2006/relationships/tags" Target="../tags/tag1794.xml"/><Relationship Id="rId66" Type="http://schemas.openxmlformats.org/officeDocument/2006/relationships/tags" Target="../tags/tag1802.xml"/><Relationship Id="rId74" Type="http://schemas.openxmlformats.org/officeDocument/2006/relationships/tags" Target="../tags/tag1810.xml"/><Relationship Id="rId79" Type="http://schemas.openxmlformats.org/officeDocument/2006/relationships/tags" Target="../tags/tag1815.xml"/><Relationship Id="rId87" Type="http://schemas.openxmlformats.org/officeDocument/2006/relationships/tags" Target="../tags/tag1823.xml"/><Relationship Id="rId5" Type="http://schemas.openxmlformats.org/officeDocument/2006/relationships/tags" Target="../tags/tag1741.xml"/><Relationship Id="rId61" Type="http://schemas.openxmlformats.org/officeDocument/2006/relationships/tags" Target="../tags/tag1797.xml"/><Relationship Id="rId82" Type="http://schemas.openxmlformats.org/officeDocument/2006/relationships/tags" Target="../tags/tag1818.xml"/><Relationship Id="rId90" Type="http://schemas.openxmlformats.org/officeDocument/2006/relationships/tags" Target="../tags/tag1826.xml"/><Relationship Id="rId19" Type="http://schemas.openxmlformats.org/officeDocument/2006/relationships/tags" Target="../tags/tag1755.xml"/><Relationship Id="rId14" Type="http://schemas.openxmlformats.org/officeDocument/2006/relationships/tags" Target="../tags/tag1750.xml"/><Relationship Id="rId22" Type="http://schemas.openxmlformats.org/officeDocument/2006/relationships/tags" Target="../tags/tag1758.xml"/><Relationship Id="rId27" Type="http://schemas.openxmlformats.org/officeDocument/2006/relationships/tags" Target="../tags/tag1763.xml"/><Relationship Id="rId30" Type="http://schemas.openxmlformats.org/officeDocument/2006/relationships/tags" Target="../tags/tag1766.xml"/><Relationship Id="rId35" Type="http://schemas.openxmlformats.org/officeDocument/2006/relationships/tags" Target="../tags/tag1771.xml"/><Relationship Id="rId43" Type="http://schemas.openxmlformats.org/officeDocument/2006/relationships/tags" Target="../tags/tag1779.xml"/><Relationship Id="rId48" Type="http://schemas.openxmlformats.org/officeDocument/2006/relationships/tags" Target="../tags/tag1784.xml"/><Relationship Id="rId56" Type="http://schemas.openxmlformats.org/officeDocument/2006/relationships/tags" Target="../tags/tag1792.xml"/><Relationship Id="rId64" Type="http://schemas.openxmlformats.org/officeDocument/2006/relationships/tags" Target="../tags/tag1800.xml"/><Relationship Id="rId69" Type="http://schemas.openxmlformats.org/officeDocument/2006/relationships/tags" Target="../tags/tag1805.xml"/><Relationship Id="rId77" Type="http://schemas.openxmlformats.org/officeDocument/2006/relationships/tags" Target="../tags/tag1813.xml"/><Relationship Id="rId8" Type="http://schemas.openxmlformats.org/officeDocument/2006/relationships/tags" Target="../tags/tag1744.xml"/><Relationship Id="rId51" Type="http://schemas.openxmlformats.org/officeDocument/2006/relationships/tags" Target="../tags/tag1787.xml"/><Relationship Id="rId72" Type="http://schemas.openxmlformats.org/officeDocument/2006/relationships/tags" Target="../tags/tag1808.xml"/><Relationship Id="rId80" Type="http://schemas.openxmlformats.org/officeDocument/2006/relationships/tags" Target="../tags/tag1816.xml"/><Relationship Id="rId85" Type="http://schemas.openxmlformats.org/officeDocument/2006/relationships/tags" Target="../tags/tag1821.xml"/><Relationship Id="rId3" Type="http://schemas.openxmlformats.org/officeDocument/2006/relationships/tags" Target="../tags/tag1739.xml"/><Relationship Id="rId12" Type="http://schemas.openxmlformats.org/officeDocument/2006/relationships/tags" Target="../tags/tag1748.xml"/><Relationship Id="rId17" Type="http://schemas.openxmlformats.org/officeDocument/2006/relationships/tags" Target="../tags/tag1753.xml"/><Relationship Id="rId25" Type="http://schemas.openxmlformats.org/officeDocument/2006/relationships/tags" Target="../tags/tag1761.xml"/><Relationship Id="rId33" Type="http://schemas.openxmlformats.org/officeDocument/2006/relationships/tags" Target="../tags/tag1769.xml"/><Relationship Id="rId38" Type="http://schemas.openxmlformats.org/officeDocument/2006/relationships/tags" Target="../tags/tag1774.xml"/><Relationship Id="rId46" Type="http://schemas.openxmlformats.org/officeDocument/2006/relationships/tags" Target="../tags/tag1782.xml"/><Relationship Id="rId59" Type="http://schemas.openxmlformats.org/officeDocument/2006/relationships/tags" Target="../tags/tag1795.xml"/><Relationship Id="rId67" Type="http://schemas.openxmlformats.org/officeDocument/2006/relationships/tags" Target="../tags/tag1803.xml"/><Relationship Id="rId20" Type="http://schemas.openxmlformats.org/officeDocument/2006/relationships/tags" Target="../tags/tag1756.xml"/><Relationship Id="rId41" Type="http://schemas.openxmlformats.org/officeDocument/2006/relationships/tags" Target="../tags/tag1777.xml"/><Relationship Id="rId54" Type="http://schemas.openxmlformats.org/officeDocument/2006/relationships/tags" Target="../tags/tag1790.xml"/><Relationship Id="rId62" Type="http://schemas.openxmlformats.org/officeDocument/2006/relationships/tags" Target="../tags/tag1798.xml"/><Relationship Id="rId70" Type="http://schemas.openxmlformats.org/officeDocument/2006/relationships/tags" Target="../tags/tag1806.xml"/><Relationship Id="rId75" Type="http://schemas.openxmlformats.org/officeDocument/2006/relationships/tags" Target="../tags/tag1811.xml"/><Relationship Id="rId83" Type="http://schemas.openxmlformats.org/officeDocument/2006/relationships/tags" Target="../tags/tag1819.xml"/><Relationship Id="rId88" Type="http://schemas.openxmlformats.org/officeDocument/2006/relationships/tags" Target="../tags/tag1824.xml"/><Relationship Id="rId91" Type="http://schemas.openxmlformats.org/officeDocument/2006/relationships/slideLayout" Target="../slideLayouts/slideLayout1.xml"/><Relationship Id="rId1" Type="http://schemas.openxmlformats.org/officeDocument/2006/relationships/tags" Target="../tags/tag1737.xml"/><Relationship Id="rId6" Type="http://schemas.openxmlformats.org/officeDocument/2006/relationships/tags" Target="../tags/tag1742.xml"/><Relationship Id="rId15" Type="http://schemas.openxmlformats.org/officeDocument/2006/relationships/tags" Target="../tags/tag1751.xml"/><Relationship Id="rId23" Type="http://schemas.openxmlformats.org/officeDocument/2006/relationships/tags" Target="../tags/tag1759.xml"/><Relationship Id="rId28" Type="http://schemas.openxmlformats.org/officeDocument/2006/relationships/tags" Target="../tags/tag1764.xml"/><Relationship Id="rId36" Type="http://schemas.openxmlformats.org/officeDocument/2006/relationships/tags" Target="../tags/tag1772.xml"/><Relationship Id="rId49" Type="http://schemas.openxmlformats.org/officeDocument/2006/relationships/tags" Target="../tags/tag1785.xml"/><Relationship Id="rId57" Type="http://schemas.openxmlformats.org/officeDocument/2006/relationships/tags" Target="../tags/tag1793.xml"/><Relationship Id="rId10" Type="http://schemas.openxmlformats.org/officeDocument/2006/relationships/tags" Target="../tags/tag1746.xml"/><Relationship Id="rId31" Type="http://schemas.openxmlformats.org/officeDocument/2006/relationships/tags" Target="../tags/tag1767.xml"/><Relationship Id="rId44" Type="http://schemas.openxmlformats.org/officeDocument/2006/relationships/tags" Target="../tags/tag1780.xml"/><Relationship Id="rId52" Type="http://schemas.openxmlformats.org/officeDocument/2006/relationships/tags" Target="../tags/tag1788.xml"/><Relationship Id="rId60" Type="http://schemas.openxmlformats.org/officeDocument/2006/relationships/tags" Target="../tags/tag1796.xml"/><Relationship Id="rId65" Type="http://schemas.openxmlformats.org/officeDocument/2006/relationships/tags" Target="../tags/tag1801.xml"/><Relationship Id="rId73" Type="http://schemas.openxmlformats.org/officeDocument/2006/relationships/tags" Target="../tags/tag1809.xml"/><Relationship Id="rId78" Type="http://schemas.openxmlformats.org/officeDocument/2006/relationships/tags" Target="../tags/tag1814.xml"/><Relationship Id="rId81" Type="http://schemas.openxmlformats.org/officeDocument/2006/relationships/tags" Target="../tags/tag1817.xml"/><Relationship Id="rId86" Type="http://schemas.openxmlformats.org/officeDocument/2006/relationships/tags" Target="../tags/tag1822.xml"/><Relationship Id="rId4" Type="http://schemas.openxmlformats.org/officeDocument/2006/relationships/tags" Target="../tags/tag1740.xml"/><Relationship Id="rId9" Type="http://schemas.openxmlformats.org/officeDocument/2006/relationships/tags" Target="../tags/tag174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943.xml"/><Relationship Id="rId21" Type="http://schemas.openxmlformats.org/officeDocument/2006/relationships/tags" Target="../tags/tag1847.xml"/><Relationship Id="rId42" Type="http://schemas.openxmlformats.org/officeDocument/2006/relationships/tags" Target="../tags/tag1868.xml"/><Relationship Id="rId47" Type="http://schemas.openxmlformats.org/officeDocument/2006/relationships/tags" Target="../tags/tag1873.xml"/><Relationship Id="rId63" Type="http://schemas.openxmlformats.org/officeDocument/2006/relationships/tags" Target="../tags/tag1889.xml"/><Relationship Id="rId68" Type="http://schemas.openxmlformats.org/officeDocument/2006/relationships/tags" Target="../tags/tag1894.xml"/><Relationship Id="rId84" Type="http://schemas.openxmlformats.org/officeDocument/2006/relationships/tags" Target="../tags/tag1910.xml"/><Relationship Id="rId89" Type="http://schemas.openxmlformats.org/officeDocument/2006/relationships/tags" Target="../tags/tag1915.xml"/><Relationship Id="rId112" Type="http://schemas.openxmlformats.org/officeDocument/2006/relationships/tags" Target="../tags/tag1938.xml"/><Relationship Id="rId133" Type="http://schemas.openxmlformats.org/officeDocument/2006/relationships/tags" Target="../tags/tag1959.xml"/><Relationship Id="rId138" Type="http://schemas.openxmlformats.org/officeDocument/2006/relationships/tags" Target="../tags/tag1964.xml"/><Relationship Id="rId154" Type="http://schemas.openxmlformats.org/officeDocument/2006/relationships/tags" Target="../tags/tag1980.xml"/><Relationship Id="rId159" Type="http://schemas.openxmlformats.org/officeDocument/2006/relationships/tags" Target="../tags/tag1985.xml"/><Relationship Id="rId175" Type="http://schemas.openxmlformats.org/officeDocument/2006/relationships/tags" Target="../tags/tag2001.xml"/><Relationship Id="rId170" Type="http://schemas.openxmlformats.org/officeDocument/2006/relationships/tags" Target="../tags/tag1996.xml"/><Relationship Id="rId191" Type="http://schemas.openxmlformats.org/officeDocument/2006/relationships/tags" Target="../tags/tag2017.xml"/><Relationship Id="rId16" Type="http://schemas.openxmlformats.org/officeDocument/2006/relationships/tags" Target="../tags/tag1842.xml"/><Relationship Id="rId107" Type="http://schemas.openxmlformats.org/officeDocument/2006/relationships/tags" Target="../tags/tag1933.xml"/><Relationship Id="rId11" Type="http://schemas.openxmlformats.org/officeDocument/2006/relationships/tags" Target="../tags/tag1837.xml"/><Relationship Id="rId32" Type="http://schemas.openxmlformats.org/officeDocument/2006/relationships/tags" Target="../tags/tag1858.xml"/><Relationship Id="rId37" Type="http://schemas.openxmlformats.org/officeDocument/2006/relationships/tags" Target="../tags/tag1863.xml"/><Relationship Id="rId53" Type="http://schemas.openxmlformats.org/officeDocument/2006/relationships/tags" Target="../tags/tag1879.xml"/><Relationship Id="rId58" Type="http://schemas.openxmlformats.org/officeDocument/2006/relationships/tags" Target="../tags/tag1884.xml"/><Relationship Id="rId74" Type="http://schemas.openxmlformats.org/officeDocument/2006/relationships/tags" Target="../tags/tag1900.xml"/><Relationship Id="rId79" Type="http://schemas.openxmlformats.org/officeDocument/2006/relationships/tags" Target="../tags/tag1905.xml"/><Relationship Id="rId102" Type="http://schemas.openxmlformats.org/officeDocument/2006/relationships/tags" Target="../tags/tag1928.xml"/><Relationship Id="rId123" Type="http://schemas.openxmlformats.org/officeDocument/2006/relationships/tags" Target="../tags/tag1949.xml"/><Relationship Id="rId128" Type="http://schemas.openxmlformats.org/officeDocument/2006/relationships/tags" Target="../tags/tag1954.xml"/><Relationship Id="rId144" Type="http://schemas.openxmlformats.org/officeDocument/2006/relationships/tags" Target="../tags/tag1970.xml"/><Relationship Id="rId149" Type="http://schemas.openxmlformats.org/officeDocument/2006/relationships/tags" Target="../tags/tag1975.xml"/><Relationship Id="rId5" Type="http://schemas.openxmlformats.org/officeDocument/2006/relationships/tags" Target="../tags/tag1831.xml"/><Relationship Id="rId90" Type="http://schemas.openxmlformats.org/officeDocument/2006/relationships/tags" Target="../tags/tag1916.xml"/><Relationship Id="rId95" Type="http://schemas.openxmlformats.org/officeDocument/2006/relationships/tags" Target="../tags/tag1921.xml"/><Relationship Id="rId160" Type="http://schemas.openxmlformats.org/officeDocument/2006/relationships/tags" Target="../tags/tag1986.xml"/><Relationship Id="rId165" Type="http://schemas.openxmlformats.org/officeDocument/2006/relationships/tags" Target="../tags/tag1991.xml"/><Relationship Id="rId181" Type="http://schemas.openxmlformats.org/officeDocument/2006/relationships/tags" Target="../tags/tag2007.xml"/><Relationship Id="rId186" Type="http://schemas.openxmlformats.org/officeDocument/2006/relationships/tags" Target="../tags/tag2012.xml"/><Relationship Id="rId22" Type="http://schemas.openxmlformats.org/officeDocument/2006/relationships/tags" Target="../tags/tag1848.xml"/><Relationship Id="rId27" Type="http://schemas.openxmlformats.org/officeDocument/2006/relationships/tags" Target="../tags/tag1853.xml"/><Relationship Id="rId43" Type="http://schemas.openxmlformats.org/officeDocument/2006/relationships/tags" Target="../tags/tag1869.xml"/><Relationship Id="rId48" Type="http://schemas.openxmlformats.org/officeDocument/2006/relationships/tags" Target="../tags/tag1874.xml"/><Relationship Id="rId64" Type="http://schemas.openxmlformats.org/officeDocument/2006/relationships/tags" Target="../tags/tag1890.xml"/><Relationship Id="rId69" Type="http://schemas.openxmlformats.org/officeDocument/2006/relationships/tags" Target="../tags/tag1895.xml"/><Relationship Id="rId113" Type="http://schemas.openxmlformats.org/officeDocument/2006/relationships/tags" Target="../tags/tag1939.xml"/><Relationship Id="rId118" Type="http://schemas.openxmlformats.org/officeDocument/2006/relationships/tags" Target="../tags/tag1944.xml"/><Relationship Id="rId134" Type="http://schemas.openxmlformats.org/officeDocument/2006/relationships/tags" Target="../tags/tag1960.xml"/><Relationship Id="rId139" Type="http://schemas.openxmlformats.org/officeDocument/2006/relationships/tags" Target="../tags/tag1965.xml"/><Relationship Id="rId80" Type="http://schemas.openxmlformats.org/officeDocument/2006/relationships/tags" Target="../tags/tag1906.xml"/><Relationship Id="rId85" Type="http://schemas.openxmlformats.org/officeDocument/2006/relationships/tags" Target="../tags/tag1911.xml"/><Relationship Id="rId150" Type="http://schemas.openxmlformats.org/officeDocument/2006/relationships/tags" Target="../tags/tag1976.xml"/><Relationship Id="rId155" Type="http://schemas.openxmlformats.org/officeDocument/2006/relationships/tags" Target="../tags/tag1981.xml"/><Relationship Id="rId171" Type="http://schemas.openxmlformats.org/officeDocument/2006/relationships/tags" Target="../tags/tag1997.xml"/><Relationship Id="rId176" Type="http://schemas.openxmlformats.org/officeDocument/2006/relationships/tags" Target="../tags/tag2002.xml"/><Relationship Id="rId192" Type="http://schemas.openxmlformats.org/officeDocument/2006/relationships/tags" Target="../tags/tag2018.xml"/><Relationship Id="rId12" Type="http://schemas.openxmlformats.org/officeDocument/2006/relationships/tags" Target="../tags/tag1838.xml"/><Relationship Id="rId17" Type="http://schemas.openxmlformats.org/officeDocument/2006/relationships/tags" Target="../tags/tag1843.xml"/><Relationship Id="rId33" Type="http://schemas.openxmlformats.org/officeDocument/2006/relationships/tags" Target="../tags/tag1859.xml"/><Relationship Id="rId38" Type="http://schemas.openxmlformats.org/officeDocument/2006/relationships/tags" Target="../tags/tag1864.xml"/><Relationship Id="rId59" Type="http://schemas.openxmlformats.org/officeDocument/2006/relationships/tags" Target="../tags/tag1885.xml"/><Relationship Id="rId103" Type="http://schemas.openxmlformats.org/officeDocument/2006/relationships/tags" Target="../tags/tag1929.xml"/><Relationship Id="rId108" Type="http://schemas.openxmlformats.org/officeDocument/2006/relationships/tags" Target="../tags/tag1934.xml"/><Relationship Id="rId124" Type="http://schemas.openxmlformats.org/officeDocument/2006/relationships/tags" Target="../tags/tag1950.xml"/><Relationship Id="rId129" Type="http://schemas.openxmlformats.org/officeDocument/2006/relationships/tags" Target="../tags/tag1955.xml"/><Relationship Id="rId54" Type="http://schemas.openxmlformats.org/officeDocument/2006/relationships/tags" Target="../tags/tag1880.xml"/><Relationship Id="rId70" Type="http://schemas.openxmlformats.org/officeDocument/2006/relationships/tags" Target="../tags/tag1896.xml"/><Relationship Id="rId75" Type="http://schemas.openxmlformats.org/officeDocument/2006/relationships/tags" Target="../tags/tag1901.xml"/><Relationship Id="rId91" Type="http://schemas.openxmlformats.org/officeDocument/2006/relationships/tags" Target="../tags/tag1917.xml"/><Relationship Id="rId96" Type="http://schemas.openxmlformats.org/officeDocument/2006/relationships/tags" Target="../tags/tag1922.xml"/><Relationship Id="rId140" Type="http://schemas.openxmlformats.org/officeDocument/2006/relationships/tags" Target="../tags/tag1966.xml"/><Relationship Id="rId145" Type="http://schemas.openxmlformats.org/officeDocument/2006/relationships/tags" Target="../tags/tag1971.xml"/><Relationship Id="rId161" Type="http://schemas.openxmlformats.org/officeDocument/2006/relationships/tags" Target="../tags/tag1987.xml"/><Relationship Id="rId166" Type="http://schemas.openxmlformats.org/officeDocument/2006/relationships/tags" Target="../tags/tag1992.xml"/><Relationship Id="rId182" Type="http://schemas.openxmlformats.org/officeDocument/2006/relationships/tags" Target="../tags/tag2008.xml"/><Relationship Id="rId187" Type="http://schemas.openxmlformats.org/officeDocument/2006/relationships/tags" Target="../tags/tag2013.xml"/><Relationship Id="rId1" Type="http://schemas.openxmlformats.org/officeDocument/2006/relationships/tags" Target="../tags/tag1827.xml"/><Relationship Id="rId6" Type="http://schemas.openxmlformats.org/officeDocument/2006/relationships/tags" Target="../tags/tag1832.xml"/><Relationship Id="rId23" Type="http://schemas.openxmlformats.org/officeDocument/2006/relationships/tags" Target="../tags/tag1849.xml"/><Relationship Id="rId28" Type="http://schemas.openxmlformats.org/officeDocument/2006/relationships/tags" Target="../tags/tag1854.xml"/><Relationship Id="rId49" Type="http://schemas.openxmlformats.org/officeDocument/2006/relationships/tags" Target="../tags/tag1875.xml"/><Relationship Id="rId114" Type="http://schemas.openxmlformats.org/officeDocument/2006/relationships/tags" Target="../tags/tag1940.xml"/><Relationship Id="rId119" Type="http://schemas.openxmlformats.org/officeDocument/2006/relationships/tags" Target="../tags/tag1945.xml"/><Relationship Id="rId44" Type="http://schemas.openxmlformats.org/officeDocument/2006/relationships/tags" Target="../tags/tag1870.xml"/><Relationship Id="rId60" Type="http://schemas.openxmlformats.org/officeDocument/2006/relationships/tags" Target="../tags/tag1886.xml"/><Relationship Id="rId65" Type="http://schemas.openxmlformats.org/officeDocument/2006/relationships/tags" Target="../tags/tag1891.xml"/><Relationship Id="rId81" Type="http://schemas.openxmlformats.org/officeDocument/2006/relationships/tags" Target="../tags/tag1907.xml"/><Relationship Id="rId86" Type="http://schemas.openxmlformats.org/officeDocument/2006/relationships/tags" Target="../tags/tag1912.xml"/><Relationship Id="rId130" Type="http://schemas.openxmlformats.org/officeDocument/2006/relationships/tags" Target="../tags/tag1956.xml"/><Relationship Id="rId135" Type="http://schemas.openxmlformats.org/officeDocument/2006/relationships/tags" Target="../tags/tag1961.xml"/><Relationship Id="rId151" Type="http://schemas.openxmlformats.org/officeDocument/2006/relationships/tags" Target="../tags/tag1977.xml"/><Relationship Id="rId156" Type="http://schemas.openxmlformats.org/officeDocument/2006/relationships/tags" Target="../tags/tag1982.xml"/><Relationship Id="rId177" Type="http://schemas.openxmlformats.org/officeDocument/2006/relationships/tags" Target="../tags/tag2003.xml"/><Relationship Id="rId172" Type="http://schemas.openxmlformats.org/officeDocument/2006/relationships/tags" Target="../tags/tag1998.xml"/><Relationship Id="rId193" Type="http://schemas.openxmlformats.org/officeDocument/2006/relationships/tags" Target="../tags/tag2019.xml"/><Relationship Id="rId13" Type="http://schemas.openxmlformats.org/officeDocument/2006/relationships/tags" Target="../tags/tag1839.xml"/><Relationship Id="rId18" Type="http://schemas.openxmlformats.org/officeDocument/2006/relationships/tags" Target="../tags/tag1844.xml"/><Relationship Id="rId39" Type="http://schemas.openxmlformats.org/officeDocument/2006/relationships/tags" Target="../tags/tag1865.xml"/><Relationship Id="rId109" Type="http://schemas.openxmlformats.org/officeDocument/2006/relationships/tags" Target="../tags/tag1935.xml"/><Relationship Id="rId34" Type="http://schemas.openxmlformats.org/officeDocument/2006/relationships/tags" Target="../tags/tag1860.xml"/><Relationship Id="rId50" Type="http://schemas.openxmlformats.org/officeDocument/2006/relationships/tags" Target="../tags/tag1876.xml"/><Relationship Id="rId55" Type="http://schemas.openxmlformats.org/officeDocument/2006/relationships/tags" Target="../tags/tag1881.xml"/><Relationship Id="rId76" Type="http://schemas.openxmlformats.org/officeDocument/2006/relationships/tags" Target="../tags/tag1902.xml"/><Relationship Id="rId97" Type="http://schemas.openxmlformats.org/officeDocument/2006/relationships/tags" Target="../tags/tag1923.xml"/><Relationship Id="rId104" Type="http://schemas.openxmlformats.org/officeDocument/2006/relationships/tags" Target="../tags/tag1930.xml"/><Relationship Id="rId120" Type="http://schemas.openxmlformats.org/officeDocument/2006/relationships/tags" Target="../tags/tag1946.xml"/><Relationship Id="rId125" Type="http://schemas.openxmlformats.org/officeDocument/2006/relationships/tags" Target="../tags/tag1951.xml"/><Relationship Id="rId141" Type="http://schemas.openxmlformats.org/officeDocument/2006/relationships/tags" Target="../tags/tag1967.xml"/><Relationship Id="rId146" Type="http://schemas.openxmlformats.org/officeDocument/2006/relationships/tags" Target="../tags/tag1972.xml"/><Relationship Id="rId167" Type="http://schemas.openxmlformats.org/officeDocument/2006/relationships/tags" Target="../tags/tag1993.xml"/><Relationship Id="rId188" Type="http://schemas.openxmlformats.org/officeDocument/2006/relationships/tags" Target="../tags/tag2014.xml"/><Relationship Id="rId7" Type="http://schemas.openxmlformats.org/officeDocument/2006/relationships/tags" Target="../tags/tag1833.xml"/><Relationship Id="rId71" Type="http://schemas.openxmlformats.org/officeDocument/2006/relationships/tags" Target="../tags/tag1897.xml"/><Relationship Id="rId92" Type="http://schemas.openxmlformats.org/officeDocument/2006/relationships/tags" Target="../tags/tag1918.xml"/><Relationship Id="rId162" Type="http://schemas.openxmlformats.org/officeDocument/2006/relationships/tags" Target="../tags/tag1988.xml"/><Relationship Id="rId183" Type="http://schemas.openxmlformats.org/officeDocument/2006/relationships/tags" Target="../tags/tag2009.xml"/><Relationship Id="rId2" Type="http://schemas.openxmlformats.org/officeDocument/2006/relationships/tags" Target="../tags/tag1828.xml"/><Relationship Id="rId29" Type="http://schemas.openxmlformats.org/officeDocument/2006/relationships/tags" Target="../tags/tag1855.xml"/><Relationship Id="rId24" Type="http://schemas.openxmlformats.org/officeDocument/2006/relationships/tags" Target="../tags/tag1850.xml"/><Relationship Id="rId40" Type="http://schemas.openxmlformats.org/officeDocument/2006/relationships/tags" Target="../tags/tag1866.xml"/><Relationship Id="rId45" Type="http://schemas.openxmlformats.org/officeDocument/2006/relationships/tags" Target="../tags/tag1871.xml"/><Relationship Id="rId66" Type="http://schemas.openxmlformats.org/officeDocument/2006/relationships/tags" Target="../tags/tag1892.xml"/><Relationship Id="rId87" Type="http://schemas.openxmlformats.org/officeDocument/2006/relationships/tags" Target="../tags/tag1913.xml"/><Relationship Id="rId110" Type="http://schemas.openxmlformats.org/officeDocument/2006/relationships/tags" Target="../tags/tag1936.xml"/><Relationship Id="rId115" Type="http://schemas.openxmlformats.org/officeDocument/2006/relationships/tags" Target="../tags/tag1941.xml"/><Relationship Id="rId131" Type="http://schemas.openxmlformats.org/officeDocument/2006/relationships/tags" Target="../tags/tag1957.xml"/><Relationship Id="rId136" Type="http://schemas.openxmlformats.org/officeDocument/2006/relationships/tags" Target="../tags/tag1962.xml"/><Relationship Id="rId157" Type="http://schemas.openxmlformats.org/officeDocument/2006/relationships/tags" Target="../tags/tag1983.xml"/><Relationship Id="rId178" Type="http://schemas.openxmlformats.org/officeDocument/2006/relationships/tags" Target="../tags/tag2004.xml"/><Relationship Id="rId61" Type="http://schemas.openxmlformats.org/officeDocument/2006/relationships/tags" Target="../tags/tag1887.xml"/><Relationship Id="rId82" Type="http://schemas.openxmlformats.org/officeDocument/2006/relationships/tags" Target="../tags/tag1908.xml"/><Relationship Id="rId152" Type="http://schemas.openxmlformats.org/officeDocument/2006/relationships/tags" Target="../tags/tag1978.xml"/><Relationship Id="rId173" Type="http://schemas.openxmlformats.org/officeDocument/2006/relationships/tags" Target="../tags/tag1999.xml"/><Relationship Id="rId194" Type="http://schemas.openxmlformats.org/officeDocument/2006/relationships/tags" Target="../tags/tag2020.xml"/><Relationship Id="rId19" Type="http://schemas.openxmlformats.org/officeDocument/2006/relationships/tags" Target="../tags/tag1845.xml"/><Relationship Id="rId14" Type="http://schemas.openxmlformats.org/officeDocument/2006/relationships/tags" Target="../tags/tag1840.xml"/><Relationship Id="rId30" Type="http://schemas.openxmlformats.org/officeDocument/2006/relationships/tags" Target="../tags/tag1856.xml"/><Relationship Id="rId35" Type="http://schemas.openxmlformats.org/officeDocument/2006/relationships/tags" Target="../tags/tag1861.xml"/><Relationship Id="rId56" Type="http://schemas.openxmlformats.org/officeDocument/2006/relationships/tags" Target="../tags/tag1882.xml"/><Relationship Id="rId77" Type="http://schemas.openxmlformats.org/officeDocument/2006/relationships/tags" Target="../tags/tag1903.xml"/><Relationship Id="rId100" Type="http://schemas.openxmlformats.org/officeDocument/2006/relationships/tags" Target="../tags/tag1926.xml"/><Relationship Id="rId105" Type="http://schemas.openxmlformats.org/officeDocument/2006/relationships/tags" Target="../tags/tag1931.xml"/><Relationship Id="rId126" Type="http://schemas.openxmlformats.org/officeDocument/2006/relationships/tags" Target="../tags/tag1952.xml"/><Relationship Id="rId147" Type="http://schemas.openxmlformats.org/officeDocument/2006/relationships/tags" Target="../tags/tag1973.xml"/><Relationship Id="rId168" Type="http://schemas.openxmlformats.org/officeDocument/2006/relationships/tags" Target="../tags/tag1994.xml"/><Relationship Id="rId8" Type="http://schemas.openxmlformats.org/officeDocument/2006/relationships/tags" Target="../tags/tag1834.xml"/><Relationship Id="rId51" Type="http://schemas.openxmlformats.org/officeDocument/2006/relationships/tags" Target="../tags/tag1877.xml"/><Relationship Id="rId72" Type="http://schemas.openxmlformats.org/officeDocument/2006/relationships/tags" Target="../tags/tag1898.xml"/><Relationship Id="rId93" Type="http://schemas.openxmlformats.org/officeDocument/2006/relationships/tags" Target="../tags/tag1919.xml"/><Relationship Id="rId98" Type="http://schemas.openxmlformats.org/officeDocument/2006/relationships/tags" Target="../tags/tag1924.xml"/><Relationship Id="rId121" Type="http://schemas.openxmlformats.org/officeDocument/2006/relationships/tags" Target="../tags/tag1947.xml"/><Relationship Id="rId142" Type="http://schemas.openxmlformats.org/officeDocument/2006/relationships/tags" Target="../tags/tag1968.xml"/><Relationship Id="rId163" Type="http://schemas.openxmlformats.org/officeDocument/2006/relationships/tags" Target="../tags/tag1989.xml"/><Relationship Id="rId184" Type="http://schemas.openxmlformats.org/officeDocument/2006/relationships/tags" Target="../tags/tag2010.xml"/><Relationship Id="rId189" Type="http://schemas.openxmlformats.org/officeDocument/2006/relationships/tags" Target="../tags/tag2015.xml"/><Relationship Id="rId3" Type="http://schemas.openxmlformats.org/officeDocument/2006/relationships/tags" Target="../tags/tag1829.xml"/><Relationship Id="rId25" Type="http://schemas.openxmlformats.org/officeDocument/2006/relationships/tags" Target="../tags/tag1851.xml"/><Relationship Id="rId46" Type="http://schemas.openxmlformats.org/officeDocument/2006/relationships/tags" Target="../tags/tag1872.xml"/><Relationship Id="rId67" Type="http://schemas.openxmlformats.org/officeDocument/2006/relationships/tags" Target="../tags/tag1893.xml"/><Relationship Id="rId116" Type="http://schemas.openxmlformats.org/officeDocument/2006/relationships/tags" Target="../tags/tag1942.xml"/><Relationship Id="rId137" Type="http://schemas.openxmlformats.org/officeDocument/2006/relationships/tags" Target="../tags/tag1963.xml"/><Relationship Id="rId158" Type="http://schemas.openxmlformats.org/officeDocument/2006/relationships/tags" Target="../tags/tag1984.xml"/><Relationship Id="rId20" Type="http://schemas.openxmlformats.org/officeDocument/2006/relationships/tags" Target="../tags/tag1846.xml"/><Relationship Id="rId41" Type="http://schemas.openxmlformats.org/officeDocument/2006/relationships/tags" Target="../tags/tag1867.xml"/><Relationship Id="rId62" Type="http://schemas.openxmlformats.org/officeDocument/2006/relationships/tags" Target="../tags/tag1888.xml"/><Relationship Id="rId83" Type="http://schemas.openxmlformats.org/officeDocument/2006/relationships/tags" Target="../tags/tag1909.xml"/><Relationship Id="rId88" Type="http://schemas.openxmlformats.org/officeDocument/2006/relationships/tags" Target="../tags/tag1914.xml"/><Relationship Id="rId111" Type="http://schemas.openxmlformats.org/officeDocument/2006/relationships/tags" Target="../tags/tag1937.xml"/><Relationship Id="rId132" Type="http://schemas.openxmlformats.org/officeDocument/2006/relationships/tags" Target="../tags/tag1958.xml"/><Relationship Id="rId153" Type="http://schemas.openxmlformats.org/officeDocument/2006/relationships/tags" Target="../tags/tag1979.xml"/><Relationship Id="rId174" Type="http://schemas.openxmlformats.org/officeDocument/2006/relationships/tags" Target="../tags/tag2000.xml"/><Relationship Id="rId179" Type="http://schemas.openxmlformats.org/officeDocument/2006/relationships/tags" Target="../tags/tag2005.xml"/><Relationship Id="rId195" Type="http://schemas.openxmlformats.org/officeDocument/2006/relationships/slideLayout" Target="../slideLayouts/slideLayout1.xml"/><Relationship Id="rId190" Type="http://schemas.openxmlformats.org/officeDocument/2006/relationships/tags" Target="../tags/tag2016.xml"/><Relationship Id="rId15" Type="http://schemas.openxmlformats.org/officeDocument/2006/relationships/tags" Target="../tags/tag1841.xml"/><Relationship Id="rId36" Type="http://schemas.openxmlformats.org/officeDocument/2006/relationships/tags" Target="../tags/tag1862.xml"/><Relationship Id="rId57" Type="http://schemas.openxmlformats.org/officeDocument/2006/relationships/tags" Target="../tags/tag1883.xml"/><Relationship Id="rId106" Type="http://schemas.openxmlformats.org/officeDocument/2006/relationships/tags" Target="../tags/tag1932.xml"/><Relationship Id="rId127" Type="http://schemas.openxmlformats.org/officeDocument/2006/relationships/tags" Target="../tags/tag1953.xml"/><Relationship Id="rId10" Type="http://schemas.openxmlformats.org/officeDocument/2006/relationships/tags" Target="../tags/tag1836.xml"/><Relationship Id="rId31" Type="http://schemas.openxmlformats.org/officeDocument/2006/relationships/tags" Target="../tags/tag1857.xml"/><Relationship Id="rId52" Type="http://schemas.openxmlformats.org/officeDocument/2006/relationships/tags" Target="../tags/tag1878.xml"/><Relationship Id="rId73" Type="http://schemas.openxmlformats.org/officeDocument/2006/relationships/tags" Target="../tags/tag1899.xml"/><Relationship Id="rId78" Type="http://schemas.openxmlformats.org/officeDocument/2006/relationships/tags" Target="../tags/tag1904.xml"/><Relationship Id="rId94" Type="http://schemas.openxmlformats.org/officeDocument/2006/relationships/tags" Target="../tags/tag1920.xml"/><Relationship Id="rId99" Type="http://schemas.openxmlformats.org/officeDocument/2006/relationships/tags" Target="../tags/tag1925.xml"/><Relationship Id="rId101" Type="http://schemas.openxmlformats.org/officeDocument/2006/relationships/tags" Target="../tags/tag1927.xml"/><Relationship Id="rId122" Type="http://schemas.openxmlformats.org/officeDocument/2006/relationships/tags" Target="../tags/tag1948.xml"/><Relationship Id="rId143" Type="http://schemas.openxmlformats.org/officeDocument/2006/relationships/tags" Target="../tags/tag1969.xml"/><Relationship Id="rId148" Type="http://schemas.openxmlformats.org/officeDocument/2006/relationships/tags" Target="../tags/tag1974.xml"/><Relationship Id="rId164" Type="http://schemas.openxmlformats.org/officeDocument/2006/relationships/tags" Target="../tags/tag1990.xml"/><Relationship Id="rId169" Type="http://schemas.openxmlformats.org/officeDocument/2006/relationships/tags" Target="../tags/tag1995.xml"/><Relationship Id="rId185" Type="http://schemas.openxmlformats.org/officeDocument/2006/relationships/tags" Target="../tags/tag2011.xml"/><Relationship Id="rId4" Type="http://schemas.openxmlformats.org/officeDocument/2006/relationships/tags" Target="../tags/tag1830.xml"/><Relationship Id="rId9" Type="http://schemas.openxmlformats.org/officeDocument/2006/relationships/tags" Target="../tags/tag1835.xml"/><Relationship Id="rId180" Type="http://schemas.openxmlformats.org/officeDocument/2006/relationships/tags" Target="../tags/tag2006.xml"/><Relationship Id="rId26" Type="http://schemas.openxmlformats.org/officeDocument/2006/relationships/tags" Target="../tags/tag185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04.xml"/><Relationship Id="rId21" Type="http://schemas.openxmlformats.org/officeDocument/2006/relationships/tags" Target="../tags/tag199.xml"/><Relationship Id="rId42" Type="http://schemas.openxmlformats.org/officeDocument/2006/relationships/tags" Target="../tags/tag220.xml"/><Relationship Id="rId47" Type="http://schemas.openxmlformats.org/officeDocument/2006/relationships/tags" Target="../tags/tag225.xml"/><Relationship Id="rId63" Type="http://schemas.openxmlformats.org/officeDocument/2006/relationships/tags" Target="../tags/tag241.xml"/><Relationship Id="rId68" Type="http://schemas.openxmlformats.org/officeDocument/2006/relationships/tags" Target="../tags/tag246.xml"/><Relationship Id="rId84" Type="http://schemas.openxmlformats.org/officeDocument/2006/relationships/tags" Target="../tags/tag262.xml"/><Relationship Id="rId89" Type="http://schemas.openxmlformats.org/officeDocument/2006/relationships/tags" Target="../tags/tag267.xml"/><Relationship Id="rId7" Type="http://schemas.openxmlformats.org/officeDocument/2006/relationships/tags" Target="../tags/tag185.xml"/><Relationship Id="rId71" Type="http://schemas.openxmlformats.org/officeDocument/2006/relationships/tags" Target="../tags/tag249.xml"/><Relationship Id="rId92" Type="http://schemas.openxmlformats.org/officeDocument/2006/relationships/tags" Target="../tags/tag270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9" Type="http://schemas.openxmlformats.org/officeDocument/2006/relationships/tags" Target="../tags/tag207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tags" Target="../tags/tag215.xml"/><Relationship Id="rId40" Type="http://schemas.openxmlformats.org/officeDocument/2006/relationships/tags" Target="../tags/tag218.xml"/><Relationship Id="rId45" Type="http://schemas.openxmlformats.org/officeDocument/2006/relationships/tags" Target="../tags/tag223.xml"/><Relationship Id="rId53" Type="http://schemas.openxmlformats.org/officeDocument/2006/relationships/tags" Target="../tags/tag231.xml"/><Relationship Id="rId58" Type="http://schemas.openxmlformats.org/officeDocument/2006/relationships/tags" Target="../tags/tag236.xml"/><Relationship Id="rId66" Type="http://schemas.openxmlformats.org/officeDocument/2006/relationships/tags" Target="../tags/tag244.xml"/><Relationship Id="rId74" Type="http://schemas.openxmlformats.org/officeDocument/2006/relationships/tags" Target="../tags/tag252.xml"/><Relationship Id="rId79" Type="http://schemas.openxmlformats.org/officeDocument/2006/relationships/tags" Target="../tags/tag257.xml"/><Relationship Id="rId87" Type="http://schemas.openxmlformats.org/officeDocument/2006/relationships/tags" Target="../tags/tag265.xml"/><Relationship Id="rId102" Type="http://schemas.openxmlformats.org/officeDocument/2006/relationships/tags" Target="../tags/tag280.xml"/><Relationship Id="rId5" Type="http://schemas.openxmlformats.org/officeDocument/2006/relationships/tags" Target="../tags/tag183.xml"/><Relationship Id="rId61" Type="http://schemas.openxmlformats.org/officeDocument/2006/relationships/tags" Target="../tags/tag239.xml"/><Relationship Id="rId82" Type="http://schemas.openxmlformats.org/officeDocument/2006/relationships/tags" Target="../tags/tag260.xml"/><Relationship Id="rId90" Type="http://schemas.openxmlformats.org/officeDocument/2006/relationships/tags" Target="../tags/tag268.xml"/><Relationship Id="rId95" Type="http://schemas.openxmlformats.org/officeDocument/2006/relationships/tags" Target="../tags/tag273.xml"/><Relationship Id="rId19" Type="http://schemas.openxmlformats.org/officeDocument/2006/relationships/tags" Target="../tags/tag19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43" Type="http://schemas.openxmlformats.org/officeDocument/2006/relationships/tags" Target="../tags/tag221.xml"/><Relationship Id="rId48" Type="http://schemas.openxmlformats.org/officeDocument/2006/relationships/tags" Target="../tags/tag226.xml"/><Relationship Id="rId56" Type="http://schemas.openxmlformats.org/officeDocument/2006/relationships/tags" Target="../tags/tag234.xml"/><Relationship Id="rId64" Type="http://schemas.openxmlformats.org/officeDocument/2006/relationships/tags" Target="../tags/tag242.xml"/><Relationship Id="rId69" Type="http://schemas.openxmlformats.org/officeDocument/2006/relationships/tags" Target="../tags/tag247.xml"/><Relationship Id="rId77" Type="http://schemas.openxmlformats.org/officeDocument/2006/relationships/tags" Target="../tags/tag255.xml"/><Relationship Id="rId100" Type="http://schemas.openxmlformats.org/officeDocument/2006/relationships/tags" Target="../tags/tag278.xml"/><Relationship Id="rId105" Type="http://schemas.openxmlformats.org/officeDocument/2006/relationships/tags" Target="../tags/tag283.xml"/><Relationship Id="rId8" Type="http://schemas.openxmlformats.org/officeDocument/2006/relationships/tags" Target="../tags/tag186.xml"/><Relationship Id="rId51" Type="http://schemas.openxmlformats.org/officeDocument/2006/relationships/tags" Target="../tags/tag229.xml"/><Relationship Id="rId72" Type="http://schemas.openxmlformats.org/officeDocument/2006/relationships/tags" Target="../tags/tag250.xml"/><Relationship Id="rId80" Type="http://schemas.openxmlformats.org/officeDocument/2006/relationships/tags" Target="../tags/tag258.xml"/><Relationship Id="rId85" Type="http://schemas.openxmlformats.org/officeDocument/2006/relationships/tags" Target="../tags/tag263.xml"/><Relationship Id="rId93" Type="http://schemas.openxmlformats.org/officeDocument/2006/relationships/tags" Target="../tags/tag271.xml"/><Relationship Id="rId98" Type="http://schemas.openxmlformats.org/officeDocument/2006/relationships/tags" Target="../tags/tag276.xml"/><Relationship Id="rId3" Type="http://schemas.openxmlformats.org/officeDocument/2006/relationships/tags" Target="../tags/tag181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tags" Target="../tags/tag216.xml"/><Relationship Id="rId46" Type="http://schemas.openxmlformats.org/officeDocument/2006/relationships/tags" Target="../tags/tag224.xml"/><Relationship Id="rId59" Type="http://schemas.openxmlformats.org/officeDocument/2006/relationships/tags" Target="../tags/tag237.xml"/><Relationship Id="rId67" Type="http://schemas.openxmlformats.org/officeDocument/2006/relationships/tags" Target="../tags/tag245.xml"/><Relationship Id="rId103" Type="http://schemas.openxmlformats.org/officeDocument/2006/relationships/tags" Target="../tags/tag281.xml"/><Relationship Id="rId20" Type="http://schemas.openxmlformats.org/officeDocument/2006/relationships/tags" Target="../tags/tag198.xml"/><Relationship Id="rId41" Type="http://schemas.openxmlformats.org/officeDocument/2006/relationships/tags" Target="../tags/tag219.xml"/><Relationship Id="rId54" Type="http://schemas.openxmlformats.org/officeDocument/2006/relationships/tags" Target="../tags/tag232.xml"/><Relationship Id="rId62" Type="http://schemas.openxmlformats.org/officeDocument/2006/relationships/tags" Target="../tags/tag240.xml"/><Relationship Id="rId70" Type="http://schemas.openxmlformats.org/officeDocument/2006/relationships/tags" Target="../tags/tag248.xml"/><Relationship Id="rId75" Type="http://schemas.openxmlformats.org/officeDocument/2006/relationships/tags" Target="../tags/tag253.xml"/><Relationship Id="rId83" Type="http://schemas.openxmlformats.org/officeDocument/2006/relationships/tags" Target="../tags/tag261.xml"/><Relationship Id="rId88" Type="http://schemas.openxmlformats.org/officeDocument/2006/relationships/tags" Target="../tags/tag266.xml"/><Relationship Id="rId91" Type="http://schemas.openxmlformats.org/officeDocument/2006/relationships/tags" Target="../tags/tag269.xml"/><Relationship Id="rId96" Type="http://schemas.openxmlformats.org/officeDocument/2006/relationships/tags" Target="../tags/tag274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49" Type="http://schemas.openxmlformats.org/officeDocument/2006/relationships/tags" Target="../tags/tag227.xml"/><Relationship Id="rId57" Type="http://schemas.openxmlformats.org/officeDocument/2006/relationships/tags" Target="../tags/tag235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188.xml"/><Relationship Id="rId31" Type="http://schemas.openxmlformats.org/officeDocument/2006/relationships/tags" Target="../tags/tag209.xml"/><Relationship Id="rId44" Type="http://schemas.openxmlformats.org/officeDocument/2006/relationships/tags" Target="../tags/tag222.xml"/><Relationship Id="rId52" Type="http://schemas.openxmlformats.org/officeDocument/2006/relationships/tags" Target="../tags/tag230.xml"/><Relationship Id="rId60" Type="http://schemas.openxmlformats.org/officeDocument/2006/relationships/tags" Target="../tags/tag238.xml"/><Relationship Id="rId65" Type="http://schemas.openxmlformats.org/officeDocument/2006/relationships/tags" Target="../tags/tag243.xml"/><Relationship Id="rId73" Type="http://schemas.openxmlformats.org/officeDocument/2006/relationships/tags" Target="../tags/tag251.xml"/><Relationship Id="rId78" Type="http://schemas.openxmlformats.org/officeDocument/2006/relationships/tags" Target="../tags/tag256.xml"/><Relationship Id="rId81" Type="http://schemas.openxmlformats.org/officeDocument/2006/relationships/tags" Target="../tags/tag259.xml"/><Relationship Id="rId86" Type="http://schemas.openxmlformats.org/officeDocument/2006/relationships/tags" Target="../tags/tag264.xml"/><Relationship Id="rId94" Type="http://schemas.openxmlformats.org/officeDocument/2006/relationships/tags" Target="../tags/tag272.xml"/><Relationship Id="rId99" Type="http://schemas.openxmlformats.org/officeDocument/2006/relationships/tags" Target="../tags/tag277.xml"/><Relationship Id="rId101" Type="http://schemas.openxmlformats.org/officeDocument/2006/relationships/tags" Target="../tags/tag279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9" Type="http://schemas.openxmlformats.org/officeDocument/2006/relationships/tags" Target="../tags/tag217.xml"/><Relationship Id="rId34" Type="http://schemas.openxmlformats.org/officeDocument/2006/relationships/tags" Target="../tags/tag212.xml"/><Relationship Id="rId50" Type="http://schemas.openxmlformats.org/officeDocument/2006/relationships/tags" Target="../tags/tag228.xml"/><Relationship Id="rId55" Type="http://schemas.openxmlformats.org/officeDocument/2006/relationships/tags" Target="../tags/tag233.xml"/><Relationship Id="rId76" Type="http://schemas.openxmlformats.org/officeDocument/2006/relationships/tags" Target="../tags/tag254.xml"/><Relationship Id="rId97" Type="http://schemas.openxmlformats.org/officeDocument/2006/relationships/tags" Target="../tags/tag275.xml"/><Relationship Id="rId104" Type="http://schemas.openxmlformats.org/officeDocument/2006/relationships/tags" Target="../tags/tag28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00.xml"/><Relationship Id="rId21" Type="http://schemas.openxmlformats.org/officeDocument/2006/relationships/tags" Target="../tags/tag304.xml"/><Relationship Id="rId42" Type="http://schemas.openxmlformats.org/officeDocument/2006/relationships/tags" Target="../tags/tag325.xml"/><Relationship Id="rId63" Type="http://schemas.openxmlformats.org/officeDocument/2006/relationships/tags" Target="../tags/tag346.xml"/><Relationship Id="rId84" Type="http://schemas.openxmlformats.org/officeDocument/2006/relationships/tags" Target="../tags/tag367.xml"/><Relationship Id="rId138" Type="http://schemas.openxmlformats.org/officeDocument/2006/relationships/tags" Target="../tags/tag421.xml"/><Relationship Id="rId159" Type="http://schemas.openxmlformats.org/officeDocument/2006/relationships/tags" Target="../tags/tag442.xml"/><Relationship Id="rId170" Type="http://schemas.openxmlformats.org/officeDocument/2006/relationships/tags" Target="../tags/tag453.xml"/><Relationship Id="rId191" Type="http://schemas.openxmlformats.org/officeDocument/2006/relationships/tags" Target="../tags/tag474.xml"/><Relationship Id="rId205" Type="http://schemas.openxmlformats.org/officeDocument/2006/relationships/tags" Target="../tags/tag488.xml"/><Relationship Id="rId226" Type="http://schemas.openxmlformats.org/officeDocument/2006/relationships/tags" Target="../tags/tag509.xml"/><Relationship Id="rId107" Type="http://schemas.openxmlformats.org/officeDocument/2006/relationships/tags" Target="../tags/tag390.xml"/><Relationship Id="rId11" Type="http://schemas.openxmlformats.org/officeDocument/2006/relationships/tags" Target="../tags/tag294.xml"/><Relationship Id="rId32" Type="http://schemas.openxmlformats.org/officeDocument/2006/relationships/tags" Target="../tags/tag315.xml"/><Relationship Id="rId53" Type="http://schemas.openxmlformats.org/officeDocument/2006/relationships/tags" Target="../tags/tag336.xml"/><Relationship Id="rId74" Type="http://schemas.openxmlformats.org/officeDocument/2006/relationships/tags" Target="../tags/tag357.xml"/><Relationship Id="rId128" Type="http://schemas.openxmlformats.org/officeDocument/2006/relationships/tags" Target="../tags/tag411.xml"/><Relationship Id="rId149" Type="http://schemas.openxmlformats.org/officeDocument/2006/relationships/tags" Target="../tags/tag432.xml"/><Relationship Id="rId5" Type="http://schemas.openxmlformats.org/officeDocument/2006/relationships/tags" Target="../tags/tag288.xml"/><Relationship Id="rId95" Type="http://schemas.openxmlformats.org/officeDocument/2006/relationships/tags" Target="../tags/tag378.xml"/><Relationship Id="rId160" Type="http://schemas.openxmlformats.org/officeDocument/2006/relationships/tags" Target="../tags/tag443.xml"/><Relationship Id="rId181" Type="http://schemas.openxmlformats.org/officeDocument/2006/relationships/tags" Target="../tags/tag464.xml"/><Relationship Id="rId216" Type="http://schemas.openxmlformats.org/officeDocument/2006/relationships/tags" Target="../tags/tag499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64" Type="http://schemas.openxmlformats.org/officeDocument/2006/relationships/tags" Target="../tags/tag347.xml"/><Relationship Id="rId69" Type="http://schemas.openxmlformats.org/officeDocument/2006/relationships/tags" Target="../tags/tag352.xml"/><Relationship Id="rId113" Type="http://schemas.openxmlformats.org/officeDocument/2006/relationships/tags" Target="../tags/tag396.xml"/><Relationship Id="rId118" Type="http://schemas.openxmlformats.org/officeDocument/2006/relationships/tags" Target="../tags/tag401.xml"/><Relationship Id="rId134" Type="http://schemas.openxmlformats.org/officeDocument/2006/relationships/tags" Target="../tags/tag417.xml"/><Relationship Id="rId139" Type="http://schemas.openxmlformats.org/officeDocument/2006/relationships/tags" Target="../tags/tag422.xml"/><Relationship Id="rId80" Type="http://schemas.openxmlformats.org/officeDocument/2006/relationships/tags" Target="../tags/tag363.xml"/><Relationship Id="rId85" Type="http://schemas.openxmlformats.org/officeDocument/2006/relationships/tags" Target="../tags/tag368.xml"/><Relationship Id="rId150" Type="http://schemas.openxmlformats.org/officeDocument/2006/relationships/tags" Target="../tags/tag433.xml"/><Relationship Id="rId155" Type="http://schemas.openxmlformats.org/officeDocument/2006/relationships/tags" Target="../tags/tag438.xml"/><Relationship Id="rId171" Type="http://schemas.openxmlformats.org/officeDocument/2006/relationships/tags" Target="../tags/tag454.xml"/><Relationship Id="rId176" Type="http://schemas.openxmlformats.org/officeDocument/2006/relationships/tags" Target="../tags/tag459.xml"/><Relationship Id="rId192" Type="http://schemas.openxmlformats.org/officeDocument/2006/relationships/tags" Target="../tags/tag475.xml"/><Relationship Id="rId197" Type="http://schemas.openxmlformats.org/officeDocument/2006/relationships/tags" Target="../tags/tag480.xml"/><Relationship Id="rId206" Type="http://schemas.openxmlformats.org/officeDocument/2006/relationships/tags" Target="../tags/tag489.xml"/><Relationship Id="rId227" Type="http://schemas.openxmlformats.org/officeDocument/2006/relationships/tags" Target="../tags/tag510.xml"/><Relationship Id="rId201" Type="http://schemas.openxmlformats.org/officeDocument/2006/relationships/tags" Target="../tags/tag484.xml"/><Relationship Id="rId222" Type="http://schemas.openxmlformats.org/officeDocument/2006/relationships/tags" Target="../tags/tag505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59" Type="http://schemas.openxmlformats.org/officeDocument/2006/relationships/tags" Target="../tags/tag342.xml"/><Relationship Id="rId103" Type="http://schemas.openxmlformats.org/officeDocument/2006/relationships/tags" Target="../tags/tag386.xml"/><Relationship Id="rId108" Type="http://schemas.openxmlformats.org/officeDocument/2006/relationships/tags" Target="../tags/tag391.xml"/><Relationship Id="rId124" Type="http://schemas.openxmlformats.org/officeDocument/2006/relationships/tags" Target="../tags/tag407.xml"/><Relationship Id="rId129" Type="http://schemas.openxmlformats.org/officeDocument/2006/relationships/tags" Target="../tags/tag412.xml"/><Relationship Id="rId54" Type="http://schemas.openxmlformats.org/officeDocument/2006/relationships/tags" Target="../tags/tag337.xml"/><Relationship Id="rId70" Type="http://schemas.openxmlformats.org/officeDocument/2006/relationships/tags" Target="../tags/tag353.xml"/><Relationship Id="rId75" Type="http://schemas.openxmlformats.org/officeDocument/2006/relationships/tags" Target="../tags/tag358.xml"/><Relationship Id="rId91" Type="http://schemas.openxmlformats.org/officeDocument/2006/relationships/tags" Target="../tags/tag374.xml"/><Relationship Id="rId96" Type="http://schemas.openxmlformats.org/officeDocument/2006/relationships/tags" Target="../tags/tag379.xml"/><Relationship Id="rId140" Type="http://schemas.openxmlformats.org/officeDocument/2006/relationships/tags" Target="../tags/tag423.xml"/><Relationship Id="rId145" Type="http://schemas.openxmlformats.org/officeDocument/2006/relationships/tags" Target="../tags/tag428.xml"/><Relationship Id="rId161" Type="http://schemas.openxmlformats.org/officeDocument/2006/relationships/tags" Target="../tags/tag444.xml"/><Relationship Id="rId166" Type="http://schemas.openxmlformats.org/officeDocument/2006/relationships/tags" Target="../tags/tag449.xml"/><Relationship Id="rId182" Type="http://schemas.openxmlformats.org/officeDocument/2006/relationships/tags" Target="../tags/tag465.xml"/><Relationship Id="rId187" Type="http://schemas.openxmlformats.org/officeDocument/2006/relationships/tags" Target="../tags/tag470.xml"/><Relationship Id="rId217" Type="http://schemas.openxmlformats.org/officeDocument/2006/relationships/tags" Target="../tags/tag500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212" Type="http://schemas.openxmlformats.org/officeDocument/2006/relationships/tags" Target="../tags/tag495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49" Type="http://schemas.openxmlformats.org/officeDocument/2006/relationships/tags" Target="../tags/tag332.xml"/><Relationship Id="rId114" Type="http://schemas.openxmlformats.org/officeDocument/2006/relationships/tags" Target="../tags/tag397.xml"/><Relationship Id="rId119" Type="http://schemas.openxmlformats.org/officeDocument/2006/relationships/tags" Target="../tags/tag402.xml"/><Relationship Id="rId44" Type="http://schemas.openxmlformats.org/officeDocument/2006/relationships/tags" Target="../tags/tag327.xml"/><Relationship Id="rId60" Type="http://schemas.openxmlformats.org/officeDocument/2006/relationships/tags" Target="../tags/tag343.xml"/><Relationship Id="rId65" Type="http://schemas.openxmlformats.org/officeDocument/2006/relationships/tags" Target="../tags/tag348.xml"/><Relationship Id="rId81" Type="http://schemas.openxmlformats.org/officeDocument/2006/relationships/tags" Target="../tags/tag364.xml"/><Relationship Id="rId86" Type="http://schemas.openxmlformats.org/officeDocument/2006/relationships/tags" Target="../tags/tag369.xml"/><Relationship Id="rId130" Type="http://schemas.openxmlformats.org/officeDocument/2006/relationships/tags" Target="../tags/tag413.xml"/><Relationship Id="rId135" Type="http://schemas.openxmlformats.org/officeDocument/2006/relationships/tags" Target="../tags/tag418.xml"/><Relationship Id="rId151" Type="http://schemas.openxmlformats.org/officeDocument/2006/relationships/tags" Target="../tags/tag434.xml"/><Relationship Id="rId156" Type="http://schemas.openxmlformats.org/officeDocument/2006/relationships/tags" Target="../tags/tag439.xml"/><Relationship Id="rId177" Type="http://schemas.openxmlformats.org/officeDocument/2006/relationships/tags" Target="../tags/tag460.xml"/><Relationship Id="rId198" Type="http://schemas.openxmlformats.org/officeDocument/2006/relationships/tags" Target="../tags/tag481.xml"/><Relationship Id="rId172" Type="http://schemas.openxmlformats.org/officeDocument/2006/relationships/tags" Target="../tags/tag455.xml"/><Relationship Id="rId193" Type="http://schemas.openxmlformats.org/officeDocument/2006/relationships/tags" Target="../tags/tag476.xml"/><Relationship Id="rId202" Type="http://schemas.openxmlformats.org/officeDocument/2006/relationships/tags" Target="../tags/tag485.xml"/><Relationship Id="rId207" Type="http://schemas.openxmlformats.org/officeDocument/2006/relationships/tags" Target="../tags/tag490.xml"/><Relationship Id="rId223" Type="http://schemas.openxmlformats.org/officeDocument/2006/relationships/tags" Target="../tags/tag506.xml"/><Relationship Id="rId228" Type="http://schemas.openxmlformats.org/officeDocument/2006/relationships/tags" Target="../tags/tag51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39" Type="http://schemas.openxmlformats.org/officeDocument/2006/relationships/tags" Target="../tags/tag322.xml"/><Relationship Id="rId109" Type="http://schemas.openxmlformats.org/officeDocument/2006/relationships/tags" Target="../tags/tag392.xml"/><Relationship Id="rId34" Type="http://schemas.openxmlformats.org/officeDocument/2006/relationships/tags" Target="../tags/tag317.xml"/><Relationship Id="rId50" Type="http://schemas.openxmlformats.org/officeDocument/2006/relationships/tags" Target="../tags/tag333.xml"/><Relationship Id="rId55" Type="http://schemas.openxmlformats.org/officeDocument/2006/relationships/tags" Target="../tags/tag338.xml"/><Relationship Id="rId76" Type="http://schemas.openxmlformats.org/officeDocument/2006/relationships/tags" Target="../tags/tag359.xml"/><Relationship Id="rId97" Type="http://schemas.openxmlformats.org/officeDocument/2006/relationships/tags" Target="../tags/tag380.xml"/><Relationship Id="rId104" Type="http://schemas.openxmlformats.org/officeDocument/2006/relationships/tags" Target="../tags/tag387.xml"/><Relationship Id="rId120" Type="http://schemas.openxmlformats.org/officeDocument/2006/relationships/tags" Target="../tags/tag403.xml"/><Relationship Id="rId125" Type="http://schemas.openxmlformats.org/officeDocument/2006/relationships/tags" Target="../tags/tag408.xml"/><Relationship Id="rId141" Type="http://schemas.openxmlformats.org/officeDocument/2006/relationships/tags" Target="../tags/tag424.xml"/><Relationship Id="rId146" Type="http://schemas.openxmlformats.org/officeDocument/2006/relationships/tags" Target="../tags/tag429.xml"/><Relationship Id="rId167" Type="http://schemas.openxmlformats.org/officeDocument/2006/relationships/tags" Target="../tags/tag450.xml"/><Relationship Id="rId188" Type="http://schemas.openxmlformats.org/officeDocument/2006/relationships/tags" Target="../tags/tag471.xml"/><Relationship Id="rId7" Type="http://schemas.openxmlformats.org/officeDocument/2006/relationships/tags" Target="../tags/tag290.xml"/><Relationship Id="rId71" Type="http://schemas.openxmlformats.org/officeDocument/2006/relationships/tags" Target="../tags/tag354.xml"/><Relationship Id="rId92" Type="http://schemas.openxmlformats.org/officeDocument/2006/relationships/tags" Target="../tags/tag375.xml"/><Relationship Id="rId162" Type="http://schemas.openxmlformats.org/officeDocument/2006/relationships/tags" Target="../tags/tag445.xml"/><Relationship Id="rId183" Type="http://schemas.openxmlformats.org/officeDocument/2006/relationships/tags" Target="../tags/tag466.xml"/><Relationship Id="rId213" Type="http://schemas.openxmlformats.org/officeDocument/2006/relationships/tags" Target="../tags/tag496.xml"/><Relationship Id="rId218" Type="http://schemas.openxmlformats.org/officeDocument/2006/relationships/tags" Target="../tags/tag501.xml"/><Relationship Id="rId2" Type="http://schemas.openxmlformats.org/officeDocument/2006/relationships/tags" Target="../tags/tag285.xml"/><Relationship Id="rId29" Type="http://schemas.openxmlformats.org/officeDocument/2006/relationships/tags" Target="../tags/tag312.xml"/><Relationship Id="rId24" Type="http://schemas.openxmlformats.org/officeDocument/2006/relationships/tags" Target="../tags/tag307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66" Type="http://schemas.openxmlformats.org/officeDocument/2006/relationships/tags" Target="../tags/tag349.xml"/><Relationship Id="rId87" Type="http://schemas.openxmlformats.org/officeDocument/2006/relationships/tags" Target="../tags/tag370.xml"/><Relationship Id="rId110" Type="http://schemas.openxmlformats.org/officeDocument/2006/relationships/tags" Target="../tags/tag393.xml"/><Relationship Id="rId115" Type="http://schemas.openxmlformats.org/officeDocument/2006/relationships/tags" Target="../tags/tag398.xml"/><Relationship Id="rId131" Type="http://schemas.openxmlformats.org/officeDocument/2006/relationships/tags" Target="../tags/tag414.xml"/><Relationship Id="rId136" Type="http://schemas.openxmlformats.org/officeDocument/2006/relationships/tags" Target="../tags/tag419.xml"/><Relationship Id="rId157" Type="http://schemas.openxmlformats.org/officeDocument/2006/relationships/tags" Target="../tags/tag440.xml"/><Relationship Id="rId178" Type="http://schemas.openxmlformats.org/officeDocument/2006/relationships/tags" Target="../tags/tag461.xml"/><Relationship Id="rId61" Type="http://schemas.openxmlformats.org/officeDocument/2006/relationships/tags" Target="../tags/tag344.xml"/><Relationship Id="rId82" Type="http://schemas.openxmlformats.org/officeDocument/2006/relationships/tags" Target="../tags/tag365.xml"/><Relationship Id="rId152" Type="http://schemas.openxmlformats.org/officeDocument/2006/relationships/tags" Target="../tags/tag435.xml"/><Relationship Id="rId173" Type="http://schemas.openxmlformats.org/officeDocument/2006/relationships/tags" Target="../tags/tag456.xml"/><Relationship Id="rId194" Type="http://schemas.openxmlformats.org/officeDocument/2006/relationships/tags" Target="../tags/tag477.xml"/><Relationship Id="rId199" Type="http://schemas.openxmlformats.org/officeDocument/2006/relationships/tags" Target="../tags/tag482.xml"/><Relationship Id="rId203" Type="http://schemas.openxmlformats.org/officeDocument/2006/relationships/tags" Target="../tags/tag486.xml"/><Relationship Id="rId208" Type="http://schemas.openxmlformats.org/officeDocument/2006/relationships/tags" Target="../tags/tag491.xml"/><Relationship Id="rId229" Type="http://schemas.openxmlformats.org/officeDocument/2006/relationships/tags" Target="../tags/tag512.xml"/><Relationship Id="rId19" Type="http://schemas.openxmlformats.org/officeDocument/2006/relationships/tags" Target="../tags/tag302.xml"/><Relationship Id="rId224" Type="http://schemas.openxmlformats.org/officeDocument/2006/relationships/tags" Target="../tags/tag507.xml"/><Relationship Id="rId14" Type="http://schemas.openxmlformats.org/officeDocument/2006/relationships/tags" Target="../tags/tag297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56" Type="http://schemas.openxmlformats.org/officeDocument/2006/relationships/tags" Target="../tags/tag339.xml"/><Relationship Id="rId77" Type="http://schemas.openxmlformats.org/officeDocument/2006/relationships/tags" Target="../tags/tag360.xml"/><Relationship Id="rId100" Type="http://schemas.openxmlformats.org/officeDocument/2006/relationships/tags" Target="../tags/tag383.xml"/><Relationship Id="rId105" Type="http://schemas.openxmlformats.org/officeDocument/2006/relationships/tags" Target="../tags/tag388.xml"/><Relationship Id="rId126" Type="http://schemas.openxmlformats.org/officeDocument/2006/relationships/tags" Target="../tags/tag409.xml"/><Relationship Id="rId147" Type="http://schemas.openxmlformats.org/officeDocument/2006/relationships/tags" Target="../tags/tag430.xml"/><Relationship Id="rId168" Type="http://schemas.openxmlformats.org/officeDocument/2006/relationships/tags" Target="../tags/tag451.xml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72" Type="http://schemas.openxmlformats.org/officeDocument/2006/relationships/tags" Target="../tags/tag355.xml"/><Relationship Id="rId93" Type="http://schemas.openxmlformats.org/officeDocument/2006/relationships/tags" Target="../tags/tag376.xml"/><Relationship Id="rId98" Type="http://schemas.openxmlformats.org/officeDocument/2006/relationships/tags" Target="../tags/tag381.xml"/><Relationship Id="rId121" Type="http://schemas.openxmlformats.org/officeDocument/2006/relationships/tags" Target="../tags/tag404.xml"/><Relationship Id="rId142" Type="http://schemas.openxmlformats.org/officeDocument/2006/relationships/tags" Target="../tags/tag425.xml"/><Relationship Id="rId163" Type="http://schemas.openxmlformats.org/officeDocument/2006/relationships/tags" Target="../tags/tag446.xml"/><Relationship Id="rId184" Type="http://schemas.openxmlformats.org/officeDocument/2006/relationships/tags" Target="../tags/tag467.xml"/><Relationship Id="rId189" Type="http://schemas.openxmlformats.org/officeDocument/2006/relationships/tags" Target="../tags/tag472.xml"/><Relationship Id="rId219" Type="http://schemas.openxmlformats.org/officeDocument/2006/relationships/tags" Target="../tags/tag502.xml"/><Relationship Id="rId3" Type="http://schemas.openxmlformats.org/officeDocument/2006/relationships/tags" Target="../tags/tag286.xml"/><Relationship Id="rId214" Type="http://schemas.openxmlformats.org/officeDocument/2006/relationships/tags" Target="../tags/tag497.xml"/><Relationship Id="rId230" Type="http://schemas.openxmlformats.org/officeDocument/2006/relationships/tags" Target="../tags/tag513.xml"/><Relationship Id="rId25" Type="http://schemas.openxmlformats.org/officeDocument/2006/relationships/tags" Target="../tags/tag308.xml"/><Relationship Id="rId46" Type="http://schemas.openxmlformats.org/officeDocument/2006/relationships/tags" Target="../tags/tag329.xml"/><Relationship Id="rId67" Type="http://schemas.openxmlformats.org/officeDocument/2006/relationships/tags" Target="../tags/tag350.xml"/><Relationship Id="rId116" Type="http://schemas.openxmlformats.org/officeDocument/2006/relationships/tags" Target="../tags/tag399.xml"/><Relationship Id="rId137" Type="http://schemas.openxmlformats.org/officeDocument/2006/relationships/tags" Target="../tags/tag420.xml"/><Relationship Id="rId158" Type="http://schemas.openxmlformats.org/officeDocument/2006/relationships/tags" Target="../tags/tag441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62" Type="http://schemas.openxmlformats.org/officeDocument/2006/relationships/tags" Target="../tags/tag345.xml"/><Relationship Id="rId83" Type="http://schemas.openxmlformats.org/officeDocument/2006/relationships/tags" Target="../tags/tag366.xml"/><Relationship Id="rId88" Type="http://schemas.openxmlformats.org/officeDocument/2006/relationships/tags" Target="../tags/tag371.xml"/><Relationship Id="rId111" Type="http://schemas.openxmlformats.org/officeDocument/2006/relationships/tags" Target="../tags/tag394.xml"/><Relationship Id="rId132" Type="http://schemas.openxmlformats.org/officeDocument/2006/relationships/tags" Target="../tags/tag415.xml"/><Relationship Id="rId153" Type="http://schemas.openxmlformats.org/officeDocument/2006/relationships/tags" Target="../tags/tag436.xml"/><Relationship Id="rId174" Type="http://schemas.openxmlformats.org/officeDocument/2006/relationships/tags" Target="../tags/tag457.xml"/><Relationship Id="rId179" Type="http://schemas.openxmlformats.org/officeDocument/2006/relationships/tags" Target="../tags/tag462.xml"/><Relationship Id="rId195" Type="http://schemas.openxmlformats.org/officeDocument/2006/relationships/tags" Target="../tags/tag478.xml"/><Relationship Id="rId209" Type="http://schemas.openxmlformats.org/officeDocument/2006/relationships/tags" Target="../tags/tag492.xml"/><Relationship Id="rId190" Type="http://schemas.openxmlformats.org/officeDocument/2006/relationships/tags" Target="../tags/tag473.xml"/><Relationship Id="rId204" Type="http://schemas.openxmlformats.org/officeDocument/2006/relationships/tags" Target="../tags/tag487.xml"/><Relationship Id="rId220" Type="http://schemas.openxmlformats.org/officeDocument/2006/relationships/tags" Target="../tags/tag503.xml"/><Relationship Id="rId225" Type="http://schemas.openxmlformats.org/officeDocument/2006/relationships/tags" Target="../tags/tag508.xml"/><Relationship Id="rId15" Type="http://schemas.openxmlformats.org/officeDocument/2006/relationships/tags" Target="../tags/tag298.xml"/><Relationship Id="rId36" Type="http://schemas.openxmlformats.org/officeDocument/2006/relationships/tags" Target="../tags/tag319.xml"/><Relationship Id="rId57" Type="http://schemas.openxmlformats.org/officeDocument/2006/relationships/tags" Target="../tags/tag340.xml"/><Relationship Id="rId106" Type="http://schemas.openxmlformats.org/officeDocument/2006/relationships/tags" Target="../tags/tag389.xml"/><Relationship Id="rId127" Type="http://schemas.openxmlformats.org/officeDocument/2006/relationships/tags" Target="../tags/tag410.xml"/><Relationship Id="rId10" Type="http://schemas.openxmlformats.org/officeDocument/2006/relationships/tags" Target="../tags/tag293.xml"/><Relationship Id="rId31" Type="http://schemas.openxmlformats.org/officeDocument/2006/relationships/tags" Target="../tags/tag314.xml"/><Relationship Id="rId52" Type="http://schemas.openxmlformats.org/officeDocument/2006/relationships/tags" Target="../tags/tag335.xml"/><Relationship Id="rId73" Type="http://schemas.openxmlformats.org/officeDocument/2006/relationships/tags" Target="../tags/tag356.xml"/><Relationship Id="rId78" Type="http://schemas.openxmlformats.org/officeDocument/2006/relationships/tags" Target="../tags/tag361.xml"/><Relationship Id="rId94" Type="http://schemas.openxmlformats.org/officeDocument/2006/relationships/tags" Target="../tags/tag377.xml"/><Relationship Id="rId99" Type="http://schemas.openxmlformats.org/officeDocument/2006/relationships/tags" Target="../tags/tag382.xml"/><Relationship Id="rId101" Type="http://schemas.openxmlformats.org/officeDocument/2006/relationships/tags" Target="../tags/tag384.xml"/><Relationship Id="rId122" Type="http://schemas.openxmlformats.org/officeDocument/2006/relationships/tags" Target="../tags/tag405.xml"/><Relationship Id="rId143" Type="http://schemas.openxmlformats.org/officeDocument/2006/relationships/tags" Target="../tags/tag426.xml"/><Relationship Id="rId148" Type="http://schemas.openxmlformats.org/officeDocument/2006/relationships/tags" Target="../tags/tag431.xml"/><Relationship Id="rId164" Type="http://schemas.openxmlformats.org/officeDocument/2006/relationships/tags" Target="../tags/tag447.xml"/><Relationship Id="rId169" Type="http://schemas.openxmlformats.org/officeDocument/2006/relationships/tags" Target="../tags/tag452.xml"/><Relationship Id="rId185" Type="http://schemas.openxmlformats.org/officeDocument/2006/relationships/tags" Target="../tags/tag468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80" Type="http://schemas.openxmlformats.org/officeDocument/2006/relationships/tags" Target="../tags/tag463.xml"/><Relationship Id="rId210" Type="http://schemas.openxmlformats.org/officeDocument/2006/relationships/tags" Target="../tags/tag493.xml"/><Relationship Id="rId215" Type="http://schemas.openxmlformats.org/officeDocument/2006/relationships/tags" Target="../tags/tag498.xml"/><Relationship Id="rId26" Type="http://schemas.openxmlformats.org/officeDocument/2006/relationships/tags" Target="../tags/tag309.xml"/><Relationship Id="rId231" Type="http://schemas.openxmlformats.org/officeDocument/2006/relationships/slideLayout" Target="../slideLayouts/slideLayout1.xml"/><Relationship Id="rId47" Type="http://schemas.openxmlformats.org/officeDocument/2006/relationships/tags" Target="../tags/tag330.xml"/><Relationship Id="rId68" Type="http://schemas.openxmlformats.org/officeDocument/2006/relationships/tags" Target="../tags/tag351.xml"/><Relationship Id="rId89" Type="http://schemas.openxmlformats.org/officeDocument/2006/relationships/tags" Target="../tags/tag372.xml"/><Relationship Id="rId112" Type="http://schemas.openxmlformats.org/officeDocument/2006/relationships/tags" Target="../tags/tag395.xml"/><Relationship Id="rId133" Type="http://schemas.openxmlformats.org/officeDocument/2006/relationships/tags" Target="../tags/tag416.xml"/><Relationship Id="rId154" Type="http://schemas.openxmlformats.org/officeDocument/2006/relationships/tags" Target="../tags/tag437.xml"/><Relationship Id="rId175" Type="http://schemas.openxmlformats.org/officeDocument/2006/relationships/tags" Target="../tags/tag458.xml"/><Relationship Id="rId196" Type="http://schemas.openxmlformats.org/officeDocument/2006/relationships/tags" Target="../tags/tag479.xml"/><Relationship Id="rId200" Type="http://schemas.openxmlformats.org/officeDocument/2006/relationships/tags" Target="../tags/tag483.xml"/><Relationship Id="rId16" Type="http://schemas.openxmlformats.org/officeDocument/2006/relationships/tags" Target="../tags/tag299.xml"/><Relationship Id="rId221" Type="http://schemas.openxmlformats.org/officeDocument/2006/relationships/tags" Target="../tags/tag504.xml"/><Relationship Id="rId37" Type="http://schemas.openxmlformats.org/officeDocument/2006/relationships/tags" Target="../tags/tag320.xml"/><Relationship Id="rId58" Type="http://schemas.openxmlformats.org/officeDocument/2006/relationships/tags" Target="../tags/tag341.xml"/><Relationship Id="rId79" Type="http://schemas.openxmlformats.org/officeDocument/2006/relationships/tags" Target="../tags/tag362.xml"/><Relationship Id="rId102" Type="http://schemas.openxmlformats.org/officeDocument/2006/relationships/tags" Target="../tags/tag385.xml"/><Relationship Id="rId123" Type="http://schemas.openxmlformats.org/officeDocument/2006/relationships/tags" Target="../tags/tag406.xml"/><Relationship Id="rId144" Type="http://schemas.openxmlformats.org/officeDocument/2006/relationships/tags" Target="../tags/tag427.xml"/><Relationship Id="rId90" Type="http://schemas.openxmlformats.org/officeDocument/2006/relationships/tags" Target="../tags/tag373.xml"/><Relationship Id="rId165" Type="http://schemas.openxmlformats.org/officeDocument/2006/relationships/tags" Target="../tags/tag448.xml"/><Relationship Id="rId186" Type="http://schemas.openxmlformats.org/officeDocument/2006/relationships/tags" Target="../tags/tag469.xml"/><Relationship Id="rId211" Type="http://schemas.openxmlformats.org/officeDocument/2006/relationships/tags" Target="../tags/tag49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30.xml"/><Relationship Id="rId21" Type="http://schemas.openxmlformats.org/officeDocument/2006/relationships/tags" Target="../tags/tag534.xml"/><Relationship Id="rId42" Type="http://schemas.openxmlformats.org/officeDocument/2006/relationships/tags" Target="../tags/tag555.xml"/><Relationship Id="rId63" Type="http://schemas.openxmlformats.org/officeDocument/2006/relationships/tags" Target="../tags/tag576.xml"/><Relationship Id="rId84" Type="http://schemas.openxmlformats.org/officeDocument/2006/relationships/tags" Target="../tags/tag597.xml"/><Relationship Id="rId138" Type="http://schemas.openxmlformats.org/officeDocument/2006/relationships/tags" Target="../tags/tag651.xml"/><Relationship Id="rId159" Type="http://schemas.openxmlformats.org/officeDocument/2006/relationships/tags" Target="../tags/tag672.xml"/><Relationship Id="rId170" Type="http://schemas.openxmlformats.org/officeDocument/2006/relationships/tags" Target="../tags/tag683.xml"/><Relationship Id="rId191" Type="http://schemas.openxmlformats.org/officeDocument/2006/relationships/tags" Target="../tags/tag704.xml"/><Relationship Id="rId205" Type="http://schemas.openxmlformats.org/officeDocument/2006/relationships/tags" Target="../tags/tag718.xml"/><Relationship Id="rId226" Type="http://schemas.openxmlformats.org/officeDocument/2006/relationships/tags" Target="../tags/tag739.xml"/><Relationship Id="rId247" Type="http://schemas.openxmlformats.org/officeDocument/2006/relationships/tags" Target="../tags/tag760.xml"/><Relationship Id="rId107" Type="http://schemas.openxmlformats.org/officeDocument/2006/relationships/tags" Target="../tags/tag620.xml"/><Relationship Id="rId11" Type="http://schemas.openxmlformats.org/officeDocument/2006/relationships/tags" Target="../tags/tag524.xml"/><Relationship Id="rId32" Type="http://schemas.openxmlformats.org/officeDocument/2006/relationships/tags" Target="../tags/tag545.xml"/><Relationship Id="rId53" Type="http://schemas.openxmlformats.org/officeDocument/2006/relationships/tags" Target="../tags/tag566.xml"/><Relationship Id="rId74" Type="http://schemas.openxmlformats.org/officeDocument/2006/relationships/tags" Target="../tags/tag587.xml"/><Relationship Id="rId128" Type="http://schemas.openxmlformats.org/officeDocument/2006/relationships/tags" Target="../tags/tag641.xml"/><Relationship Id="rId149" Type="http://schemas.openxmlformats.org/officeDocument/2006/relationships/tags" Target="../tags/tag662.xml"/><Relationship Id="rId5" Type="http://schemas.openxmlformats.org/officeDocument/2006/relationships/tags" Target="../tags/tag518.xml"/><Relationship Id="rId95" Type="http://schemas.openxmlformats.org/officeDocument/2006/relationships/tags" Target="../tags/tag608.xml"/><Relationship Id="rId160" Type="http://schemas.openxmlformats.org/officeDocument/2006/relationships/tags" Target="../tags/tag673.xml"/><Relationship Id="rId181" Type="http://schemas.openxmlformats.org/officeDocument/2006/relationships/tags" Target="../tags/tag694.xml"/><Relationship Id="rId216" Type="http://schemas.openxmlformats.org/officeDocument/2006/relationships/tags" Target="../tags/tag729.xml"/><Relationship Id="rId237" Type="http://schemas.openxmlformats.org/officeDocument/2006/relationships/tags" Target="../tags/tag750.xml"/><Relationship Id="rId258" Type="http://schemas.openxmlformats.org/officeDocument/2006/relationships/tags" Target="../tags/tag771.xml"/><Relationship Id="rId22" Type="http://schemas.openxmlformats.org/officeDocument/2006/relationships/tags" Target="../tags/tag535.xml"/><Relationship Id="rId43" Type="http://schemas.openxmlformats.org/officeDocument/2006/relationships/tags" Target="../tags/tag556.xml"/><Relationship Id="rId64" Type="http://schemas.openxmlformats.org/officeDocument/2006/relationships/tags" Target="../tags/tag577.xml"/><Relationship Id="rId118" Type="http://schemas.openxmlformats.org/officeDocument/2006/relationships/tags" Target="../tags/tag631.xml"/><Relationship Id="rId139" Type="http://schemas.openxmlformats.org/officeDocument/2006/relationships/tags" Target="../tags/tag652.xml"/><Relationship Id="rId85" Type="http://schemas.openxmlformats.org/officeDocument/2006/relationships/tags" Target="../tags/tag598.xml"/><Relationship Id="rId150" Type="http://schemas.openxmlformats.org/officeDocument/2006/relationships/tags" Target="../tags/tag663.xml"/><Relationship Id="rId171" Type="http://schemas.openxmlformats.org/officeDocument/2006/relationships/tags" Target="../tags/tag684.xml"/><Relationship Id="rId192" Type="http://schemas.openxmlformats.org/officeDocument/2006/relationships/tags" Target="../tags/tag705.xml"/><Relationship Id="rId206" Type="http://schemas.openxmlformats.org/officeDocument/2006/relationships/tags" Target="../tags/tag719.xml"/><Relationship Id="rId227" Type="http://schemas.openxmlformats.org/officeDocument/2006/relationships/tags" Target="../tags/tag740.xml"/><Relationship Id="rId248" Type="http://schemas.openxmlformats.org/officeDocument/2006/relationships/tags" Target="../tags/tag761.xml"/><Relationship Id="rId12" Type="http://schemas.openxmlformats.org/officeDocument/2006/relationships/tags" Target="../tags/tag525.xml"/><Relationship Id="rId33" Type="http://schemas.openxmlformats.org/officeDocument/2006/relationships/tags" Target="../tags/tag546.xml"/><Relationship Id="rId108" Type="http://schemas.openxmlformats.org/officeDocument/2006/relationships/tags" Target="../tags/tag621.xml"/><Relationship Id="rId129" Type="http://schemas.openxmlformats.org/officeDocument/2006/relationships/tags" Target="../tags/tag642.xml"/><Relationship Id="rId54" Type="http://schemas.openxmlformats.org/officeDocument/2006/relationships/tags" Target="../tags/tag567.xml"/><Relationship Id="rId75" Type="http://schemas.openxmlformats.org/officeDocument/2006/relationships/tags" Target="../tags/tag588.xml"/><Relationship Id="rId96" Type="http://schemas.openxmlformats.org/officeDocument/2006/relationships/tags" Target="../tags/tag609.xml"/><Relationship Id="rId140" Type="http://schemas.openxmlformats.org/officeDocument/2006/relationships/tags" Target="../tags/tag653.xml"/><Relationship Id="rId161" Type="http://schemas.openxmlformats.org/officeDocument/2006/relationships/tags" Target="../tags/tag674.xml"/><Relationship Id="rId182" Type="http://schemas.openxmlformats.org/officeDocument/2006/relationships/tags" Target="../tags/tag695.xml"/><Relationship Id="rId217" Type="http://schemas.openxmlformats.org/officeDocument/2006/relationships/tags" Target="../tags/tag730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212" Type="http://schemas.openxmlformats.org/officeDocument/2006/relationships/tags" Target="../tags/tag725.xml"/><Relationship Id="rId233" Type="http://schemas.openxmlformats.org/officeDocument/2006/relationships/tags" Target="../tags/tag746.xml"/><Relationship Id="rId238" Type="http://schemas.openxmlformats.org/officeDocument/2006/relationships/tags" Target="../tags/tag751.xml"/><Relationship Id="rId254" Type="http://schemas.openxmlformats.org/officeDocument/2006/relationships/tags" Target="../tags/tag767.xml"/><Relationship Id="rId259" Type="http://schemas.openxmlformats.org/officeDocument/2006/relationships/tags" Target="../tags/tag772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49" Type="http://schemas.openxmlformats.org/officeDocument/2006/relationships/tags" Target="../tags/tag562.xml"/><Relationship Id="rId114" Type="http://schemas.openxmlformats.org/officeDocument/2006/relationships/tags" Target="../tags/tag627.xml"/><Relationship Id="rId119" Type="http://schemas.openxmlformats.org/officeDocument/2006/relationships/tags" Target="../tags/tag632.xml"/><Relationship Id="rId44" Type="http://schemas.openxmlformats.org/officeDocument/2006/relationships/tags" Target="../tags/tag557.xml"/><Relationship Id="rId60" Type="http://schemas.openxmlformats.org/officeDocument/2006/relationships/tags" Target="../tags/tag573.xml"/><Relationship Id="rId65" Type="http://schemas.openxmlformats.org/officeDocument/2006/relationships/tags" Target="../tags/tag578.xml"/><Relationship Id="rId81" Type="http://schemas.openxmlformats.org/officeDocument/2006/relationships/tags" Target="../tags/tag594.xml"/><Relationship Id="rId86" Type="http://schemas.openxmlformats.org/officeDocument/2006/relationships/tags" Target="../tags/tag599.xml"/><Relationship Id="rId130" Type="http://schemas.openxmlformats.org/officeDocument/2006/relationships/tags" Target="../tags/tag643.xml"/><Relationship Id="rId135" Type="http://schemas.openxmlformats.org/officeDocument/2006/relationships/tags" Target="../tags/tag648.xml"/><Relationship Id="rId151" Type="http://schemas.openxmlformats.org/officeDocument/2006/relationships/tags" Target="../tags/tag664.xml"/><Relationship Id="rId156" Type="http://schemas.openxmlformats.org/officeDocument/2006/relationships/tags" Target="../tags/tag669.xml"/><Relationship Id="rId177" Type="http://schemas.openxmlformats.org/officeDocument/2006/relationships/tags" Target="../tags/tag690.xml"/><Relationship Id="rId198" Type="http://schemas.openxmlformats.org/officeDocument/2006/relationships/tags" Target="../tags/tag711.xml"/><Relationship Id="rId172" Type="http://schemas.openxmlformats.org/officeDocument/2006/relationships/tags" Target="../tags/tag685.xml"/><Relationship Id="rId193" Type="http://schemas.openxmlformats.org/officeDocument/2006/relationships/tags" Target="../tags/tag706.xml"/><Relationship Id="rId202" Type="http://schemas.openxmlformats.org/officeDocument/2006/relationships/tags" Target="../tags/tag715.xml"/><Relationship Id="rId207" Type="http://schemas.openxmlformats.org/officeDocument/2006/relationships/tags" Target="../tags/tag720.xml"/><Relationship Id="rId223" Type="http://schemas.openxmlformats.org/officeDocument/2006/relationships/tags" Target="../tags/tag736.xml"/><Relationship Id="rId228" Type="http://schemas.openxmlformats.org/officeDocument/2006/relationships/tags" Target="../tags/tag741.xml"/><Relationship Id="rId244" Type="http://schemas.openxmlformats.org/officeDocument/2006/relationships/tags" Target="../tags/tag757.xml"/><Relationship Id="rId249" Type="http://schemas.openxmlformats.org/officeDocument/2006/relationships/tags" Target="../tags/tag762.xml"/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39" Type="http://schemas.openxmlformats.org/officeDocument/2006/relationships/tags" Target="../tags/tag552.xml"/><Relationship Id="rId109" Type="http://schemas.openxmlformats.org/officeDocument/2006/relationships/tags" Target="../tags/tag622.xml"/><Relationship Id="rId260" Type="http://schemas.openxmlformats.org/officeDocument/2006/relationships/tags" Target="../tags/tag773.xml"/><Relationship Id="rId34" Type="http://schemas.openxmlformats.org/officeDocument/2006/relationships/tags" Target="../tags/tag547.xml"/><Relationship Id="rId50" Type="http://schemas.openxmlformats.org/officeDocument/2006/relationships/tags" Target="../tags/tag563.xml"/><Relationship Id="rId55" Type="http://schemas.openxmlformats.org/officeDocument/2006/relationships/tags" Target="../tags/tag568.xml"/><Relationship Id="rId76" Type="http://schemas.openxmlformats.org/officeDocument/2006/relationships/tags" Target="../tags/tag589.xml"/><Relationship Id="rId97" Type="http://schemas.openxmlformats.org/officeDocument/2006/relationships/tags" Target="../tags/tag610.xml"/><Relationship Id="rId104" Type="http://schemas.openxmlformats.org/officeDocument/2006/relationships/tags" Target="../tags/tag617.xml"/><Relationship Id="rId120" Type="http://schemas.openxmlformats.org/officeDocument/2006/relationships/tags" Target="../tags/tag633.xml"/><Relationship Id="rId125" Type="http://schemas.openxmlformats.org/officeDocument/2006/relationships/tags" Target="../tags/tag638.xml"/><Relationship Id="rId141" Type="http://schemas.openxmlformats.org/officeDocument/2006/relationships/tags" Target="../tags/tag654.xml"/><Relationship Id="rId146" Type="http://schemas.openxmlformats.org/officeDocument/2006/relationships/tags" Target="../tags/tag659.xml"/><Relationship Id="rId167" Type="http://schemas.openxmlformats.org/officeDocument/2006/relationships/tags" Target="../tags/tag680.xml"/><Relationship Id="rId188" Type="http://schemas.openxmlformats.org/officeDocument/2006/relationships/tags" Target="../tags/tag701.xml"/><Relationship Id="rId7" Type="http://schemas.openxmlformats.org/officeDocument/2006/relationships/tags" Target="../tags/tag520.xml"/><Relationship Id="rId71" Type="http://schemas.openxmlformats.org/officeDocument/2006/relationships/tags" Target="../tags/tag584.xml"/><Relationship Id="rId92" Type="http://schemas.openxmlformats.org/officeDocument/2006/relationships/tags" Target="../tags/tag605.xml"/><Relationship Id="rId162" Type="http://schemas.openxmlformats.org/officeDocument/2006/relationships/tags" Target="../tags/tag675.xml"/><Relationship Id="rId183" Type="http://schemas.openxmlformats.org/officeDocument/2006/relationships/tags" Target="../tags/tag696.xml"/><Relationship Id="rId213" Type="http://schemas.openxmlformats.org/officeDocument/2006/relationships/tags" Target="../tags/tag726.xml"/><Relationship Id="rId218" Type="http://schemas.openxmlformats.org/officeDocument/2006/relationships/tags" Target="../tags/tag731.xml"/><Relationship Id="rId234" Type="http://schemas.openxmlformats.org/officeDocument/2006/relationships/tags" Target="../tags/tag747.xml"/><Relationship Id="rId239" Type="http://schemas.openxmlformats.org/officeDocument/2006/relationships/tags" Target="../tags/tag752.xml"/><Relationship Id="rId2" Type="http://schemas.openxmlformats.org/officeDocument/2006/relationships/tags" Target="../tags/tag515.xml"/><Relationship Id="rId29" Type="http://schemas.openxmlformats.org/officeDocument/2006/relationships/tags" Target="../tags/tag542.xml"/><Relationship Id="rId250" Type="http://schemas.openxmlformats.org/officeDocument/2006/relationships/tags" Target="../tags/tag763.xml"/><Relationship Id="rId255" Type="http://schemas.openxmlformats.org/officeDocument/2006/relationships/tags" Target="../tags/tag768.xml"/><Relationship Id="rId24" Type="http://schemas.openxmlformats.org/officeDocument/2006/relationships/tags" Target="../tags/tag537.xml"/><Relationship Id="rId40" Type="http://schemas.openxmlformats.org/officeDocument/2006/relationships/tags" Target="../tags/tag553.xml"/><Relationship Id="rId45" Type="http://schemas.openxmlformats.org/officeDocument/2006/relationships/tags" Target="../tags/tag558.xml"/><Relationship Id="rId66" Type="http://schemas.openxmlformats.org/officeDocument/2006/relationships/tags" Target="../tags/tag579.xml"/><Relationship Id="rId87" Type="http://schemas.openxmlformats.org/officeDocument/2006/relationships/tags" Target="../tags/tag600.xml"/><Relationship Id="rId110" Type="http://schemas.openxmlformats.org/officeDocument/2006/relationships/tags" Target="../tags/tag623.xml"/><Relationship Id="rId115" Type="http://schemas.openxmlformats.org/officeDocument/2006/relationships/tags" Target="../tags/tag628.xml"/><Relationship Id="rId131" Type="http://schemas.openxmlformats.org/officeDocument/2006/relationships/tags" Target="../tags/tag644.xml"/><Relationship Id="rId136" Type="http://schemas.openxmlformats.org/officeDocument/2006/relationships/tags" Target="../tags/tag649.xml"/><Relationship Id="rId157" Type="http://schemas.openxmlformats.org/officeDocument/2006/relationships/tags" Target="../tags/tag670.xml"/><Relationship Id="rId178" Type="http://schemas.openxmlformats.org/officeDocument/2006/relationships/tags" Target="../tags/tag691.xml"/><Relationship Id="rId61" Type="http://schemas.openxmlformats.org/officeDocument/2006/relationships/tags" Target="../tags/tag574.xml"/><Relationship Id="rId82" Type="http://schemas.openxmlformats.org/officeDocument/2006/relationships/tags" Target="../tags/tag595.xml"/><Relationship Id="rId152" Type="http://schemas.openxmlformats.org/officeDocument/2006/relationships/tags" Target="../tags/tag665.xml"/><Relationship Id="rId173" Type="http://schemas.openxmlformats.org/officeDocument/2006/relationships/tags" Target="../tags/tag686.xml"/><Relationship Id="rId194" Type="http://schemas.openxmlformats.org/officeDocument/2006/relationships/tags" Target="../tags/tag707.xml"/><Relationship Id="rId199" Type="http://schemas.openxmlformats.org/officeDocument/2006/relationships/tags" Target="../tags/tag712.xml"/><Relationship Id="rId203" Type="http://schemas.openxmlformats.org/officeDocument/2006/relationships/tags" Target="../tags/tag716.xml"/><Relationship Id="rId208" Type="http://schemas.openxmlformats.org/officeDocument/2006/relationships/tags" Target="../tags/tag721.xml"/><Relationship Id="rId229" Type="http://schemas.openxmlformats.org/officeDocument/2006/relationships/tags" Target="../tags/tag742.xml"/><Relationship Id="rId19" Type="http://schemas.openxmlformats.org/officeDocument/2006/relationships/tags" Target="../tags/tag532.xml"/><Relationship Id="rId224" Type="http://schemas.openxmlformats.org/officeDocument/2006/relationships/tags" Target="../tags/tag737.xml"/><Relationship Id="rId240" Type="http://schemas.openxmlformats.org/officeDocument/2006/relationships/tags" Target="../tags/tag753.xml"/><Relationship Id="rId245" Type="http://schemas.openxmlformats.org/officeDocument/2006/relationships/tags" Target="../tags/tag758.xml"/><Relationship Id="rId261" Type="http://schemas.openxmlformats.org/officeDocument/2006/relationships/slideLayout" Target="../slideLayouts/slideLayout1.xml"/><Relationship Id="rId14" Type="http://schemas.openxmlformats.org/officeDocument/2006/relationships/tags" Target="../tags/tag527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56" Type="http://schemas.openxmlformats.org/officeDocument/2006/relationships/tags" Target="../tags/tag569.xml"/><Relationship Id="rId77" Type="http://schemas.openxmlformats.org/officeDocument/2006/relationships/tags" Target="../tags/tag590.xml"/><Relationship Id="rId100" Type="http://schemas.openxmlformats.org/officeDocument/2006/relationships/tags" Target="../tags/tag613.xml"/><Relationship Id="rId105" Type="http://schemas.openxmlformats.org/officeDocument/2006/relationships/tags" Target="../tags/tag618.xml"/><Relationship Id="rId126" Type="http://schemas.openxmlformats.org/officeDocument/2006/relationships/tags" Target="../tags/tag639.xml"/><Relationship Id="rId147" Type="http://schemas.openxmlformats.org/officeDocument/2006/relationships/tags" Target="../tags/tag660.xml"/><Relationship Id="rId168" Type="http://schemas.openxmlformats.org/officeDocument/2006/relationships/tags" Target="../tags/tag681.xml"/><Relationship Id="rId8" Type="http://schemas.openxmlformats.org/officeDocument/2006/relationships/tags" Target="../tags/tag521.xml"/><Relationship Id="rId51" Type="http://schemas.openxmlformats.org/officeDocument/2006/relationships/tags" Target="../tags/tag564.xml"/><Relationship Id="rId72" Type="http://schemas.openxmlformats.org/officeDocument/2006/relationships/tags" Target="../tags/tag585.xml"/><Relationship Id="rId93" Type="http://schemas.openxmlformats.org/officeDocument/2006/relationships/tags" Target="../tags/tag606.xml"/><Relationship Id="rId98" Type="http://schemas.openxmlformats.org/officeDocument/2006/relationships/tags" Target="../tags/tag611.xml"/><Relationship Id="rId121" Type="http://schemas.openxmlformats.org/officeDocument/2006/relationships/tags" Target="../tags/tag634.xml"/><Relationship Id="rId142" Type="http://schemas.openxmlformats.org/officeDocument/2006/relationships/tags" Target="../tags/tag655.xml"/><Relationship Id="rId163" Type="http://schemas.openxmlformats.org/officeDocument/2006/relationships/tags" Target="../tags/tag676.xml"/><Relationship Id="rId184" Type="http://schemas.openxmlformats.org/officeDocument/2006/relationships/tags" Target="../tags/tag697.xml"/><Relationship Id="rId189" Type="http://schemas.openxmlformats.org/officeDocument/2006/relationships/tags" Target="../tags/tag702.xml"/><Relationship Id="rId219" Type="http://schemas.openxmlformats.org/officeDocument/2006/relationships/tags" Target="../tags/tag732.xml"/><Relationship Id="rId3" Type="http://schemas.openxmlformats.org/officeDocument/2006/relationships/tags" Target="../tags/tag516.xml"/><Relationship Id="rId214" Type="http://schemas.openxmlformats.org/officeDocument/2006/relationships/tags" Target="../tags/tag727.xml"/><Relationship Id="rId230" Type="http://schemas.openxmlformats.org/officeDocument/2006/relationships/tags" Target="../tags/tag743.xml"/><Relationship Id="rId235" Type="http://schemas.openxmlformats.org/officeDocument/2006/relationships/tags" Target="../tags/tag748.xml"/><Relationship Id="rId251" Type="http://schemas.openxmlformats.org/officeDocument/2006/relationships/tags" Target="../tags/tag764.xml"/><Relationship Id="rId256" Type="http://schemas.openxmlformats.org/officeDocument/2006/relationships/tags" Target="../tags/tag769.xml"/><Relationship Id="rId25" Type="http://schemas.openxmlformats.org/officeDocument/2006/relationships/tags" Target="../tags/tag538.xml"/><Relationship Id="rId46" Type="http://schemas.openxmlformats.org/officeDocument/2006/relationships/tags" Target="../tags/tag559.xml"/><Relationship Id="rId67" Type="http://schemas.openxmlformats.org/officeDocument/2006/relationships/tags" Target="../tags/tag580.xml"/><Relationship Id="rId116" Type="http://schemas.openxmlformats.org/officeDocument/2006/relationships/tags" Target="../tags/tag629.xml"/><Relationship Id="rId137" Type="http://schemas.openxmlformats.org/officeDocument/2006/relationships/tags" Target="../tags/tag650.xml"/><Relationship Id="rId158" Type="http://schemas.openxmlformats.org/officeDocument/2006/relationships/tags" Target="../tags/tag671.xml"/><Relationship Id="rId20" Type="http://schemas.openxmlformats.org/officeDocument/2006/relationships/tags" Target="../tags/tag533.xml"/><Relationship Id="rId41" Type="http://schemas.openxmlformats.org/officeDocument/2006/relationships/tags" Target="../tags/tag554.xml"/><Relationship Id="rId62" Type="http://schemas.openxmlformats.org/officeDocument/2006/relationships/tags" Target="../tags/tag575.xml"/><Relationship Id="rId83" Type="http://schemas.openxmlformats.org/officeDocument/2006/relationships/tags" Target="../tags/tag596.xml"/><Relationship Id="rId88" Type="http://schemas.openxmlformats.org/officeDocument/2006/relationships/tags" Target="../tags/tag601.xml"/><Relationship Id="rId111" Type="http://schemas.openxmlformats.org/officeDocument/2006/relationships/tags" Target="../tags/tag624.xml"/><Relationship Id="rId132" Type="http://schemas.openxmlformats.org/officeDocument/2006/relationships/tags" Target="../tags/tag645.xml"/><Relationship Id="rId153" Type="http://schemas.openxmlformats.org/officeDocument/2006/relationships/tags" Target="../tags/tag666.xml"/><Relationship Id="rId174" Type="http://schemas.openxmlformats.org/officeDocument/2006/relationships/tags" Target="../tags/tag687.xml"/><Relationship Id="rId179" Type="http://schemas.openxmlformats.org/officeDocument/2006/relationships/tags" Target="../tags/tag692.xml"/><Relationship Id="rId195" Type="http://schemas.openxmlformats.org/officeDocument/2006/relationships/tags" Target="../tags/tag708.xml"/><Relationship Id="rId209" Type="http://schemas.openxmlformats.org/officeDocument/2006/relationships/tags" Target="../tags/tag722.xml"/><Relationship Id="rId190" Type="http://schemas.openxmlformats.org/officeDocument/2006/relationships/tags" Target="../tags/tag703.xml"/><Relationship Id="rId204" Type="http://schemas.openxmlformats.org/officeDocument/2006/relationships/tags" Target="../tags/tag717.xml"/><Relationship Id="rId220" Type="http://schemas.openxmlformats.org/officeDocument/2006/relationships/tags" Target="../tags/tag733.xml"/><Relationship Id="rId225" Type="http://schemas.openxmlformats.org/officeDocument/2006/relationships/tags" Target="../tags/tag738.xml"/><Relationship Id="rId241" Type="http://schemas.openxmlformats.org/officeDocument/2006/relationships/tags" Target="../tags/tag754.xml"/><Relationship Id="rId246" Type="http://schemas.openxmlformats.org/officeDocument/2006/relationships/tags" Target="../tags/tag759.xml"/><Relationship Id="rId15" Type="http://schemas.openxmlformats.org/officeDocument/2006/relationships/tags" Target="../tags/tag528.xml"/><Relationship Id="rId36" Type="http://schemas.openxmlformats.org/officeDocument/2006/relationships/tags" Target="../tags/tag549.xml"/><Relationship Id="rId57" Type="http://schemas.openxmlformats.org/officeDocument/2006/relationships/tags" Target="../tags/tag570.xml"/><Relationship Id="rId106" Type="http://schemas.openxmlformats.org/officeDocument/2006/relationships/tags" Target="../tags/tag619.xml"/><Relationship Id="rId127" Type="http://schemas.openxmlformats.org/officeDocument/2006/relationships/tags" Target="../tags/tag640.xml"/><Relationship Id="rId10" Type="http://schemas.openxmlformats.org/officeDocument/2006/relationships/tags" Target="../tags/tag523.xml"/><Relationship Id="rId31" Type="http://schemas.openxmlformats.org/officeDocument/2006/relationships/tags" Target="../tags/tag544.xml"/><Relationship Id="rId52" Type="http://schemas.openxmlformats.org/officeDocument/2006/relationships/tags" Target="../tags/tag565.xml"/><Relationship Id="rId73" Type="http://schemas.openxmlformats.org/officeDocument/2006/relationships/tags" Target="../tags/tag586.xml"/><Relationship Id="rId78" Type="http://schemas.openxmlformats.org/officeDocument/2006/relationships/tags" Target="../tags/tag591.xml"/><Relationship Id="rId94" Type="http://schemas.openxmlformats.org/officeDocument/2006/relationships/tags" Target="../tags/tag607.xml"/><Relationship Id="rId99" Type="http://schemas.openxmlformats.org/officeDocument/2006/relationships/tags" Target="../tags/tag612.xml"/><Relationship Id="rId101" Type="http://schemas.openxmlformats.org/officeDocument/2006/relationships/tags" Target="../tags/tag614.xml"/><Relationship Id="rId122" Type="http://schemas.openxmlformats.org/officeDocument/2006/relationships/tags" Target="../tags/tag635.xml"/><Relationship Id="rId143" Type="http://schemas.openxmlformats.org/officeDocument/2006/relationships/tags" Target="../tags/tag656.xml"/><Relationship Id="rId148" Type="http://schemas.openxmlformats.org/officeDocument/2006/relationships/tags" Target="../tags/tag661.xml"/><Relationship Id="rId164" Type="http://schemas.openxmlformats.org/officeDocument/2006/relationships/tags" Target="../tags/tag677.xml"/><Relationship Id="rId169" Type="http://schemas.openxmlformats.org/officeDocument/2006/relationships/tags" Target="../tags/tag682.xml"/><Relationship Id="rId185" Type="http://schemas.openxmlformats.org/officeDocument/2006/relationships/tags" Target="../tags/tag698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80" Type="http://schemas.openxmlformats.org/officeDocument/2006/relationships/tags" Target="../tags/tag693.xml"/><Relationship Id="rId210" Type="http://schemas.openxmlformats.org/officeDocument/2006/relationships/tags" Target="../tags/tag723.xml"/><Relationship Id="rId215" Type="http://schemas.openxmlformats.org/officeDocument/2006/relationships/tags" Target="../tags/tag728.xml"/><Relationship Id="rId236" Type="http://schemas.openxmlformats.org/officeDocument/2006/relationships/tags" Target="../tags/tag749.xml"/><Relationship Id="rId257" Type="http://schemas.openxmlformats.org/officeDocument/2006/relationships/tags" Target="../tags/tag770.xml"/><Relationship Id="rId26" Type="http://schemas.openxmlformats.org/officeDocument/2006/relationships/tags" Target="../tags/tag539.xml"/><Relationship Id="rId231" Type="http://schemas.openxmlformats.org/officeDocument/2006/relationships/tags" Target="../tags/tag744.xml"/><Relationship Id="rId252" Type="http://schemas.openxmlformats.org/officeDocument/2006/relationships/tags" Target="../tags/tag765.xml"/><Relationship Id="rId47" Type="http://schemas.openxmlformats.org/officeDocument/2006/relationships/tags" Target="../tags/tag560.xml"/><Relationship Id="rId68" Type="http://schemas.openxmlformats.org/officeDocument/2006/relationships/tags" Target="../tags/tag581.xml"/><Relationship Id="rId89" Type="http://schemas.openxmlformats.org/officeDocument/2006/relationships/tags" Target="../tags/tag602.xml"/><Relationship Id="rId112" Type="http://schemas.openxmlformats.org/officeDocument/2006/relationships/tags" Target="../tags/tag625.xml"/><Relationship Id="rId133" Type="http://schemas.openxmlformats.org/officeDocument/2006/relationships/tags" Target="../tags/tag646.xml"/><Relationship Id="rId154" Type="http://schemas.openxmlformats.org/officeDocument/2006/relationships/tags" Target="../tags/tag667.xml"/><Relationship Id="rId175" Type="http://schemas.openxmlformats.org/officeDocument/2006/relationships/tags" Target="../tags/tag688.xml"/><Relationship Id="rId196" Type="http://schemas.openxmlformats.org/officeDocument/2006/relationships/tags" Target="../tags/tag709.xml"/><Relationship Id="rId200" Type="http://schemas.openxmlformats.org/officeDocument/2006/relationships/tags" Target="../tags/tag713.xml"/><Relationship Id="rId16" Type="http://schemas.openxmlformats.org/officeDocument/2006/relationships/tags" Target="../tags/tag529.xml"/><Relationship Id="rId221" Type="http://schemas.openxmlformats.org/officeDocument/2006/relationships/tags" Target="../tags/tag734.xml"/><Relationship Id="rId242" Type="http://schemas.openxmlformats.org/officeDocument/2006/relationships/tags" Target="../tags/tag755.xml"/><Relationship Id="rId37" Type="http://schemas.openxmlformats.org/officeDocument/2006/relationships/tags" Target="../tags/tag550.xml"/><Relationship Id="rId58" Type="http://schemas.openxmlformats.org/officeDocument/2006/relationships/tags" Target="../tags/tag571.xml"/><Relationship Id="rId79" Type="http://schemas.openxmlformats.org/officeDocument/2006/relationships/tags" Target="../tags/tag592.xml"/><Relationship Id="rId102" Type="http://schemas.openxmlformats.org/officeDocument/2006/relationships/tags" Target="../tags/tag615.xml"/><Relationship Id="rId123" Type="http://schemas.openxmlformats.org/officeDocument/2006/relationships/tags" Target="../tags/tag636.xml"/><Relationship Id="rId144" Type="http://schemas.openxmlformats.org/officeDocument/2006/relationships/tags" Target="../tags/tag657.xml"/><Relationship Id="rId90" Type="http://schemas.openxmlformats.org/officeDocument/2006/relationships/tags" Target="../tags/tag603.xml"/><Relationship Id="rId165" Type="http://schemas.openxmlformats.org/officeDocument/2006/relationships/tags" Target="../tags/tag678.xml"/><Relationship Id="rId186" Type="http://schemas.openxmlformats.org/officeDocument/2006/relationships/tags" Target="../tags/tag699.xml"/><Relationship Id="rId211" Type="http://schemas.openxmlformats.org/officeDocument/2006/relationships/tags" Target="../tags/tag724.xml"/><Relationship Id="rId232" Type="http://schemas.openxmlformats.org/officeDocument/2006/relationships/tags" Target="../tags/tag745.xml"/><Relationship Id="rId253" Type="http://schemas.openxmlformats.org/officeDocument/2006/relationships/tags" Target="../tags/tag766.xml"/><Relationship Id="rId27" Type="http://schemas.openxmlformats.org/officeDocument/2006/relationships/tags" Target="../tags/tag540.xml"/><Relationship Id="rId48" Type="http://schemas.openxmlformats.org/officeDocument/2006/relationships/tags" Target="../tags/tag561.xml"/><Relationship Id="rId69" Type="http://schemas.openxmlformats.org/officeDocument/2006/relationships/tags" Target="../tags/tag582.xml"/><Relationship Id="rId113" Type="http://schemas.openxmlformats.org/officeDocument/2006/relationships/tags" Target="../tags/tag626.xml"/><Relationship Id="rId134" Type="http://schemas.openxmlformats.org/officeDocument/2006/relationships/tags" Target="../tags/tag647.xml"/><Relationship Id="rId80" Type="http://schemas.openxmlformats.org/officeDocument/2006/relationships/tags" Target="../tags/tag593.xml"/><Relationship Id="rId155" Type="http://schemas.openxmlformats.org/officeDocument/2006/relationships/tags" Target="../tags/tag668.xml"/><Relationship Id="rId176" Type="http://schemas.openxmlformats.org/officeDocument/2006/relationships/tags" Target="../tags/tag689.xml"/><Relationship Id="rId197" Type="http://schemas.openxmlformats.org/officeDocument/2006/relationships/tags" Target="../tags/tag710.xml"/><Relationship Id="rId201" Type="http://schemas.openxmlformats.org/officeDocument/2006/relationships/tags" Target="../tags/tag714.xml"/><Relationship Id="rId222" Type="http://schemas.openxmlformats.org/officeDocument/2006/relationships/tags" Target="../tags/tag735.xml"/><Relationship Id="rId243" Type="http://schemas.openxmlformats.org/officeDocument/2006/relationships/tags" Target="../tags/tag756.xml"/><Relationship Id="rId17" Type="http://schemas.openxmlformats.org/officeDocument/2006/relationships/tags" Target="../tags/tag530.xml"/><Relationship Id="rId38" Type="http://schemas.openxmlformats.org/officeDocument/2006/relationships/tags" Target="../tags/tag551.xml"/><Relationship Id="rId59" Type="http://schemas.openxmlformats.org/officeDocument/2006/relationships/tags" Target="../tags/tag572.xml"/><Relationship Id="rId103" Type="http://schemas.openxmlformats.org/officeDocument/2006/relationships/tags" Target="../tags/tag616.xml"/><Relationship Id="rId124" Type="http://schemas.openxmlformats.org/officeDocument/2006/relationships/tags" Target="../tags/tag637.xml"/><Relationship Id="rId70" Type="http://schemas.openxmlformats.org/officeDocument/2006/relationships/tags" Target="../tags/tag583.xml"/><Relationship Id="rId91" Type="http://schemas.openxmlformats.org/officeDocument/2006/relationships/tags" Target="../tags/tag604.xml"/><Relationship Id="rId145" Type="http://schemas.openxmlformats.org/officeDocument/2006/relationships/tags" Target="../tags/tag658.xml"/><Relationship Id="rId166" Type="http://schemas.openxmlformats.org/officeDocument/2006/relationships/tags" Target="../tags/tag679.xml"/><Relationship Id="rId187" Type="http://schemas.openxmlformats.org/officeDocument/2006/relationships/tags" Target="../tags/tag70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90.xml"/><Relationship Id="rId299" Type="http://schemas.openxmlformats.org/officeDocument/2006/relationships/tags" Target="../tags/tag1072.xml"/><Relationship Id="rId303" Type="http://schemas.openxmlformats.org/officeDocument/2006/relationships/tags" Target="../tags/tag1076.xml"/><Relationship Id="rId21" Type="http://schemas.openxmlformats.org/officeDocument/2006/relationships/tags" Target="../tags/tag794.xml"/><Relationship Id="rId42" Type="http://schemas.openxmlformats.org/officeDocument/2006/relationships/tags" Target="../tags/tag815.xml"/><Relationship Id="rId63" Type="http://schemas.openxmlformats.org/officeDocument/2006/relationships/tags" Target="../tags/tag836.xml"/><Relationship Id="rId84" Type="http://schemas.openxmlformats.org/officeDocument/2006/relationships/tags" Target="../tags/tag857.xml"/><Relationship Id="rId138" Type="http://schemas.openxmlformats.org/officeDocument/2006/relationships/tags" Target="../tags/tag911.xml"/><Relationship Id="rId159" Type="http://schemas.openxmlformats.org/officeDocument/2006/relationships/tags" Target="../tags/tag932.xml"/><Relationship Id="rId170" Type="http://schemas.openxmlformats.org/officeDocument/2006/relationships/tags" Target="../tags/tag943.xml"/><Relationship Id="rId191" Type="http://schemas.openxmlformats.org/officeDocument/2006/relationships/tags" Target="../tags/tag964.xml"/><Relationship Id="rId205" Type="http://schemas.openxmlformats.org/officeDocument/2006/relationships/tags" Target="../tags/tag978.xml"/><Relationship Id="rId226" Type="http://schemas.openxmlformats.org/officeDocument/2006/relationships/tags" Target="../tags/tag999.xml"/><Relationship Id="rId247" Type="http://schemas.openxmlformats.org/officeDocument/2006/relationships/tags" Target="../tags/tag1020.xml"/><Relationship Id="rId107" Type="http://schemas.openxmlformats.org/officeDocument/2006/relationships/tags" Target="../tags/tag880.xml"/><Relationship Id="rId268" Type="http://schemas.openxmlformats.org/officeDocument/2006/relationships/tags" Target="../tags/tag1041.xml"/><Relationship Id="rId289" Type="http://schemas.openxmlformats.org/officeDocument/2006/relationships/tags" Target="../tags/tag1062.xml"/><Relationship Id="rId11" Type="http://schemas.openxmlformats.org/officeDocument/2006/relationships/tags" Target="../tags/tag784.xml"/><Relationship Id="rId32" Type="http://schemas.openxmlformats.org/officeDocument/2006/relationships/tags" Target="../tags/tag805.xml"/><Relationship Id="rId53" Type="http://schemas.openxmlformats.org/officeDocument/2006/relationships/tags" Target="../tags/tag826.xml"/><Relationship Id="rId74" Type="http://schemas.openxmlformats.org/officeDocument/2006/relationships/tags" Target="../tags/tag847.xml"/><Relationship Id="rId128" Type="http://schemas.openxmlformats.org/officeDocument/2006/relationships/tags" Target="../tags/tag901.xml"/><Relationship Id="rId149" Type="http://schemas.openxmlformats.org/officeDocument/2006/relationships/tags" Target="../tags/tag922.xml"/><Relationship Id="rId314" Type="http://schemas.openxmlformats.org/officeDocument/2006/relationships/tags" Target="../tags/tag1087.xml"/><Relationship Id="rId5" Type="http://schemas.openxmlformats.org/officeDocument/2006/relationships/tags" Target="../tags/tag778.xml"/><Relationship Id="rId95" Type="http://schemas.openxmlformats.org/officeDocument/2006/relationships/tags" Target="../tags/tag868.xml"/><Relationship Id="rId160" Type="http://schemas.openxmlformats.org/officeDocument/2006/relationships/tags" Target="../tags/tag933.xml"/><Relationship Id="rId181" Type="http://schemas.openxmlformats.org/officeDocument/2006/relationships/tags" Target="../tags/tag954.xml"/><Relationship Id="rId216" Type="http://schemas.openxmlformats.org/officeDocument/2006/relationships/tags" Target="../tags/tag989.xml"/><Relationship Id="rId237" Type="http://schemas.openxmlformats.org/officeDocument/2006/relationships/tags" Target="../tags/tag1010.xml"/><Relationship Id="rId258" Type="http://schemas.openxmlformats.org/officeDocument/2006/relationships/tags" Target="../tags/tag1031.xml"/><Relationship Id="rId279" Type="http://schemas.openxmlformats.org/officeDocument/2006/relationships/tags" Target="../tags/tag1052.xml"/><Relationship Id="rId22" Type="http://schemas.openxmlformats.org/officeDocument/2006/relationships/tags" Target="../tags/tag795.xml"/><Relationship Id="rId43" Type="http://schemas.openxmlformats.org/officeDocument/2006/relationships/tags" Target="../tags/tag816.xml"/><Relationship Id="rId64" Type="http://schemas.openxmlformats.org/officeDocument/2006/relationships/tags" Target="../tags/tag837.xml"/><Relationship Id="rId118" Type="http://schemas.openxmlformats.org/officeDocument/2006/relationships/tags" Target="../tags/tag891.xml"/><Relationship Id="rId139" Type="http://schemas.openxmlformats.org/officeDocument/2006/relationships/tags" Target="../tags/tag912.xml"/><Relationship Id="rId290" Type="http://schemas.openxmlformats.org/officeDocument/2006/relationships/tags" Target="../tags/tag1063.xml"/><Relationship Id="rId304" Type="http://schemas.openxmlformats.org/officeDocument/2006/relationships/tags" Target="../tags/tag1077.xml"/><Relationship Id="rId85" Type="http://schemas.openxmlformats.org/officeDocument/2006/relationships/tags" Target="../tags/tag858.xml"/><Relationship Id="rId150" Type="http://schemas.openxmlformats.org/officeDocument/2006/relationships/tags" Target="../tags/tag923.xml"/><Relationship Id="rId171" Type="http://schemas.openxmlformats.org/officeDocument/2006/relationships/tags" Target="../tags/tag944.xml"/><Relationship Id="rId192" Type="http://schemas.openxmlformats.org/officeDocument/2006/relationships/tags" Target="../tags/tag965.xml"/><Relationship Id="rId206" Type="http://schemas.openxmlformats.org/officeDocument/2006/relationships/tags" Target="../tags/tag979.xml"/><Relationship Id="rId227" Type="http://schemas.openxmlformats.org/officeDocument/2006/relationships/tags" Target="../tags/tag1000.xml"/><Relationship Id="rId248" Type="http://schemas.openxmlformats.org/officeDocument/2006/relationships/tags" Target="../tags/tag1021.xml"/><Relationship Id="rId269" Type="http://schemas.openxmlformats.org/officeDocument/2006/relationships/tags" Target="../tags/tag1042.xml"/><Relationship Id="rId12" Type="http://schemas.openxmlformats.org/officeDocument/2006/relationships/tags" Target="../tags/tag785.xml"/><Relationship Id="rId33" Type="http://schemas.openxmlformats.org/officeDocument/2006/relationships/tags" Target="../tags/tag806.xml"/><Relationship Id="rId108" Type="http://schemas.openxmlformats.org/officeDocument/2006/relationships/tags" Target="../tags/tag881.xml"/><Relationship Id="rId129" Type="http://schemas.openxmlformats.org/officeDocument/2006/relationships/tags" Target="../tags/tag902.xml"/><Relationship Id="rId280" Type="http://schemas.openxmlformats.org/officeDocument/2006/relationships/tags" Target="../tags/tag1053.xml"/><Relationship Id="rId315" Type="http://schemas.openxmlformats.org/officeDocument/2006/relationships/tags" Target="../tags/tag1088.xml"/><Relationship Id="rId54" Type="http://schemas.openxmlformats.org/officeDocument/2006/relationships/tags" Target="../tags/tag827.xml"/><Relationship Id="rId75" Type="http://schemas.openxmlformats.org/officeDocument/2006/relationships/tags" Target="../tags/tag848.xml"/><Relationship Id="rId96" Type="http://schemas.openxmlformats.org/officeDocument/2006/relationships/tags" Target="../tags/tag869.xml"/><Relationship Id="rId140" Type="http://schemas.openxmlformats.org/officeDocument/2006/relationships/tags" Target="../tags/tag913.xml"/><Relationship Id="rId161" Type="http://schemas.openxmlformats.org/officeDocument/2006/relationships/tags" Target="../tags/tag934.xml"/><Relationship Id="rId182" Type="http://schemas.openxmlformats.org/officeDocument/2006/relationships/tags" Target="../tags/tag955.xml"/><Relationship Id="rId217" Type="http://schemas.openxmlformats.org/officeDocument/2006/relationships/tags" Target="../tags/tag990.xml"/><Relationship Id="rId6" Type="http://schemas.openxmlformats.org/officeDocument/2006/relationships/tags" Target="../tags/tag779.xml"/><Relationship Id="rId238" Type="http://schemas.openxmlformats.org/officeDocument/2006/relationships/tags" Target="../tags/tag1011.xml"/><Relationship Id="rId259" Type="http://schemas.openxmlformats.org/officeDocument/2006/relationships/tags" Target="../tags/tag1032.xml"/><Relationship Id="rId23" Type="http://schemas.openxmlformats.org/officeDocument/2006/relationships/tags" Target="../tags/tag796.xml"/><Relationship Id="rId119" Type="http://schemas.openxmlformats.org/officeDocument/2006/relationships/tags" Target="../tags/tag892.xml"/><Relationship Id="rId270" Type="http://schemas.openxmlformats.org/officeDocument/2006/relationships/tags" Target="../tags/tag1043.xml"/><Relationship Id="rId291" Type="http://schemas.openxmlformats.org/officeDocument/2006/relationships/tags" Target="../tags/tag1064.xml"/><Relationship Id="rId305" Type="http://schemas.openxmlformats.org/officeDocument/2006/relationships/tags" Target="../tags/tag1078.xml"/><Relationship Id="rId44" Type="http://schemas.openxmlformats.org/officeDocument/2006/relationships/tags" Target="../tags/tag817.xml"/><Relationship Id="rId65" Type="http://schemas.openxmlformats.org/officeDocument/2006/relationships/tags" Target="../tags/tag838.xml"/><Relationship Id="rId86" Type="http://schemas.openxmlformats.org/officeDocument/2006/relationships/tags" Target="../tags/tag859.xml"/><Relationship Id="rId130" Type="http://schemas.openxmlformats.org/officeDocument/2006/relationships/tags" Target="../tags/tag903.xml"/><Relationship Id="rId151" Type="http://schemas.openxmlformats.org/officeDocument/2006/relationships/tags" Target="../tags/tag924.xml"/><Relationship Id="rId172" Type="http://schemas.openxmlformats.org/officeDocument/2006/relationships/tags" Target="../tags/tag945.xml"/><Relationship Id="rId193" Type="http://schemas.openxmlformats.org/officeDocument/2006/relationships/tags" Target="../tags/tag966.xml"/><Relationship Id="rId207" Type="http://schemas.openxmlformats.org/officeDocument/2006/relationships/tags" Target="../tags/tag980.xml"/><Relationship Id="rId228" Type="http://schemas.openxmlformats.org/officeDocument/2006/relationships/tags" Target="../tags/tag1001.xml"/><Relationship Id="rId249" Type="http://schemas.openxmlformats.org/officeDocument/2006/relationships/tags" Target="../tags/tag1022.xml"/><Relationship Id="rId13" Type="http://schemas.openxmlformats.org/officeDocument/2006/relationships/tags" Target="../tags/tag786.xml"/><Relationship Id="rId109" Type="http://schemas.openxmlformats.org/officeDocument/2006/relationships/tags" Target="../tags/tag882.xml"/><Relationship Id="rId260" Type="http://schemas.openxmlformats.org/officeDocument/2006/relationships/tags" Target="../tags/tag1033.xml"/><Relationship Id="rId281" Type="http://schemas.openxmlformats.org/officeDocument/2006/relationships/tags" Target="../tags/tag1054.xml"/><Relationship Id="rId316" Type="http://schemas.openxmlformats.org/officeDocument/2006/relationships/tags" Target="../tags/tag1089.xml"/><Relationship Id="rId34" Type="http://schemas.openxmlformats.org/officeDocument/2006/relationships/tags" Target="../tags/tag807.xml"/><Relationship Id="rId55" Type="http://schemas.openxmlformats.org/officeDocument/2006/relationships/tags" Target="../tags/tag828.xml"/><Relationship Id="rId76" Type="http://schemas.openxmlformats.org/officeDocument/2006/relationships/tags" Target="../tags/tag849.xml"/><Relationship Id="rId97" Type="http://schemas.openxmlformats.org/officeDocument/2006/relationships/tags" Target="../tags/tag870.xml"/><Relationship Id="rId120" Type="http://schemas.openxmlformats.org/officeDocument/2006/relationships/tags" Target="../tags/tag893.xml"/><Relationship Id="rId141" Type="http://schemas.openxmlformats.org/officeDocument/2006/relationships/tags" Target="../tags/tag914.xml"/><Relationship Id="rId7" Type="http://schemas.openxmlformats.org/officeDocument/2006/relationships/tags" Target="../tags/tag780.xml"/><Relationship Id="rId162" Type="http://schemas.openxmlformats.org/officeDocument/2006/relationships/tags" Target="../tags/tag935.xml"/><Relationship Id="rId183" Type="http://schemas.openxmlformats.org/officeDocument/2006/relationships/tags" Target="../tags/tag956.xml"/><Relationship Id="rId218" Type="http://schemas.openxmlformats.org/officeDocument/2006/relationships/tags" Target="../tags/tag991.xml"/><Relationship Id="rId239" Type="http://schemas.openxmlformats.org/officeDocument/2006/relationships/tags" Target="../tags/tag1012.xml"/><Relationship Id="rId250" Type="http://schemas.openxmlformats.org/officeDocument/2006/relationships/tags" Target="../tags/tag1023.xml"/><Relationship Id="rId271" Type="http://schemas.openxmlformats.org/officeDocument/2006/relationships/tags" Target="../tags/tag1044.xml"/><Relationship Id="rId292" Type="http://schemas.openxmlformats.org/officeDocument/2006/relationships/tags" Target="../tags/tag1065.xml"/><Relationship Id="rId306" Type="http://schemas.openxmlformats.org/officeDocument/2006/relationships/tags" Target="../tags/tag1079.xml"/><Relationship Id="rId24" Type="http://schemas.openxmlformats.org/officeDocument/2006/relationships/tags" Target="../tags/tag797.xml"/><Relationship Id="rId45" Type="http://schemas.openxmlformats.org/officeDocument/2006/relationships/tags" Target="../tags/tag818.xml"/><Relationship Id="rId66" Type="http://schemas.openxmlformats.org/officeDocument/2006/relationships/tags" Target="../tags/tag839.xml"/><Relationship Id="rId87" Type="http://schemas.openxmlformats.org/officeDocument/2006/relationships/tags" Target="../tags/tag860.xml"/><Relationship Id="rId110" Type="http://schemas.openxmlformats.org/officeDocument/2006/relationships/tags" Target="../tags/tag883.xml"/><Relationship Id="rId131" Type="http://schemas.openxmlformats.org/officeDocument/2006/relationships/tags" Target="../tags/tag904.xml"/><Relationship Id="rId61" Type="http://schemas.openxmlformats.org/officeDocument/2006/relationships/tags" Target="../tags/tag834.xml"/><Relationship Id="rId82" Type="http://schemas.openxmlformats.org/officeDocument/2006/relationships/tags" Target="../tags/tag855.xml"/><Relationship Id="rId152" Type="http://schemas.openxmlformats.org/officeDocument/2006/relationships/tags" Target="../tags/tag925.xml"/><Relationship Id="rId173" Type="http://schemas.openxmlformats.org/officeDocument/2006/relationships/tags" Target="../tags/tag946.xml"/><Relationship Id="rId194" Type="http://schemas.openxmlformats.org/officeDocument/2006/relationships/tags" Target="../tags/tag967.xml"/><Relationship Id="rId199" Type="http://schemas.openxmlformats.org/officeDocument/2006/relationships/tags" Target="../tags/tag972.xml"/><Relationship Id="rId203" Type="http://schemas.openxmlformats.org/officeDocument/2006/relationships/tags" Target="../tags/tag976.xml"/><Relationship Id="rId208" Type="http://schemas.openxmlformats.org/officeDocument/2006/relationships/tags" Target="../tags/tag981.xml"/><Relationship Id="rId229" Type="http://schemas.openxmlformats.org/officeDocument/2006/relationships/tags" Target="../tags/tag1002.xml"/><Relationship Id="rId19" Type="http://schemas.openxmlformats.org/officeDocument/2006/relationships/tags" Target="../tags/tag792.xml"/><Relationship Id="rId224" Type="http://schemas.openxmlformats.org/officeDocument/2006/relationships/tags" Target="../tags/tag997.xml"/><Relationship Id="rId240" Type="http://schemas.openxmlformats.org/officeDocument/2006/relationships/tags" Target="../tags/tag1013.xml"/><Relationship Id="rId245" Type="http://schemas.openxmlformats.org/officeDocument/2006/relationships/tags" Target="../tags/tag1018.xml"/><Relationship Id="rId261" Type="http://schemas.openxmlformats.org/officeDocument/2006/relationships/tags" Target="../tags/tag1034.xml"/><Relationship Id="rId266" Type="http://schemas.openxmlformats.org/officeDocument/2006/relationships/tags" Target="../tags/tag1039.xml"/><Relationship Id="rId287" Type="http://schemas.openxmlformats.org/officeDocument/2006/relationships/tags" Target="../tags/tag1060.xml"/><Relationship Id="rId14" Type="http://schemas.openxmlformats.org/officeDocument/2006/relationships/tags" Target="../tags/tag787.xml"/><Relationship Id="rId30" Type="http://schemas.openxmlformats.org/officeDocument/2006/relationships/tags" Target="../tags/tag803.xml"/><Relationship Id="rId35" Type="http://schemas.openxmlformats.org/officeDocument/2006/relationships/tags" Target="../tags/tag808.xml"/><Relationship Id="rId56" Type="http://schemas.openxmlformats.org/officeDocument/2006/relationships/tags" Target="../tags/tag829.xml"/><Relationship Id="rId77" Type="http://schemas.openxmlformats.org/officeDocument/2006/relationships/tags" Target="../tags/tag850.xml"/><Relationship Id="rId100" Type="http://schemas.openxmlformats.org/officeDocument/2006/relationships/tags" Target="../tags/tag873.xml"/><Relationship Id="rId105" Type="http://schemas.openxmlformats.org/officeDocument/2006/relationships/tags" Target="../tags/tag878.xml"/><Relationship Id="rId126" Type="http://schemas.openxmlformats.org/officeDocument/2006/relationships/tags" Target="../tags/tag899.xml"/><Relationship Id="rId147" Type="http://schemas.openxmlformats.org/officeDocument/2006/relationships/tags" Target="../tags/tag920.xml"/><Relationship Id="rId168" Type="http://schemas.openxmlformats.org/officeDocument/2006/relationships/tags" Target="../tags/tag941.xml"/><Relationship Id="rId282" Type="http://schemas.openxmlformats.org/officeDocument/2006/relationships/tags" Target="../tags/tag1055.xml"/><Relationship Id="rId312" Type="http://schemas.openxmlformats.org/officeDocument/2006/relationships/tags" Target="../tags/tag1085.xml"/><Relationship Id="rId317" Type="http://schemas.openxmlformats.org/officeDocument/2006/relationships/slideLayout" Target="../slideLayouts/slideLayout1.xml"/><Relationship Id="rId8" Type="http://schemas.openxmlformats.org/officeDocument/2006/relationships/tags" Target="../tags/tag781.xml"/><Relationship Id="rId51" Type="http://schemas.openxmlformats.org/officeDocument/2006/relationships/tags" Target="../tags/tag824.xml"/><Relationship Id="rId72" Type="http://schemas.openxmlformats.org/officeDocument/2006/relationships/tags" Target="../tags/tag845.xml"/><Relationship Id="rId93" Type="http://schemas.openxmlformats.org/officeDocument/2006/relationships/tags" Target="../tags/tag866.xml"/><Relationship Id="rId98" Type="http://schemas.openxmlformats.org/officeDocument/2006/relationships/tags" Target="../tags/tag871.xml"/><Relationship Id="rId121" Type="http://schemas.openxmlformats.org/officeDocument/2006/relationships/tags" Target="../tags/tag894.xml"/><Relationship Id="rId142" Type="http://schemas.openxmlformats.org/officeDocument/2006/relationships/tags" Target="../tags/tag915.xml"/><Relationship Id="rId163" Type="http://schemas.openxmlformats.org/officeDocument/2006/relationships/tags" Target="../tags/tag936.xml"/><Relationship Id="rId184" Type="http://schemas.openxmlformats.org/officeDocument/2006/relationships/tags" Target="../tags/tag957.xml"/><Relationship Id="rId189" Type="http://schemas.openxmlformats.org/officeDocument/2006/relationships/tags" Target="../tags/tag962.xml"/><Relationship Id="rId219" Type="http://schemas.openxmlformats.org/officeDocument/2006/relationships/tags" Target="../tags/tag992.xml"/><Relationship Id="rId3" Type="http://schemas.openxmlformats.org/officeDocument/2006/relationships/tags" Target="../tags/tag776.xml"/><Relationship Id="rId214" Type="http://schemas.openxmlformats.org/officeDocument/2006/relationships/tags" Target="../tags/tag987.xml"/><Relationship Id="rId230" Type="http://schemas.openxmlformats.org/officeDocument/2006/relationships/tags" Target="../tags/tag1003.xml"/><Relationship Id="rId235" Type="http://schemas.openxmlformats.org/officeDocument/2006/relationships/tags" Target="../tags/tag1008.xml"/><Relationship Id="rId251" Type="http://schemas.openxmlformats.org/officeDocument/2006/relationships/tags" Target="../tags/tag1024.xml"/><Relationship Id="rId256" Type="http://schemas.openxmlformats.org/officeDocument/2006/relationships/tags" Target="../tags/tag1029.xml"/><Relationship Id="rId277" Type="http://schemas.openxmlformats.org/officeDocument/2006/relationships/tags" Target="../tags/tag1050.xml"/><Relationship Id="rId298" Type="http://schemas.openxmlformats.org/officeDocument/2006/relationships/tags" Target="../tags/tag1071.xml"/><Relationship Id="rId25" Type="http://schemas.openxmlformats.org/officeDocument/2006/relationships/tags" Target="../tags/tag798.xml"/><Relationship Id="rId46" Type="http://schemas.openxmlformats.org/officeDocument/2006/relationships/tags" Target="../tags/tag819.xml"/><Relationship Id="rId67" Type="http://schemas.openxmlformats.org/officeDocument/2006/relationships/tags" Target="../tags/tag840.xml"/><Relationship Id="rId116" Type="http://schemas.openxmlformats.org/officeDocument/2006/relationships/tags" Target="../tags/tag889.xml"/><Relationship Id="rId137" Type="http://schemas.openxmlformats.org/officeDocument/2006/relationships/tags" Target="../tags/tag910.xml"/><Relationship Id="rId158" Type="http://schemas.openxmlformats.org/officeDocument/2006/relationships/tags" Target="../tags/tag931.xml"/><Relationship Id="rId272" Type="http://schemas.openxmlformats.org/officeDocument/2006/relationships/tags" Target="../tags/tag1045.xml"/><Relationship Id="rId293" Type="http://schemas.openxmlformats.org/officeDocument/2006/relationships/tags" Target="../tags/tag1066.xml"/><Relationship Id="rId302" Type="http://schemas.openxmlformats.org/officeDocument/2006/relationships/tags" Target="../tags/tag1075.xml"/><Relationship Id="rId307" Type="http://schemas.openxmlformats.org/officeDocument/2006/relationships/tags" Target="../tags/tag1080.xml"/><Relationship Id="rId20" Type="http://schemas.openxmlformats.org/officeDocument/2006/relationships/tags" Target="../tags/tag793.xml"/><Relationship Id="rId41" Type="http://schemas.openxmlformats.org/officeDocument/2006/relationships/tags" Target="../tags/tag814.xml"/><Relationship Id="rId62" Type="http://schemas.openxmlformats.org/officeDocument/2006/relationships/tags" Target="../tags/tag835.xml"/><Relationship Id="rId83" Type="http://schemas.openxmlformats.org/officeDocument/2006/relationships/tags" Target="../tags/tag856.xml"/><Relationship Id="rId88" Type="http://schemas.openxmlformats.org/officeDocument/2006/relationships/tags" Target="../tags/tag861.xml"/><Relationship Id="rId111" Type="http://schemas.openxmlformats.org/officeDocument/2006/relationships/tags" Target="../tags/tag884.xml"/><Relationship Id="rId132" Type="http://schemas.openxmlformats.org/officeDocument/2006/relationships/tags" Target="../tags/tag905.xml"/><Relationship Id="rId153" Type="http://schemas.openxmlformats.org/officeDocument/2006/relationships/tags" Target="../tags/tag926.xml"/><Relationship Id="rId174" Type="http://schemas.openxmlformats.org/officeDocument/2006/relationships/tags" Target="../tags/tag947.xml"/><Relationship Id="rId179" Type="http://schemas.openxmlformats.org/officeDocument/2006/relationships/tags" Target="../tags/tag952.xml"/><Relationship Id="rId195" Type="http://schemas.openxmlformats.org/officeDocument/2006/relationships/tags" Target="../tags/tag968.xml"/><Relationship Id="rId209" Type="http://schemas.openxmlformats.org/officeDocument/2006/relationships/tags" Target="../tags/tag982.xml"/><Relationship Id="rId190" Type="http://schemas.openxmlformats.org/officeDocument/2006/relationships/tags" Target="../tags/tag963.xml"/><Relationship Id="rId204" Type="http://schemas.openxmlformats.org/officeDocument/2006/relationships/tags" Target="../tags/tag977.xml"/><Relationship Id="rId220" Type="http://schemas.openxmlformats.org/officeDocument/2006/relationships/tags" Target="../tags/tag993.xml"/><Relationship Id="rId225" Type="http://schemas.openxmlformats.org/officeDocument/2006/relationships/tags" Target="../tags/tag998.xml"/><Relationship Id="rId241" Type="http://schemas.openxmlformats.org/officeDocument/2006/relationships/tags" Target="../tags/tag1014.xml"/><Relationship Id="rId246" Type="http://schemas.openxmlformats.org/officeDocument/2006/relationships/tags" Target="../tags/tag1019.xml"/><Relationship Id="rId267" Type="http://schemas.openxmlformats.org/officeDocument/2006/relationships/tags" Target="../tags/tag1040.xml"/><Relationship Id="rId288" Type="http://schemas.openxmlformats.org/officeDocument/2006/relationships/tags" Target="../tags/tag1061.xml"/><Relationship Id="rId15" Type="http://schemas.openxmlformats.org/officeDocument/2006/relationships/tags" Target="../tags/tag788.xml"/><Relationship Id="rId36" Type="http://schemas.openxmlformats.org/officeDocument/2006/relationships/tags" Target="../tags/tag809.xml"/><Relationship Id="rId57" Type="http://schemas.openxmlformats.org/officeDocument/2006/relationships/tags" Target="../tags/tag830.xml"/><Relationship Id="rId106" Type="http://schemas.openxmlformats.org/officeDocument/2006/relationships/tags" Target="../tags/tag879.xml"/><Relationship Id="rId127" Type="http://schemas.openxmlformats.org/officeDocument/2006/relationships/tags" Target="../tags/tag900.xml"/><Relationship Id="rId262" Type="http://schemas.openxmlformats.org/officeDocument/2006/relationships/tags" Target="../tags/tag1035.xml"/><Relationship Id="rId283" Type="http://schemas.openxmlformats.org/officeDocument/2006/relationships/tags" Target="../tags/tag1056.xml"/><Relationship Id="rId313" Type="http://schemas.openxmlformats.org/officeDocument/2006/relationships/tags" Target="../tags/tag1086.xml"/><Relationship Id="rId10" Type="http://schemas.openxmlformats.org/officeDocument/2006/relationships/tags" Target="../tags/tag783.xml"/><Relationship Id="rId31" Type="http://schemas.openxmlformats.org/officeDocument/2006/relationships/tags" Target="../tags/tag804.xml"/><Relationship Id="rId52" Type="http://schemas.openxmlformats.org/officeDocument/2006/relationships/tags" Target="../tags/tag825.xml"/><Relationship Id="rId73" Type="http://schemas.openxmlformats.org/officeDocument/2006/relationships/tags" Target="../tags/tag846.xml"/><Relationship Id="rId78" Type="http://schemas.openxmlformats.org/officeDocument/2006/relationships/tags" Target="../tags/tag851.xml"/><Relationship Id="rId94" Type="http://schemas.openxmlformats.org/officeDocument/2006/relationships/tags" Target="../tags/tag867.xml"/><Relationship Id="rId99" Type="http://schemas.openxmlformats.org/officeDocument/2006/relationships/tags" Target="../tags/tag872.xml"/><Relationship Id="rId101" Type="http://schemas.openxmlformats.org/officeDocument/2006/relationships/tags" Target="../tags/tag874.xml"/><Relationship Id="rId122" Type="http://schemas.openxmlformats.org/officeDocument/2006/relationships/tags" Target="../tags/tag895.xml"/><Relationship Id="rId143" Type="http://schemas.openxmlformats.org/officeDocument/2006/relationships/tags" Target="../tags/tag916.xml"/><Relationship Id="rId148" Type="http://schemas.openxmlformats.org/officeDocument/2006/relationships/tags" Target="../tags/tag921.xml"/><Relationship Id="rId164" Type="http://schemas.openxmlformats.org/officeDocument/2006/relationships/tags" Target="../tags/tag937.xml"/><Relationship Id="rId169" Type="http://schemas.openxmlformats.org/officeDocument/2006/relationships/tags" Target="../tags/tag942.xml"/><Relationship Id="rId185" Type="http://schemas.openxmlformats.org/officeDocument/2006/relationships/tags" Target="../tags/tag958.xml"/><Relationship Id="rId4" Type="http://schemas.openxmlformats.org/officeDocument/2006/relationships/tags" Target="../tags/tag777.xml"/><Relationship Id="rId9" Type="http://schemas.openxmlformats.org/officeDocument/2006/relationships/tags" Target="../tags/tag782.xml"/><Relationship Id="rId180" Type="http://schemas.openxmlformats.org/officeDocument/2006/relationships/tags" Target="../tags/tag953.xml"/><Relationship Id="rId210" Type="http://schemas.openxmlformats.org/officeDocument/2006/relationships/tags" Target="../tags/tag983.xml"/><Relationship Id="rId215" Type="http://schemas.openxmlformats.org/officeDocument/2006/relationships/tags" Target="../tags/tag988.xml"/><Relationship Id="rId236" Type="http://schemas.openxmlformats.org/officeDocument/2006/relationships/tags" Target="../tags/tag1009.xml"/><Relationship Id="rId257" Type="http://schemas.openxmlformats.org/officeDocument/2006/relationships/tags" Target="../tags/tag1030.xml"/><Relationship Id="rId278" Type="http://schemas.openxmlformats.org/officeDocument/2006/relationships/tags" Target="../tags/tag1051.xml"/><Relationship Id="rId26" Type="http://schemas.openxmlformats.org/officeDocument/2006/relationships/tags" Target="../tags/tag799.xml"/><Relationship Id="rId231" Type="http://schemas.openxmlformats.org/officeDocument/2006/relationships/tags" Target="../tags/tag1004.xml"/><Relationship Id="rId252" Type="http://schemas.openxmlformats.org/officeDocument/2006/relationships/tags" Target="../tags/tag1025.xml"/><Relationship Id="rId273" Type="http://schemas.openxmlformats.org/officeDocument/2006/relationships/tags" Target="../tags/tag1046.xml"/><Relationship Id="rId294" Type="http://schemas.openxmlformats.org/officeDocument/2006/relationships/tags" Target="../tags/tag1067.xml"/><Relationship Id="rId308" Type="http://schemas.openxmlformats.org/officeDocument/2006/relationships/tags" Target="../tags/tag1081.xml"/><Relationship Id="rId47" Type="http://schemas.openxmlformats.org/officeDocument/2006/relationships/tags" Target="../tags/tag820.xml"/><Relationship Id="rId68" Type="http://schemas.openxmlformats.org/officeDocument/2006/relationships/tags" Target="../tags/tag841.xml"/><Relationship Id="rId89" Type="http://schemas.openxmlformats.org/officeDocument/2006/relationships/tags" Target="../tags/tag862.xml"/><Relationship Id="rId112" Type="http://schemas.openxmlformats.org/officeDocument/2006/relationships/tags" Target="../tags/tag885.xml"/><Relationship Id="rId133" Type="http://schemas.openxmlformats.org/officeDocument/2006/relationships/tags" Target="../tags/tag906.xml"/><Relationship Id="rId154" Type="http://schemas.openxmlformats.org/officeDocument/2006/relationships/tags" Target="../tags/tag927.xml"/><Relationship Id="rId175" Type="http://schemas.openxmlformats.org/officeDocument/2006/relationships/tags" Target="../tags/tag948.xml"/><Relationship Id="rId196" Type="http://schemas.openxmlformats.org/officeDocument/2006/relationships/tags" Target="../tags/tag969.xml"/><Relationship Id="rId200" Type="http://schemas.openxmlformats.org/officeDocument/2006/relationships/tags" Target="../tags/tag973.xml"/><Relationship Id="rId16" Type="http://schemas.openxmlformats.org/officeDocument/2006/relationships/tags" Target="../tags/tag789.xml"/><Relationship Id="rId221" Type="http://schemas.openxmlformats.org/officeDocument/2006/relationships/tags" Target="../tags/tag994.xml"/><Relationship Id="rId242" Type="http://schemas.openxmlformats.org/officeDocument/2006/relationships/tags" Target="../tags/tag1015.xml"/><Relationship Id="rId263" Type="http://schemas.openxmlformats.org/officeDocument/2006/relationships/tags" Target="../tags/tag1036.xml"/><Relationship Id="rId284" Type="http://schemas.openxmlformats.org/officeDocument/2006/relationships/tags" Target="../tags/tag1057.xml"/><Relationship Id="rId37" Type="http://schemas.openxmlformats.org/officeDocument/2006/relationships/tags" Target="../tags/tag810.xml"/><Relationship Id="rId58" Type="http://schemas.openxmlformats.org/officeDocument/2006/relationships/tags" Target="../tags/tag831.xml"/><Relationship Id="rId79" Type="http://schemas.openxmlformats.org/officeDocument/2006/relationships/tags" Target="../tags/tag852.xml"/><Relationship Id="rId102" Type="http://schemas.openxmlformats.org/officeDocument/2006/relationships/tags" Target="../tags/tag875.xml"/><Relationship Id="rId123" Type="http://schemas.openxmlformats.org/officeDocument/2006/relationships/tags" Target="../tags/tag896.xml"/><Relationship Id="rId144" Type="http://schemas.openxmlformats.org/officeDocument/2006/relationships/tags" Target="../tags/tag917.xml"/><Relationship Id="rId90" Type="http://schemas.openxmlformats.org/officeDocument/2006/relationships/tags" Target="../tags/tag863.xml"/><Relationship Id="rId165" Type="http://schemas.openxmlformats.org/officeDocument/2006/relationships/tags" Target="../tags/tag938.xml"/><Relationship Id="rId186" Type="http://schemas.openxmlformats.org/officeDocument/2006/relationships/tags" Target="../tags/tag959.xml"/><Relationship Id="rId211" Type="http://schemas.openxmlformats.org/officeDocument/2006/relationships/tags" Target="../tags/tag984.xml"/><Relationship Id="rId232" Type="http://schemas.openxmlformats.org/officeDocument/2006/relationships/tags" Target="../tags/tag1005.xml"/><Relationship Id="rId253" Type="http://schemas.openxmlformats.org/officeDocument/2006/relationships/tags" Target="../tags/tag1026.xml"/><Relationship Id="rId274" Type="http://schemas.openxmlformats.org/officeDocument/2006/relationships/tags" Target="../tags/tag1047.xml"/><Relationship Id="rId295" Type="http://schemas.openxmlformats.org/officeDocument/2006/relationships/tags" Target="../tags/tag1068.xml"/><Relationship Id="rId309" Type="http://schemas.openxmlformats.org/officeDocument/2006/relationships/tags" Target="../tags/tag1082.xml"/><Relationship Id="rId27" Type="http://schemas.openxmlformats.org/officeDocument/2006/relationships/tags" Target="../tags/tag800.xml"/><Relationship Id="rId48" Type="http://schemas.openxmlformats.org/officeDocument/2006/relationships/tags" Target="../tags/tag821.xml"/><Relationship Id="rId69" Type="http://schemas.openxmlformats.org/officeDocument/2006/relationships/tags" Target="../tags/tag842.xml"/><Relationship Id="rId113" Type="http://schemas.openxmlformats.org/officeDocument/2006/relationships/tags" Target="../tags/tag886.xml"/><Relationship Id="rId134" Type="http://schemas.openxmlformats.org/officeDocument/2006/relationships/tags" Target="../tags/tag907.xml"/><Relationship Id="rId80" Type="http://schemas.openxmlformats.org/officeDocument/2006/relationships/tags" Target="../tags/tag853.xml"/><Relationship Id="rId155" Type="http://schemas.openxmlformats.org/officeDocument/2006/relationships/tags" Target="../tags/tag928.xml"/><Relationship Id="rId176" Type="http://schemas.openxmlformats.org/officeDocument/2006/relationships/tags" Target="../tags/tag949.xml"/><Relationship Id="rId197" Type="http://schemas.openxmlformats.org/officeDocument/2006/relationships/tags" Target="../tags/tag970.xml"/><Relationship Id="rId201" Type="http://schemas.openxmlformats.org/officeDocument/2006/relationships/tags" Target="../tags/tag974.xml"/><Relationship Id="rId222" Type="http://schemas.openxmlformats.org/officeDocument/2006/relationships/tags" Target="../tags/tag995.xml"/><Relationship Id="rId243" Type="http://schemas.openxmlformats.org/officeDocument/2006/relationships/tags" Target="../tags/tag1016.xml"/><Relationship Id="rId264" Type="http://schemas.openxmlformats.org/officeDocument/2006/relationships/tags" Target="../tags/tag1037.xml"/><Relationship Id="rId285" Type="http://schemas.openxmlformats.org/officeDocument/2006/relationships/tags" Target="../tags/tag1058.xml"/><Relationship Id="rId17" Type="http://schemas.openxmlformats.org/officeDocument/2006/relationships/tags" Target="../tags/tag790.xml"/><Relationship Id="rId38" Type="http://schemas.openxmlformats.org/officeDocument/2006/relationships/tags" Target="../tags/tag811.xml"/><Relationship Id="rId59" Type="http://schemas.openxmlformats.org/officeDocument/2006/relationships/tags" Target="../tags/tag832.xml"/><Relationship Id="rId103" Type="http://schemas.openxmlformats.org/officeDocument/2006/relationships/tags" Target="../tags/tag876.xml"/><Relationship Id="rId124" Type="http://schemas.openxmlformats.org/officeDocument/2006/relationships/tags" Target="../tags/tag897.xml"/><Relationship Id="rId310" Type="http://schemas.openxmlformats.org/officeDocument/2006/relationships/tags" Target="../tags/tag1083.xml"/><Relationship Id="rId70" Type="http://schemas.openxmlformats.org/officeDocument/2006/relationships/tags" Target="../tags/tag843.xml"/><Relationship Id="rId91" Type="http://schemas.openxmlformats.org/officeDocument/2006/relationships/tags" Target="../tags/tag864.xml"/><Relationship Id="rId145" Type="http://schemas.openxmlformats.org/officeDocument/2006/relationships/tags" Target="../tags/tag918.xml"/><Relationship Id="rId166" Type="http://schemas.openxmlformats.org/officeDocument/2006/relationships/tags" Target="../tags/tag939.xml"/><Relationship Id="rId187" Type="http://schemas.openxmlformats.org/officeDocument/2006/relationships/tags" Target="../tags/tag960.xml"/><Relationship Id="rId1" Type="http://schemas.openxmlformats.org/officeDocument/2006/relationships/tags" Target="../tags/tag774.xml"/><Relationship Id="rId212" Type="http://schemas.openxmlformats.org/officeDocument/2006/relationships/tags" Target="../tags/tag985.xml"/><Relationship Id="rId233" Type="http://schemas.openxmlformats.org/officeDocument/2006/relationships/tags" Target="../tags/tag1006.xml"/><Relationship Id="rId254" Type="http://schemas.openxmlformats.org/officeDocument/2006/relationships/tags" Target="../tags/tag1027.xml"/><Relationship Id="rId28" Type="http://schemas.openxmlformats.org/officeDocument/2006/relationships/tags" Target="../tags/tag801.xml"/><Relationship Id="rId49" Type="http://schemas.openxmlformats.org/officeDocument/2006/relationships/tags" Target="../tags/tag822.xml"/><Relationship Id="rId114" Type="http://schemas.openxmlformats.org/officeDocument/2006/relationships/tags" Target="../tags/tag887.xml"/><Relationship Id="rId275" Type="http://schemas.openxmlformats.org/officeDocument/2006/relationships/tags" Target="../tags/tag1048.xml"/><Relationship Id="rId296" Type="http://schemas.openxmlformats.org/officeDocument/2006/relationships/tags" Target="../tags/tag1069.xml"/><Relationship Id="rId300" Type="http://schemas.openxmlformats.org/officeDocument/2006/relationships/tags" Target="../tags/tag1073.xml"/><Relationship Id="rId60" Type="http://schemas.openxmlformats.org/officeDocument/2006/relationships/tags" Target="../tags/tag833.xml"/><Relationship Id="rId81" Type="http://schemas.openxmlformats.org/officeDocument/2006/relationships/tags" Target="../tags/tag854.xml"/><Relationship Id="rId135" Type="http://schemas.openxmlformats.org/officeDocument/2006/relationships/tags" Target="../tags/tag908.xml"/><Relationship Id="rId156" Type="http://schemas.openxmlformats.org/officeDocument/2006/relationships/tags" Target="../tags/tag929.xml"/><Relationship Id="rId177" Type="http://schemas.openxmlformats.org/officeDocument/2006/relationships/tags" Target="../tags/tag950.xml"/><Relationship Id="rId198" Type="http://schemas.openxmlformats.org/officeDocument/2006/relationships/tags" Target="../tags/tag971.xml"/><Relationship Id="rId202" Type="http://schemas.openxmlformats.org/officeDocument/2006/relationships/tags" Target="../tags/tag975.xml"/><Relationship Id="rId223" Type="http://schemas.openxmlformats.org/officeDocument/2006/relationships/tags" Target="../tags/tag996.xml"/><Relationship Id="rId244" Type="http://schemas.openxmlformats.org/officeDocument/2006/relationships/tags" Target="../tags/tag1017.xml"/><Relationship Id="rId18" Type="http://schemas.openxmlformats.org/officeDocument/2006/relationships/tags" Target="../tags/tag791.xml"/><Relationship Id="rId39" Type="http://schemas.openxmlformats.org/officeDocument/2006/relationships/tags" Target="../tags/tag812.xml"/><Relationship Id="rId265" Type="http://schemas.openxmlformats.org/officeDocument/2006/relationships/tags" Target="../tags/tag1038.xml"/><Relationship Id="rId286" Type="http://schemas.openxmlformats.org/officeDocument/2006/relationships/tags" Target="../tags/tag1059.xml"/><Relationship Id="rId50" Type="http://schemas.openxmlformats.org/officeDocument/2006/relationships/tags" Target="../tags/tag823.xml"/><Relationship Id="rId104" Type="http://schemas.openxmlformats.org/officeDocument/2006/relationships/tags" Target="../tags/tag877.xml"/><Relationship Id="rId125" Type="http://schemas.openxmlformats.org/officeDocument/2006/relationships/tags" Target="../tags/tag898.xml"/><Relationship Id="rId146" Type="http://schemas.openxmlformats.org/officeDocument/2006/relationships/tags" Target="../tags/tag919.xml"/><Relationship Id="rId167" Type="http://schemas.openxmlformats.org/officeDocument/2006/relationships/tags" Target="../tags/tag940.xml"/><Relationship Id="rId188" Type="http://schemas.openxmlformats.org/officeDocument/2006/relationships/tags" Target="../tags/tag961.xml"/><Relationship Id="rId311" Type="http://schemas.openxmlformats.org/officeDocument/2006/relationships/tags" Target="../tags/tag1084.xml"/><Relationship Id="rId71" Type="http://schemas.openxmlformats.org/officeDocument/2006/relationships/tags" Target="../tags/tag844.xml"/><Relationship Id="rId92" Type="http://schemas.openxmlformats.org/officeDocument/2006/relationships/tags" Target="../tags/tag865.xml"/><Relationship Id="rId213" Type="http://schemas.openxmlformats.org/officeDocument/2006/relationships/tags" Target="../tags/tag986.xml"/><Relationship Id="rId234" Type="http://schemas.openxmlformats.org/officeDocument/2006/relationships/tags" Target="../tags/tag1007.xml"/><Relationship Id="rId2" Type="http://schemas.openxmlformats.org/officeDocument/2006/relationships/tags" Target="../tags/tag775.xml"/><Relationship Id="rId29" Type="http://schemas.openxmlformats.org/officeDocument/2006/relationships/tags" Target="../tags/tag802.xml"/><Relationship Id="rId255" Type="http://schemas.openxmlformats.org/officeDocument/2006/relationships/tags" Target="../tags/tag1028.xml"/><Relationship Id="rId276" Type="http://schemas.openxmlformats.org/officeDocument/2006/relationships/tags" Target="../tags/tag1049.xml"/><Relationship Id="rId297" Type="http://schemas.openxmlformats.org/officeDocument/2006/relationships/tags" Target="../tags/tag1070.xml"/><Relationship Id="rId40" Type="http://schemas.openxmlformats.org/officeDocument/2006/relationships/tags" Target="../tags/tag813.xml"/><Relationship Id="rId115" Type="http://schemas.openxmlformats.org/officeDocument/2006/relationships/tags" Target="../tags/tag888.xml"/><Relationship Id="rId136" Type="http://schemas.openxmlformats.org/officeDocument/2006/relationships/tags" Target="../tags/tag909.xml"/><Relationship Id="rId157" Type="http://schemas.openxmlformats.org/officeDocument/2006/relationships/tags" Target="../tags/tag930.xml"/><Relationship Id="rId178" Type="http://schemas.openxmlformats.org/officeDocument/2006/relationships/tags" Target="../tags/tag951.xml"/><Relationship Id="rId301" Type="http://schemas.openxmlformats.org/officeDocument/2006/relationships/tags" Target="../tags/tag107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06.xml"/><Relationship Id="rId21" Type="http://schemas.openxmlformats.org/officeDocument/2006/relationships/tags" Target="../tags/tag1110.xml"/><Relationship Id="rId42" Type="http://schemas.openxmlformats.org/officeDocument/2006/relationships/tags" Target="../tags/tag1131.xml"/><Relationship Id="rId63" Type="http://schemas.openxmlformats.org/officeDocument/2006/relationships/tags" Target="../tags/tag1152.xml"/><Relationship Id="rId84" Type="http://schemas.openxmlformats.org/officeDocument/2006/relationships/tags" Target="../tags/tag1173.xml"/><Relationship Id="rId138" Type="http://schemas.openxmlformats.org/officeDocument/2006/relationships/tags" Target="../tags/tag1227.xml"/><Relationship Id="rId159" Type="http://schemas.openxmlformats.org/officeDocument/2006/relationships/tags" Target="../tags/tag1248.xml"/><Relationship Id="rId170" Type="http://schemas.openxmlformats.org/officeDocument/2006/relationships/tags" Target="../tags/tag1259.xml"/><Relationship Id="rId191" Type="http://schemas.openxmlformats.org/officeDocument/2006/relationships/tags" Target="../tags/tag1280.xml"/><Relationship Id="rId205" Type="http://schemas.openxmlformats.org/officeDocument/2006/relationships/tags" Target="../tags/tag1294.xml"/><Relationship Id="rId226" Type="http://schemas.openxmlformats.org/officeDocument/2006/relationships/tags" Target="../tags/tag1315.xml"/><Relationship Id="rId247" Type="http://schemas.openxmlformats.org/officeDocument/2006/relationships/tags" Target="../tags/tag1336.xml"/><Relationship Id="rId107" Type="http://schemas.openxmlformats.org/officeDocument/2006/relationships/tags" Target="../tags/tag1196.xml"/><Relationship Id="rId11" Type="http://schemas.openxmlformats.org/officeDocument/2006/relationships/tags" Target="../tags/tag1100.xml"/><Relationship Id="rId32" Type="http://schemas.openxmlformats.org/officeDocument/2006/relationships/tags" Target="../tags/tag1121.xml"/><Relationship Id="rId53" Type="http://schemas.openxmlformats.org/officeDocument/2006/relationships/tags" Target="../tags/tag1142.xml"/><Relationship Id="rId74" Type="http://schemas.openxmlformats.org/officeDocument/2006/relationships/tags" Target="../tags/tag1163.xml"/><Relationship Id="rId128" Type="http://schemas.openxmlformats.org/officeDocument/2006/relationships/tags" Target="../tags/tag1217.xml"/><Relationship Id="rId149" Type="http://schemas.openxmlformats.org/officeDocument/2006/relationships/tags" Target="../tags/tag1238.xml"/><Relationship Id="rId5" Type="http://schemas.openxmlformats.org/officeDocument/2006/relationships/tags" Target="../tags/tag1094.xml"/><Relationship Id="rId95" Type="http://schemas.openxmlformats.org/officeDocument/2006/relationships/tags" Target="../tags/tag1184.xml"/><Relationship Id="rId160" Type="http://schemas.openxmlformats.org/officeDocument/2006/relationships/tags" Target="../tags/tag1249.xml"/><Relationship Id="rId181" Type="http://schemas.openxmlformats.org/officeDocument/2006/relationships/tags" Target="../tags/tag1270.xml"/><Relationship Id="rId216" Type="http://schemas.openxmlformats.org/officeDocument/2006/relationships/tags" Target="../tags/tag1305.xml"/><Relationship Id="rId237" Type="http://schemas.openxmlformats.org/officeDocument/2006/relationships/tags" Target="../tags/tag1326.xml"/><Relationship Id="rId22" Type="http://schemas.openxmlformats.org/officeDocument/2006/relationships/tags" Target="../tags/tag1111.xml"/><Relationship Id="rId43" Type="http://schemas.openxmlformats.org/officeDocument/2006/relationships/tags" Target="../tags/tag1132.xml"/><Relationship Id="rId64" Type="http://schemas.openxmlformats.org/officeDocument/2006/relationships/tags" Target="../tags/tag1153.xml"/><Relationship Id="rId118" Type="http://schemas.openxmlformats.org/officeDocument/2006/relationships/tags" Target="../tags/tag1207.xml"/><Relationship Id="rId139" Type="http://schemas.openxmlformats.org/officeDocument/2006/relationships/tags" Target="../tags/tag1228.xml"/><Relationship Id="rId85" Type="http://schemas.openxmlformats.org/officeDocument/2006/relationships/tags" Target="../tags/tag1174.xml"/><Relationship Id="rId150" Type="http://schemas.openxmlformats.org/officeDocument/2006/relationships/tags" Target="../tags/tag1239.xml"/><Relationship Id="rId171" Type="http://schemas.openxmlformats.org/officeDocument/2006/relationships/tags" Target="../tags/tag1260.xml"/><Relationship Id="rId192" Type="http://schemas.openxmlformats.org/officeDocument/2006/relationships/tags" Target="../tags/tag1281.xml"/><Relationship Id="rId206" Type="http://schemas.openxmlformats.org/officeDocument/2006/relationships/tags" Target="../tags/tag1295.xml"/><Relationship Id="rId227" Type="http://schemas.openxmlformats.org/officeDocument/2006/relationships/tags" Target="../tags/tag1316.xml"/><Relationship Id="rId248" Type="http://schemas.openxmlformats.org/officeDocument/2006/relationships/slideLayout" Target="../slideLayouts/slideLayout1.xml"/><Relationship Id="rId12" Type="http://schemas.openxmlformats.org/officeDocument/2006/relationships/tags" Target="../tags/tag1101.xml"/><Relationship Id="rId17" Type="http://schemas.openxmlformats.org/officeDocument/2006/relationships/tags" Target="../tags/tag1106.xml"/><Relationship Id="rId33" Type="http://schemas.openxmlformats.org/officeDocument/2006/relationships/tags" Target="../tags/tag1122.xml"/><Relationship Id="rId38" Type="http://schemas.openxmlformats.org/officeDocument/2006/relationships/tags" Target="../tags/tag1127.xml"/><Relationship Id="rId59" Type="http://schemas.openxmlformats.org/officeDocument/2006/relationships/tags" Target="../tags/tag1148.xml"/><Relationship Id="rId103" Type="http://schemas.openxmlformats.org/officeDocument/2006/relationships/tags" Target="../tags/tag1192.xml"/><Relationship Id="rId108" Type="http://schemas.openxmlformats.org/officeDocument/2006/relationships/tags" Target="../tags/tag1197.xml"/><Relationship Id="rId124" Type="http://schemas.openxmlformats.org/officeDocument/2006/relationships/tags" Target="../tags/tag1213.xml"/><Relationship Id="rId129" Type="http://schemas.openxmlformats.org/officeDocument/2006/relationships/tags" Target="../tags/tag1218.xml"/><Relationship Id="rId54" Type="http://schemas.openxmlformats.org/officeDocument/2006/relationships/tags" Target="../tags/tag1143.xml"/><Relationship Id="rId70" Type="http://schemas.openxmlformats.org/officeDocument/2006/relationships/tags" Target="../tags/tag1159.xml"/><Relationship Id="rId75" Type="http://schemas.openxmlformats.org/officeDocument/2006/relationships/tags" Target="../tags/tag1164.xml"/><Relationship Id="rId91" Type="http://schemas.openxmlformats.org/officeDocument/2006/relationships/tags" Target="../tags/tag1180.xml"/><Relationship Id="rId96" Type="http://schemas.openxmlformats.org/officeDocument/2006/relationships/tags" Target="../tags/tag1185.xml"/><Relationship Id="rId140" Type="http://schemas.openxmlformats.org/officeDocument/2006/relationships/tags" Target="../tags/tag1229.xml"/><Relationship Id="rId145" Type="http://schemas.openxmlformats.org/officeDocument/2006/relationships/tags" Target="../tags/tag1234.xml"/><Relationship Id="rId161" Type="http://schemas.openxmlformats.org/officeDocument/2006/relationships/tags" Target="../tags/tag1250.xml"/><Relationship Id="rId166" Type="http://schemas.openxmlformats.org/officeDocument/2006/relationships/tags" Target="../tags/tag1255.xml"/><Relationship Id="rId182" Type="http://schemas.openxmlformats.org/officeDocument/2006/relationships/tags" Target="../tags/tag1271.xml"/><Relationship Id="rId187" Type="http://schemas.openxmlformats.org/officeDocument/2006/relationships/tags" Target="../tags/tag1276.xml"/><Relationship Id="rId217" Type="http://schemas.openxmlformats.org/officeDocument/2006/relationships/tags" Target="../tags/tag1306.xml"/><Relationship Id="rId1" Type="http://schemas.openxmlformats.org/officeDocument/2006/relationships/tags" Target="../tags/tag1090.xml"/><Relationship Id="rId6" Type="http://schemas.openxmlformats.org/officeDocument/2006/relationships/tags" Target="../tags/tag1095.xml"/><Relationship Id="rId212" Type="http://schemas.openxmlformats.org/officeDocument/2006/relationships/tags" Target="../tags/tag1301.xml"/><Relationship Id="rId233" Type="http://schemas.openxmlformats.org/officeDocument/2006/relationships/tags" Target="../tags/tag1322.xml"/><Relationship Id="rId238" Type="http://schemas.openxmlformats.org/officeDocument/2006/relationships/tags" Target="../tags/tag1327.xml"/><Relationship Id="rId23" Type="http://schemas.openxmlformats.org/officeDocument/2006/relationships/tags" Target="../tags/tag1112.xml"/><Relationship Id="rId28" Type="http://schemas.openxmlformats.org/officeDocument/2006/relationships/tags" Target="../tags/tag1117.xml"/><Relationship Id="rId49" Type="http://schemas.openxmlformats.org/officeDocument/2006/relationships/tags" Target="../tags/tag1138.xml"/><Relationship Id="rId114" Type="http://schemas.openxmlformats.org/officeDocument/2006/relationships/tags" Target="../tags/tag1203.xml"/><Relationship Id="rId119" Type="http://schemas.openxmlformats.org/officeDocument/2006/relationships/tags" Target="../tags/tag1208.xml"/><Relationship Id="rId44" Type="http://schemas.openxmlformats.org/officeDocument/2006/relationships/tags" Target="../tags/tag1133.xml"/><Relationship Id="rId60" Type="http://schemas.openxmlformats.org/officeDocument/2006/relationships/tags" Target="../tags/tag1149.xml"/><Relationship Id="rId65" Type="http://schemas.openxmlformats.org/officeDocument/2006/relationships/tags" Target="../tags/tag1154.xml"/><Relationship Id="rId81" Type="http://schemas.openxmlformats.org/officeDocument/2006/relationships/tags" Target="../tags/tag1170.xml"/><Relationship Id="rId86" Type="http://schemas.openxmlformats.org/officeDocument/2006/relationships/tags" Target="../tags/tag1175.xml"/><Relationship Id="rId130" Type="http://schemas.openxmlformats.org/officeDocument/2006/relationships/tags" Target="../tags/tag1219.xml"/><Relationship Id="rId135" Type="http://schemas.openxmlformats.org/officeDocument/2006/relationships/tags" Target="../tags/tag1224.xml"/><Relationship Id="rId151" Type="http://schemas.openxmlformats.org/officeDocument/2006/relationships/tags" Target="../tags/tag1240.xml"/><Relationship Id="rId156" Type="http://schemas.openxmlformats.org/officeDocument/2006/relationships/tags" Target="../tags/tag1245.xml"/><Relationship Id="rId177" Type="http://schemas.openxmlformats.org/officeDocument/2006/relationships/tags" Target="../tags/tag1266.xml"/><Relationship Id="rId198" Type="http://schemas.openxmlformats.org/officeDocument/2006/relationships/tags" Target="../tags/tag1287.xml"/><Relationship Id="rId172" Type="http://schemas.openxmlformats.org/officeDocument/2006/relationships/tags" Target="../tags/tag1261.xml"/><Relationship Id="rId193" Type="http://schemas.openxmlformats.org/officeDocument/2006/relationships/tags" Target="../tags/tag1282.xml"/><Relationship Id="rId202" Type="http://schemas.openxmlformats.org/officeDocument/2006/relationships/tags" Target="../tags/tag1291.xml"/><Relationship Id="rId207" Type="http://schemas.openxmlformats.org/officeDocument/2006/relationships/tags" Target="../tags/tag1296.xml"/><Relationship Id="rId223" Type="http://schemas.openxmlformats.org/officeDocument/2006/relationships/tags" Target="../tags/tag1312.xml"/><Relationship Id="rId228" Type="http://schemas.openxmlformats.org/officeDocument/2006/relationships/tags" Target="../tags/tag1317.xml"/><Relationship Id="rId244" Type="http://schemas.openxmlformats.org/officeDocument/2006/relationships/tags" Target="../tags/tag1333.xml"/><Relationship Id="rId13" Type="http://schemas.openxmlformats.org/officeDocument/2006/relationships/tags" Target="../tags/tag1102.xml"/><Relationship Id="rId18" Type="http://schemas.openxmlformats.org/officeDocument/2006/relationships/tags" Target="../tags/tag1107.xml"/><Relationship Id="rId39" Type="http://schemas.openxmlformats.org/officeDocument/2006/relationships/tags" Target="../tags/tag1128.xml"/><Relationship Id="rId109" Type="http://schemas.openxmlformats.org/officeDocument/2006/relationships/tags" Target="../tags/tag1198.xml"/><Relationship Id="rId34" Type="http://schemas.openxmlformats.org/officeDocument/2006/relationships/tags" Target="../tags/tag1123.xml"/><Relationship Id="rId50" Type="http://schemas.openxmlformats.org/officeDocument/2006/relationships/tags" Target="../tags/tag1139.xml"/><Relationship Id="rId55" Type="http://schemas.openxmlformats.org/officeDocument/2006/relationships/tags" Target="../tags/tag1144.xml"/><Relationship Id="rId76" Type="http://schemas.openxmlformats.org/officeDocument/2006/relationships/tags" Target="../tags/tag1165.xml"/><Relationship Id="rId97" Type="http://schemas.openxmlformats.org/officeDocument/2006/relationships/tags" Target="../tags/tag1186.xml"/><Relationship Id="rId104" Type="http://schemas.openxmlformats.org/officeDocument/2006/relationships/tags" Target="../tags/tag1193.xml"/><Relationship Id="rId120" Type="http://schemas.openxmlformats.org/officeDocument/2006/relationships/tags" Target="../tags/tag1209.xml"/><Relationship Id="rId125" Type="http://schemas.openxmlformats.org/officeDocument/2006/relationships/tags" Target="../tags/tag1214.xml"/><Relationship Id="rId141" Type="http://schemas.openxmlformats.org/officeDocument/2006/relationships/tags" Target="../tags/tag1230.xml"/><Relationship Id="rId146" Type="http://schemas.openxmlformats.org/officeDocument/2006/relationships/tags" Target="../tags/tag1235.xml"/><Relationship Id="rId167" Type="http://schemas.openxmlformats.org/officeDocument/2006/relationships/tags" Target="../tags/tag1256.xml"/><Relationship Id="rId188" Type="http://schemas.openxmlformats.org/officeDocument/2006/relationships/tags" Target="../tags/tag1277.xml"/><Relationship Id="rId7" Type="http://schemas.openxmlformats.org/officeDocument/2006/relationships/tags" Target="../tags/tag1096.xml"/><Relationship Id="rId71" Type="http://schemas.openxmlformats.org/officeDocument/2006/relationships/tags" Target="../tags/tag1160.xml"/><Relationship Id="rId92" Type="http://schemas.openxmlformats.org/officeDocument/2006/relationships/tags" Target="../tags/tag1181.xml"/><Relationship Id="rId162" Type="http://schemas.openxmlformats.org/officeDocument/2006/relationships/tags" Target="../tags/tag1251.xml"/><Relationship Id="rId183" Type="http://schemas.openxmlformats.org/officeDocument/2006/relationships/tags" Target="../tags/tag1272.xml"/><Relationship Id="rId213" Type="http://schemas.openxmlformats.org/officeDocument/2006/relationships/tags" Target="../tags/tag1302.xml"/><Relationship Id="rId218" Type="http://schemas.openxmlformats.org/officeDocument/2006/relationships/tags" Target="../tags/tag1307.xml"/><Relationship Id="rId234" Type="http://schemas.openxmlformats.org/officeDocument/2006/relationships/tags" Target="../tags/tag1323.xml"/><Relationship Id="rId239" Type="http://schemas.openxmlformats.org/officeDocument/2006/relationships/tags" Target="../tags/tag1328.xml"/><Relationship Id="rId2" Type="http://schemas.openxmlformats.org/officeDocument/2006/relationships/tags" Target="../tags/tag1091.xml"/><Relationship Id="rId29" Type="http://schemas.openxmlformats.org/officeDocument/2006/relationships/tags" Target="../tags/tag1118.xml"/><Relationship Id="rId24" Type="http://schemas.openxmlformats.org/officeDocument/2006/relationships/tags" Target="../tags/tag1113.xml"/><Relationship Id="rId40" Type="http://schemas.openxmlformats.org/officeDocument/2006/relationships/tags" Target="../tags/tag1129.xml"/><Relationship Id="rId45" Type="http://schemas.openxmlformats.org/officeDocument/2006/relationships/tags" Target="../tags/tag1134.xml"/><Relationship Id="rId66" Type="http://schemas.openxmlformats.org/officeDocument/2006/relationships/tags" Target="../tags/tag1155.xml"/><Relationship Id="rId87" Type="http://schemas.openxmlformats.org/officeDocument/2006/relationships/tags" Target="../tags/tag1176.xml"/><Relationship Id="rId110" Type="http://schemas.openxmlformats.org/officeDocument/2006/relationships/tags" Target="../tags/tag1199.xml"/><Relationship Id="rId115" Type="http://schemas.openxmlformats.org/officeDocument/2006/relationships/tags" Target="../tags/tag1204.xml"/><Relationship Id="rId131" Type="http://schemas.openxmlformats.org/officeDocument/2006/relationships/tags" Target="../tags/tag1220.xml"/><Relationship Id="rId136" Type="http://schemas.openxmlformats.org/officeDocument/2006/relationships/tags" Target="../tags/tag1225.xml"/><Relationship Id="rId157" Type="http://schemas.openxmlformats.org/officeDocument/2006/relationships/tags" Target="../tags/tag1246.xml"/><Relationship Id="rId178" Type="http://schemas.openxmlformats.org/officeDocument/2006/relationships/tags" Target="../tags/tag1267.xml"/><Relationship Id="rId61" Type="http://schemas.openxmlformats.org/officeDocument/2006/relationships/tags" Target="../tags/tag1150.xml"/><Relationship Id="rId82" Type="http://schemas.openxmlformats.org/officeDocument/2006/relationships/tags" Target="../tags/tag1171.xml"/><Relationship Id="rId152" Type="http://schemas.openxmlformats.org/officeDocument/2006/relationships/tags" Target="../tags/tag1241.xml"/><Relationship Id="rId173" Type="http://schemas.openxmlformats.org/officeDocument/2006/relationships/tags" Target="../tags/tag1262.xml"/><Relationship Id="rId194" Type="http://schemas.openxmlformats.org/officeDocument/2006/relationships/tags" Target="../tags/tag1283.xml"/><Relationship Id="rId199" Type="http://schemas.openxmlformats.org/officeDocument/2006/relationships/tags" Target="../tags/tag1288.xml"/><Relationship Id="rId203" Type="http://schemas.openxmlformats.org/officeDocument/2006/relationships/tags" Target="../tags/tag1292.xml"/><Relationship Id="rId208" Type="http://schemas.openxmlformats.org/officeDocument/2006/relationships/tags" Target="../tags/tag1297.xml"/><Relationship Id="rId229" Type="http://schemas.openxmlformats.org/officeDocument/2006/relationships/tags" Target="../tags/tag1318.xml"/><Relationship Id="rId19" Type="http://schemas.openxmlformats.org/officeDocument/2006/relationships/tags" Target="../tags/tag1108.xml"/><Relationship Id="rId224" Type="http://schemas.openxmlformats.org/officeDocument/2006/relationships/tags" Target="../tags/tag1313.xml"/><Relationship Id="rId240" Type="http://schemas.openxmlformats.org/officeDocument/2006/relationships/tags" Target="../tags/tag1329.xml"/><Relationship Id="rId245" Type="http://schemas.openxmlformats.org/officeDocument/2006/relationships/tags" Target="../tags/tag1334.xml"/><Relationship Id="rId14" Type="http://schemas.openxmlformats.org/officeDocument/2006/relationships/tags" Target="../tags/tag1103.xml"/><Relationship Id="rId30" Type="http://schemas.openxmlformats.org/officeDocument/2006/relationships/tags" Target="../tags/tag1119.xml"/><Relationship Id="rId35" Type="http://schemas.openxmlformats.org/officeDocument/2006/relationships/tags" Target="../tags/tag1124.xml"/><Relationship Id="rId56" Type="http://schemas.openxmlformats.org/officeDocument/2006/relationships/tags" Target="../tags/tag1145.xml"/><Relationship Id="rId77" Type="http://schemas.openxmlformats.org/officeDocument/2006/relationships/tags" Target="../tags/tag1166.xml"/><Relationship Id="rId100" Type="http://schemas.openxmlformats.org/officeDocument/2006/relationships/tags" Target="../tags/tag1189.xml"/><Relationship Id="rId105" Type="http://schemas.openxmlformats.org/officeDocument/2006/relationships/tags" Target="../tags/tag1194.xml"/><Relationship Id="rId126" Type="http://schemas.openxmlformats.org/officeDocument/2006/relationships/tags" Target="../tags/tag1215.xml"/><Relationship Id="rId147" Type="http://schemas.openxmlformats.org/officeDocument/2006/relationships/tags" Target="../tags/tag1236.xml"/><Relationship Id="rId168" Type="http://schemas.openxmlformats.org/officeDocument/2006/relationships/tags" Target="../tags/tag1257.xml"/><Relationship Id="rId8" Type="http://schemas.openxmlformats.org/officeDocument/2006/relationships/tags" Target="../tags/tag1097.xml"/><Relationship Id="rId51" Type="http://schemas.openxmlformats.org/officeDocument/2006/relationships/tags" Target="../tags/tag1140.xml"/><Relationship Id="rId72" Type="http://schemas.openxmlformats.org/officeDocument/2006/relationships/tags" Target="../tags/tag1161.xml"/><Relationship Id="rId93" Type="http://schemas.openxmlformats.org/officeDocument/2006/relationships/tags" Target="../tags/tag1182.xml"/><Relationship Id="rId98" Type="http://schemas.openxmlformats.org/officeDocument/2006/relationships/tags" Target="../tags/tag1187.xml"/><Relationship Id="rId121" Type="http://schemas.openxmlformats.org/officeDocument/2006/relationships/tags" Target="../tags/tag1210.xml"/><Relationship Id="rId142" Type="http://schemas.openxmlformats.org/officeDocument/2006/relationships/tags" Target="../tags/tag1231.xml"/><Relationship Id="rId163" Type="http://schemas.openxmlformats.org/officeDocument/2006/relationships/tags" Target="../tags/tag1252.xml"/><Relationship Id="rId184" Type="http://schemas.openxmlformats.org/officeDocument/2006/relationships/tags" Target="../tags/tag1273.xml"/><Relationship Id="rId189" Type="http://schemas.openxmlformats.org/officeDocument/2006/relationships/tags" Target="../tags/tag1278.xml"/><Relationship Id="rId219" Type="http://schemas.openxmlformats.org/officeDocument/2006/relationships/tags" Target="../tags/tag1308.xml"/><Relationship Id="rId3" Type="http://schemas.openxmlformats.org/officeDocument/2006/relationships/tags" Target="../tags/tag1092.xml"/><Relationship Id="rId214" Type="http://schemas.openxmlformats.org/officeDocument/2006/relationships/tags" Target="../tags/tag1303.xml"/><Relationship Id="rId230" Type="http://schemas.openxmlformats.org/officeDocument/2006/relationships/tags" Target="../tags/tag1319.xml"/><Relationship Id="rId235" Type="http://schemas.openxmlformats.org/officeDocument/2006/relationships/tags" Target="../tags/tag1324.xml"/><Relationship Id="rId25" Type="http://schemas.openxmlformats.org/officeDocument/2006/relationships/tags" Target="../tags/tag1114.xml"/><Relationship Id="rId46" Type="http://schemas.openxmlformats.org/officeDocument/2006/relationships/tags" Target="../tags/tag1135.xml"/><Relationship Id="rId67" Type="http://schemas.openxmlformats.org/officeDocument/2006/relationships/tags" Target="../tags/tag1156.xml"/><Relationship Id="rId116" Type="http://schemas.openxmlformats.org/officeDocument/2006/relationships/tags" Target="../tags/tag1205.xml"/><Relationship Id="rId137" Type="http://schemas.openxmlformats.org/officeDocument/2006/relationships/tags" Target="../tags/tag1226.xml"/><Relationship Id="rId158" Type="http://schemas.openxmlformats.org/officeDocument/2006/relationships/tags" Target="../tags/tag1247.xml"/><Relationship Id="rId20" Type="http://schemas.openxmlformats.org/officeDocument/2006/relationships/tags" Target="../tags/tag1109.xml"/><Relationship Id="rId41" Type="http://schemas.openxmlformats.org/officeDocument/2006/relationships/tags" Target="../tags/tag1130.xml"/><Relationship Id="rId62" Type="http://schemas.openxmlformats.org/officeDocument/2006/relationships/tags" Target="../tags/tag1151.xml"/><Relationship Id="rId83" Type="http://schemas.openxmlformats.org/officeDocument/2006/relationships/tags" Target="../tags/tag1172.xml"/><Relationship Id="rId88" Type="http://schemas.openxmlformats.org/officeDocument/2006/relationships/tags" Target="../tags/tag1177.xml"/><Relationship Id="rId111" Type="http://schemas.openxmlformats.org/officeDocument/2006/relationships/tags" Target="../tags/tag1200.xml"/><Relationship Id="rId132" Type="http://schemas.openxmlformats.org/officeDocument/2006/relationships/tags" Target="../tags/tag1221.xml"/><Relationship Id="rId153" Type="http://schemas.openxmlformats.org/officeDocument/2006/relationships/tags" Target="../tags/tag1242.xml"/><Relationship Id="rId174" Type="http://schemas.openxmlformats.org/officeDocument/2006/relationships/tags" Target="../tags/tag1263.xml"/><Relationship Id="rId179" Type="http://schemas.openxmlformats.org/officeDocument/2006/relationships/tags" Target="../tags/tag1268.xml"/><Relationship Id="rId195" Type="http://schemas.openxmlformats.org/officeDocument/2006/relationships/tags" Target="../tags/tag1284.xml"/><Relationship Id="rId209" Type="http://schemas.openxmlformats.org/officeDocument/2006/relationships/tags" Target="../tags/tag1298.xml"/><Relationship Id="rId190" Type="http://schemas.openxmlformats.org/officeDocument/2006/relationships/tags" Target="../tags/tag1279.xml"/><Relationship Id="rId204" Type="http://schemas.openxmlformats.org/officeDocument/2006/relationships/tags" Target="../tags/tag1293.xml"/><Relationship Id="rId220" Type="http://schemas.openxmlformats.org/officeDocument/2006/relationships/tags" Target="../tags/tag1309.xml"/><Relationship Id="rId225" Type="http://schemas.openxmlformats.org/officeDocument/2006/relationships/tags" Target="../tags/tag1314.xml"/><Relationship Id="rId241" Type="http://schemas.openxmlformats.org/officeDocument/2006/relationships/tags" Target="../tags/tag1330.xml"/><Relationship Id="rId246" Type="http://schemas.openxmlformats.org/officeDocument/2006/relationships/tags" Target="../tags/tag1335.xml"/><Relationship Id="rId15" Type="http://schemas.openxmlformats.org/officeDocument/2006/relationships/tags" Target="../tags/tag1104.xml"/><Relationship Id="rId36" Type="http://schemas.openxmlformats.org/officeDocument/2006/relationships/tags" Target="../tags/tag1125.xml"/><Relationship Id="rId57" Type="http://schemas.openxmlformats.org/officeDocument/2006/relationships/tags" Target="../tags/tag1146.xml"/><Relationship Id="rId106" Type="http://schemas.openxmlformats.org/officeDocument/2006/relationships/tags" Target="../tags/tag1195.xml"/><Relationship Id="rId127" Type="http://schemas.openxmlformats.org/officeDocument/2006/relationships/tags" Target="../tags/tag1216.xml"/><Relationship Id="rId10" Type="http://schemas.openxmlformats.org/officeDocument/2006/relationships/tags" Target="../tags/tag1099.xml"/><Relationship Id="rId31" Type="http://schemas.openxmlformats.org/officeDocument/2006/relationships/tags" Target="../tags/tag1120.xml"/><Relationship Id="rId52" Type="http://schemas.openxmlformats.org/officeDocument/2006/relationships/tags" Target="../tags/tag1141.xml"/><Relationship Id="rId73" Type="http://schemas.openxmlformats.org/officeDocument/2006/relationships/tags" Target="../tags/tag1162.xml"/><Relationship Id="rId78" Type="http://schemas.openxmlformats.org/officeDocument/2006/relationships/tags" Target="../tags/tag1167.xml"/><Relationship Id="rId94" Type="http://schemas.openxmlformats.org/officeDocument/2006/relationships/tags" Target="../tags/tag1183.xml"/><Relationship Id="rId99" Type="http://schemas.openxmlformats.org/officeDocument/2006/relationships/tags" Target="../tags/tag1188.xml"/><Relationship Id="rId101" Type="http://schemas.openxmlformats.org/officeDocument/2006/relationships/tags" Target="../tags/tag1190.xml"/><Relationship Id="rId122" Type="http://schemas.openxmlformats.org/officeDocument/2006/relationships/tags" Target="../tags/tag1211.xml"/><Relationship Id="rId143" Type="http://schemas.openxmlformats.org/officeDocument/2006/relationships/tags" Target="../tags/tag1232.xml"/><Relationship Id="rId148" Type="http://schemas.openxmlformats.org/officeDocument/2006/relationships/tags" Target="../tags/tag1237.xml"/><Relationship Id="rId164" Type="http://schemas.openxmlformats.org/officeDocument/2006/relationships/tags" Target="../tags/tag1253.xml"/><Relationship Id="rId169" Type="http://schemas.openxmlformats.org/officeDocument/2006/relationships/tags" Target="../tags/tag1258.xml"/><Relationship Id="rId185" Type="http://schemas.openxmlformats.org/officeDocument/2006/relationships/tags" Target="../tags/tag1274.xml"/><Relationship Id="rId4" Type="http://schemas.openxmlformats.org/officeDocument/2006/relationships/tags" Target="../tags/tag1093.xml"/><Relationship Id="rId9" Type="http://schemas.openxmlformats.org/officeDocument/2006/relationships/tags" Target="../tags/tag1098.xml"/><Relationship Id="rId180" Type="http://schemas.openxmlformats.org/officeDocument/2006/relationships/tags" Target="../tags/tag1269.xml"/><Relationship Id="rId210" Type="http://schemas.openxmlformats.org/officeDocument/2006/relationships/tags" Target="../tags/tag1299.xml"/><Relationship Id="rId215" Type="http://schemas.openxmlformats.org/officeDocument/2006/relationships/tags" Target="../tags/tag1304.xml"/><Relationship Id="rId236" Type="http://schemas.openxmlformats.org/officeDocument/2006/relationships/tags" Target="../tags/tag1325.xml"/><Relationship Id="rId26" Type="http://schemas.openxmlformats.org/officeDocument/2006/relationships/tags" Target="../tags/tag1115.xml"/><Relationship Id="rId231" Type="http://schemas.openxmlformats.org/officeDocument/2006/relationships/tags" Target="../tags/tag1320.xml"/><Relationship Id="rId47" Type="http://schemas.openxmlformats.org/officeDocument/2006/relationships/tags" Target="../tags/tag1136.xml"/><Relationship Id="rId68" Type="http://schemas.openxmlformats.org/officeDocument/2006/relationships/tags" Target="../tags/tag1157.xml"/><Relationship Id="rId89" Type="http://schemas.openxmlformats.org/officeDocument/2006/relationships/tags" Target="../tags/tag1178.xml"/><Relationship Id="rId112" Type="http://schemas.openxmlformats.org/officeDocument/2006/relationships/tags" Target="../tags/tag1201.xml"/><Relationship Id="rId133" Type="http://schemas.openxmlformats.org/officeDocument/2006/relationships/tags" Target="../tags/tag1222.xml"/><Relationship Id="rId154" Type="http://schemas.openxmlformats.org/officeDocument/2006/relationships/tags" Target="../tags/tag1243.xml"/><Relationship Id="rId175" Type="http://schemas.openxmlformats.org/officeDocument/2006/relationships/tags" Target="../tags/tag1264.xml"/><Relationship Id="rId196" Type="http://schemas.openxmlformats.org/officeDocument/2006/relationships/tags" Target="../tags/tag1285.xml"/><Relationship Id="rId200" Type="http://schemas.openxmlformats.org/officeDocument/2006/relationships/tags" Target="../tags/tag1289.xml"/><Relationship Id="rId16" Type="http://schemas.openxmlformats.org/officeDocument/2006/relationships/tags" Target="../tags/tag1105.xml"/><Relationship Id="rId221" Type="http://schemas.openxmlformats.org/officeDocument/2006/relationships/tags" Target="../tags/tag1310.xml"/><Relationship Id="rId242" Type="http://schemas.openxmlformats.org/officeDocument/2006/relationships/tags" Target="../tags/tag1331.xml"/><Relationship Id="rId37" Type="http://schemas.openxmlformats.org/officeDocument/2006/relationships/tags" Target="../tags/tag1126.xml"/><Relationship Id="rId58" Type="http://schemas.openxmlformats.org/officeDocument/2006/relationships/tags" Target="../tags/tag1147.xml"/><Relationship Id="rId79" Type="http://schemas.openxmlformats.org/officeDocument/2006/relationships/tags" Target="../tags/tag1168.xml"/><Relationship Id="rId102" Type="http://schemas.openxmlformats.org/officeDocument/2006/relationships/tags" Target="../tags/tag1191.xml"/><Relationship Id="rId123" Type="http://schemas.openxmlformats.org/officeDocument/2006/relationships/tags" Target="../tags/tag1212.xml"/><Relationship Id="rId144" Type="http://schemas.openxmlformats.org/officeDocument/2006/relationships/tags" Target="../tags/tag1233.xml"/><Relationship Id="rId90" Type="http://schemas.openxmlformats.org/officeDocument/2006/relationships/tags" Target="../tags/tag1179.xml"/><Relationship Id="rId165" Type="http://schemas.openxmlformats.org/officeDocument/2006/relationships/tags" Target="../tags/tag1254.xml"/><Relationship Id="rId186" Type="http://schemas.openxmlformats.org/officeDocument/2006/relationships/tags" Target="../tags/tag1275.xml"/><Relationship Id="rId211" Type="http://schemas.openxmlformats.org/officeDocument/2006/relationships/tags" Target="../tags/tag1300.xml"/><Relationship Id="rId232" Type="http://schemas.openxmlformats.org/officeDocument/2006/relationships/tags" Target="../tags/tag1321.xml"/><Relationship Id="rId27" Type="http://schemas.openxmlformats.org/officeDocument/2006/relationships/tags" Target="../tags/tag1116.xml"/><Relationship Id="rId48" Type="http://schemas.openxmlformats.org/officeDocument/2006/relationships/tags" Target="../tags/tag1137.xml"/><Relationship Id="rId69" Type="http://schemas.openxmlformats.org/officeDocument/2006/relationships/tags" Target="../tags/tag1158.xml"/><Relationship Id="rId113" Type="http://schemas.openxmlformats.org/officeDocument/2006/relationships/tags" Target="../tags/tag1202.xml"/><Relationship Id="rId134" Type="http://schemas.openxmlformats.org/officeDocument/2006/relationships/tags" Target="../tags/tag1223.xml"/><Relationship Id="rId80" Type="http://schemas.openxmlformats.org/officeDocument/2006/relationships/tags" Target="../tags/tag1169.xml"/><Relationship Id="rId155" Type="http://schemas.openxmlformats.org/officeDocument/2006/relationships/tags" Target="../tags/tag1244.xml"/><Relationship Id="rId176" Type="http://schemas.openxmlformats.org/officeDocument/2006/relationships/tags" Target="../tags/tag1265.xml"/><Relationship Id="rId197" Type="http://schemas.openxmlformats.org/officeDocument/2006/relationships/tags" Target="../tags/tag1286.xml"/><Relationship Id="rId201" Type="http://schemas.openxmlformats.org/officeDocument/2006/relationships/tags" Target="../tags/tag1290.xml"/><Relationship Id="rId222" Type="http://schemas.openxmlformats.org/officeDocument/2006/relationships/tags" Target="../tags/tag1311.xml"/><Relationship Id="rId243" Type="http://schemas.openxmlformats.org/officeDocument/2006/relationships/tags" Target="../tags/tag133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362.xml"/><Relationship Id="rId117" Type="http://schemas.openxmlformats.org/officeDocument/2006/relationships/tags" Target="../tags/tag1453.xml"/><Relationship Id="rId21" Type="http://schemas.openxmlformats.org/officeDocument/2006/relationships/tags" Target="../tags/tag1357.xml"/><Relationship Id="rId42" Type="http://schemas.openxmlformats.org/officeDocument/2006/relationships/tags" Target="../tags/tag1378.xml"/><Relationship Id="rId47" Type="http://schemas.openxmlformats.org/officeDocument/2006/relationships/tags" Target="../tags/tag1383.xml"/><Relationship Id="rId63" Type="http://schemas.openxmlformats.org/officeDocument/2006/relationships/tags" Target="../tags/tag1399.xml"/><Relationship Id="rId68" Type="http://schemas.openxmlformats.org/officeDocument/2006/relationships/tags" Target="../tags/tag1404.xml"/><Relationship Id="rId84" Type="http://schemas.openxmlformats.org/officeDocument/2006/relationships/tags" Target="../tags/tag1420.xml"/><Relationship Id="rId89" Type="http://schemas.openxmlformats.org/officeDocument/2006/relationships/tags" Target="../tags/tag1425.xml"/><Relationship Id="rId112" Type="http://schemas.openxmlformats.org/officeDocument/2006/relationships/tags" Target="../tags/tag1448.xml"/><Relationship Id="rId133" Type="http://schemas.openxmlformats.org/officeDocument/2006/relationships/tags" Target="../tags/tag1469.xml"/><Relationship Id="rId138" Type="http://schemas.openxmlformats.org/officeDocument/2006/relationships/tags" Target="../tags/tag1474.xml"/><Relationship Id="rId154" Type="http://schemas.openxmlformats.org/officeDocument/2006/relationships/tags" Target="../tags/tag1490.xml"/><Relationship Id="rId159" Type="http://schemas.openxmlformats.org/officeDocument/2006/relationships/tags" Target="../tags/tag1495.xml"/><Relationship Id="rId175" Type="http://schemas.openxmlformats.org/officeDocument/2006/relationships/tags" Target="../tags/tag1511.xml"/><Relationship Id="rId170" Type="http://schemas.openxmlformats.org/officeDocument/2006/relationships/tags" Target="../tags/tag1506.xml"/><Relationship Id="rId16" Type="http://schemas.openxmlformats.org/officeDocument/2006/relationships/tags" Target="../tags/tag1352.xml"/><Relationship Id="rId107" Type="http://schemas.openxmlformats.org/officeDocument/2006/relationships/tags" Target="../tags/tag1443.xml"/><Relationship Id="rId11" Type="http://schemas.openxmlformats.org/officeDocument/2006/relationships/tags" Target="../tags/tag1347.xml"/><Relationship Id="rId32" Type="http://schemas.openxmlformats.org/officeDocument/2006/relationships/tags" Target="../tags/tag1368.xml"/><Relationship Id="rId37" Type="http://schemas.openxmlformats.org/officeDocument/2006/relationships/tags" Target="../tags/tag1373.xml"/><Relationship Id="rId53" Type="http://schemas.openxmlformats.org/officeDocument/2006/relationships/tags" Target="../tags/tag1389.xml"/><Relationship Id="rId58" Type="http://schemas.openxmlformats.org/officeDocument/2006/relationships/tags" Target="../tags/tag1394.xml"/><Relationship Id="rId74" Type="http://schemas.openxmlformats.org/officeDocument/2006/relationships/tags" Target="../tags/tag1410.xml"/><Relationship Id="rId79" Type="http://schemas.openxmlformats.org/officeDocument/2006/relationships/tags" Target="../tags/tag1415.xml"/><Relationship Id="rId102" Type="http://schemas.openxmlformats.org/officeDocument/2006/relationships/tags" Target="../tags/tag1438.xml"/><Relationship Id="rId123" Type="http://schemas.openxmlformats.org/officeDocument/2006/relationships/tags" Target="../tags/tag1459.xml"/><Relationship Id="rId128" Type="http://schemas.openxmlformats.org/officeDocument/2006/relationships/tags" Target="../tags/tag1464.xml"/><Relationship Id="rId144" Type="http://schemas.openxmlformats.org/officeDocument/2006/relationships/tags" Target="../tags/tag1480.xml"/><Relationship Id="rId149" Type="http://schemas.openxmlformats.org/officeDocument/2006/relationships/tags" Target="../tags/tag1485.xml"/><Relationship Id="rId5" Type="http://schemas.openxmlformats.org/officeDocument/2006/relationships/tags" Target="../tags/tag1341.xml"/><Relationship Id="rId90" Type="http://schemas.openxmlformats.org/officeDocument/2006/relationships/tags" Target="../tags/tag1426.xml"/><Relationship Id="rId95" Type="http://schemas.openxmlformats.org/officeDocument/2006/relationships/tags" Target="../tags/tag1431.xml"/><Relationship Id="rId160" Type="http://schemas.openxmlformats.org/officeDocument/2006/relationships/tags" Target="../tags/tag1496.xml"/><Relationship Id="rId165" Type="http://schemas.openxmlformats.org/officeDocument/2006/relationships/tags" Target="../tags/tag1501.xml"/><Relationship Id="rId22" Type="http://schemas.openxmlformats.org/officeDocument/2006/relationships/tags" Target="../tags/tag1358.xml"/><Relationship Id="rId27" Type="http://schemas.openxmlformats.org/officeDocument/2006/relationships/tags" Target="../tags/tag1363.xml"/><Relationship Id="rId43" Type="http://schemas.openxmlformats.org/officeDocument/2006/relationships/tags" Target="../tags/tag1379.xml"/><Relationship Id="rId48" Type="http://schemas.openxmlformats.org/officeDocument/2006/relationships/tags" Target="../tags/tag1384.xml"/><Relationship Id="rId64" Type="http://schemas.openxmlformats.org/officeDocument/2006/relationships/tags" Target="../tags/tag1400.xml"/><Relationship Id="rId69" Type="http://schemas.openxmlformats.org/officeDocument/2006/relationships/tags" Target="../tags/tag1405.xml"/><Relationship Id="rId113" Type="http://schemas.openxmlformats.org/officeDocument/2006/relationships/tags" Target="../tags/tag1449.xml"/><Relationship Id="rId118" Type="http://schemas.openxmlformats.org/officeDocument/2006/relationships/tags" Target="../tags/tag1454.xml"/><Relationship Id="rId134" Type="http://schemas.openxmlformats.org/officeDocument/2006/relationships/tags" Target="../tags/tag1470.xml"/><Relationship Id="rId139" Type="http://schemas.openxmlformats.org/officeDocument/2006/relationships/tags" Target="../tags/tag1475.xml"/><Relationship Id="rId80" Type="http://schemas.openxmlformats.org/officeDocument/2006/relationships/tags" Target="../tags/tag1416.xml"/><Relationship Id="rId85" Type="http://schemas.openxmlformats.org/officeDocument/2006/relationships/tags" Target="../tags/tag1421.xml"/><Relationship Id="rId150" Type="http://schemas.openxmlformats.org/officeDocument/2006/relationships/tags" Target="../tags/tag1486.xml"/><Relationship Id="rId155" Type="http://schemas.openxmlformats.org/officeDocument/2006/relationships/tags" Target="../tags/tag1491.xml"/><Relationship Id="rId171" Type="http://schemas.openxmlformats.org/officeDocument/2006/relationships/tags" Target="../tags/tag1507.xml"/><Relationship Id="rId176" Type="http://schemas.openxmlformats.org/officeDocument/2006/relationships/tags" Target="../tags/tag1512.xml"/><Relationship Id="rId12" Type="http://schemas.openxmlformats.org/officeDocument/2006/relationships/tags" Target="../tags/tag1348.xml"/><Relationship Id="rId17" Type="http://schemas.openxmlformats.org/officeDocument/2006/relationships/tags" Target="../tags/tag1353.xml"/><Relationship Id="rId33" Type="http://schemas.openxmlformats.org/officeDocument/2006/relationships/tags" Target="../tags/tag1369.xml"/><Relationship Id="rId38" Type="http://schemas.openxmlformats.org/officeDocument/2006/relationships/tags" Target="../tags/tag1374.xml"/><Relationship Id="rId59" Type="http://schemas.openxmlformats.org/officeDocument/2006/relationships/tags" Target="../tags/tag1395.xml"/><Relationship Id="rId103" Type="http://schemas.openxmlformats.org/officeDocument/2006/relationships/tags" Target="../tags/tag1439.xml"/><Relationship Id="rId108" Type="http://schemas.openxmlformats.org/officeDocument/2006/relationships/tags" Target="../tags/tag1444.xml"/><Relationship Id="rId124" Type="http://schemas.openxmlformats.org/officeDocument/2006/relationships/tags" Target="../tags/tag1460.xml"/><Relationship Id="rId129" Type="http://schemas.openxmlformats.org/officeDocument/2006/relationships/tags" Target="../tags/tag1465.xml"/><Relationship Id="rId54" Type="http://schemas.openxmlformats.org/officeDocument/2006/relationships/tags" Target="../tags/tag1390.xml"/><Relationship Id="rId70" Type="http://schemas.openxmlformats.org/officeDocument/2006/relationships/tags" Target="../tags/tag1406.xml"/><Relationship Id="rId75" Type="http://schemas.openxmlformats.org/officeDocument/2006/relationships/tags" Target="../tags/tag1411.xml"/><Relationship Id="rId91" Type="http://schemas.openxmlformats.org/officeDocument/2006/relationships/tags" Target="../tags/tag1427.xml"/><Relationship Id="rId96" Type="http://schemas.openxmlformats.org/officeDocument/2006/relationships/tags" Target="../tags/tag1432.xml"/><Relationship Id="rId140" Type="http://schemas.openxmlformats.org/officeDocument/2006/relationships/tags" Target="../tags/tag1476.xml"/><Relationship Id="rId145" Type="http://schemas.openxmlformats.org/officeDocument/2006/relationships/tags" Target="../tags/tag1481.xml"/><Relationship Id="rId161" Type="http://schemas.openxmlformats.org/officeDocument/2006/relationships/tags" Target="../tags/tag1497.xml"/><Relationship Id="rId166" Type="http://schemas.openxmlformats.org/officeDocument/2006/relationships/tags" Target="../tags/tag1502.xml"/><Relationship Id="rId1" Type="http://schemas.openxmlformats.org/officeDocument/2006/relationships/tags" Target="../tags/tag1337.xml"/><Relationship Id="rId6" Type="http://schemas.openxmlformats.org/officeDocument/2006/relationships/tags" Target="../tags/tag1342.xml"/><Relationship Id="rId23" Type="http://schemas.openxmlformats.org/officeDocument/2006/relationships/tags" Target="../tags/tag1359.xml"/><Relationship Id="rId28" Type="http://schemas.openxmlformats.org/officeDocument/2006/relationships/tags" Target="../tags/tag1364.xml"/><Relationship Id="rId49" Type="http://schemas.openxmlformats.org/officeDocument/2006/relationships/tags" Target="../tags/tag1385.xml"/><Relationship Id="rId114" Type="http://schemas.openxmlformats.org/officeDocument/2006/relationships/tags" Target="../tags/tag1450.xml"/><Relationship Id="rId119" Type="http://schemas.openxmlformats.org/officeDocument/2006/relationships/tags" Target="../tags/tag1455.xml"/><Relationship Id="rId10" Type="http://schemas.openxmlformats.org/officeDocument/2006/relationships/tags" Target="../tags/tag1346.xml"/><Relationship Id="rId31" Type="http://schemas.openxmlformats.org/officeDocument/2006/relationships/tags" Target="../tags/tag1367.xml"/><Relationship Id="rId44" Type="http://schemas.openxmlformats.org/officeDocument/2006/relationships/tags" Target="../tags/tag1380.xml"/><Relationship Id="rId52" Type="http://schemas.openxmlformats.org/officeDocument/2006/relationships/tags" Target="../tags/tag1388.xml"/><Relationship Id="rId60" Type="http://schemas.openxmlformats.org/officeDocument/2006/relationships/tags" Target="../tags/tag1396.xml"/><Relationship Id="rId65" Type="http://schemas.openxmlformats.org/officeDocument/2006/relationships/tags" Target="../tags/tag1401.xml"/><Relationship Id="rId73" Type="http://schemas.openxmlformats.org/officeDocument/2006/relationships/tags" Target="../tags/tag1409.xml"/><Relationship Id="rId78" Type="http://schemas.openxmlformats.org/officeDocument/2006/relationships/tags" Target="../tags/tag1414.xml"/><Relationship Id="rId81" Type="http://schemas.openxmlformats.org/officeDocument/2006/relationships/tags" Target="../tags/tag1417.xml"/><Relationship Id="rId86" Type="http://schemas.openxmlformats.org/officeDocument/2006/relationships/tags" Target="../tags/tag1422.xml"/><Relationship Id="rId94" Type="http://schemas.openxmlformats.org/officeDocument/2006/relationships/tags" Target="../tags/tag1430.xml"/><Relationship Id="rId99" Type="http://schemas.openxmlformats.org/officeDocument/2006/relationships/tags" Target="../tags/tag1435.xml"/><Relationship Id="rId101" Type="http://schemas.openxmlformats.org/officeDocument/2006/relationships/tags" Target="../tags/tag1437.xml"/><Relationship Id="rId122" Type="http://schemas.openxmlformats.org/officeDocument/2006/relationships/tags" Target="../tags/tag1458.xml"/><Relationship Id="rId130" Type="http://schemas.openxmlformats.org/officeDocument/2006/relationships/tags" Target="../tags/tag1466.xml"/><Relationship Id="rId135" Type="http://schemas.openxmlformats.org/officeDocument/2006/relationships/tags" Target="../tags/tag1471.xml"/><Relationship Id="rId143" Type="http://schemas.openxmlformats.org/officeDocument/2006/relationships/tags" Target="../tags/tag1479.xml"/><Relationship Id="rId148" Type="http://schemas.openxmlformats.org/officeDocument/2006/relationships/tags" Target="../tags/tag1484.xml"/><Relationship Id="rId151" Type="http://schemas.openxmlformats.org/officeDocument/2006/relationships/tags" Target="../tags/tag1487.xml"/><Relationship Id="rId156" Type="http://schemas.openxmlformats.org/officeDocument/2006/relationships/tags" Target="../tags/tag1492.xml"/><Relationship Id="rId164" Type="http://schemas.openxmlformats.org/officeDocument/2006/relationships/tags" Target="../tags/tag1500.xml"/><Relationship Id="rId169" Type="http://schemas.openxmlformats.org/officeDocument/2006/relationships/tags" Target="../tags/tag1505.xml"/><Relationship Id="rId177" Type="http://schemas.openxmlformats.org/officeDocument/2006/relationships/tags" Target="../tags/tag1513.xml"/><Relationship Id="rId4" Type="http://schemas.openxmlformats.org/officeDocument/2006/relationships/tags" Target="../tags/tag1340.xml"/><Relationship Id="rId9" Type="http://schemas.openxmlformats.org/officeDocument/2006/relationships/tags" Target="../tags/tag1345.xml"/><Relationship Id="rId172" Type="http://schemas.openxmlformats.org/officeDocument/2006/relationships/tags" Target="../tags/tag1508.xml"/><Relationship Id="rId13" Type="http://schemas.openxmlformats.org/officeDocument/2006/relationships/tags" Target="../tags/tag1349.xml"/><Relationship Id="rId18" Type="http://schemas.openxmlformats.org/officeDocument/2006/relationships/tags" Target="../tags/tag1354.xml"/><Relationship Id="rId39" Type="http://schemas.openxmlformats.org/officeDocument/2006/relationships/tags" Target="../tags/tag1375.xml"/><Relationship Id="rId109" Type="http://schemas.openxmlformats.org/officeDocument/2006/relationships/tags" Target="../tags/tag1445.xml"/><Relationship Id="rId34" Type="http://schemas.openxmlformats.org/officeDocument/2006/relationships/tags" Target="../tags/tag1370.xml"/><Relationship Id="rId50" Type="http://schemas.openxmlformats.org/officeDocument/2006/relationships/tags" Target="../tags/tag1386.xml"/><Relationship Id="rId55" Type="http://schemas.openxmlformats.org/officeDocument/2006/relationships/tags" Target="../tags/tag1391.xml"/><Relationship Id="rId76" Type="http://schemas.openxmlformats.org/officeDocument/2006/relationships/tags" Target="../tags/tag1412.xml"/><Relationship Id="rId97" Type="http://schemas.openxmlformats.org/officeDocument/2006/relationships/tags" Target="../tags/tag1433.xml"/><Relationship Id="rId104" Type="http://schemas.openxmlformats.org/officeDocument/2006/relationships/tags" Target="../tags/tag1440.xml"/><Relationship Id="rId120" Type="http://schemas.openxmlformats.org/officeDocument/2006/relationships/tags" Target="../tags/tag1456.xml"/><Relationship Id="rId125" Type="http://schemas.openxmlformats.org/officeDocument/2006/relationships/tags" Target="../tags/tag1461.xml"/><Relationship Id="rId141" Type="http://schemas.openxmlformats.org/officeDocument/2006/relationships/tags" Target="../tags/tag1477.xml"/><Relationship Id="rId146" Type="http://schemas.openxmlformats.org/officeDocument/2006/relationships/tags" Target="../tags/tag1482.xml"/><Relationship Id="rId167" Type="http://schemas.openxmlformats.org/officeDocument/2006/relationships/tags" Target="../tags/tag1503.xml"/><Relationship Id="rId7" Type="http://schemas.openxmlformats.org/officeDocument/2006/relationships/tags" Target="../tags/tag1343.xml"/><Relationship Id="rId71" Type="http://schemas.openxmlformats.org/officeDocument/2006/relationships/tags" Target="../tags/tag1407.xml"/><Relationship Id="rId92" Type="http://schemas.openxmlformats.org/officeDocument/2006/relationships/tags" Target="../tags/tag1428.xml"/><Relationship Id="rId162" Type="http://schemas.openxmlformats.org/officeDocument/2006/relationships/tags" Target="../tags/tag1498.xml"/><Relationship Id="rId2" Type="http://schemas.openxmlformats.org/officeDocument/2006/relationships/tags" Target="../tags/tag1338.xml"/><Relationship Id="rId29" Type="http://schemas.openxmlformats.org/officeDocument/2006/relationships/tags" Target="../tags/tag1365.xml"/><Relationship Id="rId24" Type="http://schemas.openxmlformats.org/officeDocument/2006/relationships/tags" Target="../tags/tag1360.xml"/><Relationship Id="rId40" Type="http://schemas.openxmlformats.org/officeDocument/2006/relationships/tags" Target="../tags/tag1376.xml"/><Relationship Id="rId45" Type="http://schemas.openxmlformats.org/officeDocument/2006/relationships/tags" Target="../tags/tag1381.xml"/><Relationship Id="rId66" Type="http://schemas.openxmlformats.org/officeDocument/2006/relationships/tags" Target="../tags/tag1402.xml"/><Relationship Id="rId87" Type="http://schemas.openxmlformats.org/officeDocument/2006/relationships/tags" Target="../tags/tag1423.xml"/><Relationship Id="rId110" Type="http://schemas.openxmlformats.org/officeDocument/2006/relationships/tags" Target="../tags/tag1446.xml"/><Relationship Id="rId115" Type="http://schemas.openxmlformats.org/officeDocument/2006/relationships/tags" Target="../tags/tag1451.xml"/><Relationship Id="rId131" Type="http://schemas.openxmlformats.org/officeDocument/2006/relationships/tags" Target="../tags/tag1467.xml"/><Relationship Id="rId136" Type="http://schemas.openxmlformats.org/officeDocument/2006/relationships/tags" Target="../tags/tag1472.xml"/><Relationship Id="rId157" Type="http://schemas.openxmlformats.org/officeDocument/2006/relationships/tags" Target="../tags/tag1493.xml"/><Relationship Id="rId178" Type="http://schemas.openxmlformats.org/officeDocument/2006/relationships/tags" Target="../tags/tag1514.xml"/><Relationship Id="rId61" Type="http://schemas.openxmlformats.org/officeDocument/2006/relationships/tags" Target="../tags/tag1397.xml"/><Relationship Id="rId82" Type="http://schemas.openxmlformats.org/officeDocument/2006/relationships/tags" Target="../tags/tag1418.xml"/><Relationship Id="rId152" Type="http://schemas.openxmlformats.org/officeDocument/2006/relationships/tags" Target="../tags/tag1488.xml"/><Relationship Id="rId173" Type="http://schemas.openxmlformats.org/officeDocument/2006/relationships/tags" Target="../tags/tag1509.xml"/><Relationship Id="rId19" Type="http://schemas.openxmlformats.org/officeDocument/2006/relationships/tags" Target="../tags/tag1355.xml"/><Relationship Id="rId14" Type="http://schemas.openxmlformats.org/officeDocument/2006/relationships/tags" Target="../tags/tag1350.xml"/><Relationship Id="rId30" Type="http://schemas.openxmlformats.org/officeDocument/2006/relationships/tags" Target="../tags/tag1366.xml"/><Relationship Id="rId35" Type="http://schemas.openxmlformats.org/officeDocument/2006/relationships/tags" Target="../tags/tag1371.xml"/><Relationship Id="rId56" Type="http://schemas.openxmlformats.org/officeDocument/2006/relationships/tags" Target="../tags/tag1392.xml"/><Relationship Id="rId77" Type="http://schemas.openxmlformats.org/officeDocument/2006/relationships/tags" Target="../tags/tag1413.xml"/><Relationship Id="rId100" Type="http://schemas.openxmlformats.org/officeDocument/2006/relationships/tags" Target="../tags/tag1436.xml"/><Relationship Id="rId105" Type="http://schemas.openxmlformats.org/officeDocument/2006/relationships/tags" Target="../tags/tag1441.xml"/><Relationship Id="rId126" Type="http://schemas.openxmlformats.org/officeDocument/2006/relationships/tags" Target="../tags/tag1462.xml"/><Relationship Id="rId147" Type="http://schemas.openxmlformats.org/officeDocument/2006/relationships/tags" Target="../tags/tag1483.xml"/><Relationship Id="rId168" Type="http://schemas.openxmlformats.org/officeDocument/2006/relationships/tags" Target="../tags/tag1504.xml"/><Relationship Id="rId8" Type="http://schemas.openxmlformats.org/officeDocument/2006/relationships/tags" Target="../tags/tag1344.xml"/><Relationship Id="rId51" Type="http://schemas.openxmlformats.org/officeDocument/2006/relationships/tags" Target="../tags/tag1387.xml"/><Relationship Id="rId72" Type="http://schemas.openxmlformats.org/officeDocument/2006/relationships/tags" Target="../tags/tag1408.xml"/><Relationship Id="rId93" Type="http://schemas.openxmlformats.org/officeDocument/2006/relationships/tags" Target="../tags/tag1429.xml"/><Relationship Id="rId98" Type="http://schemas.openxmlformats.org/officeDocument/2006/relationships/tags" Target="../tags/tag1434.xml"/><Relationship Id="rId121" Type="http://schemas.openxmlformats.org/officeDocument/2006/relationships/tags" Target="../tags/tag1457.xml"/><Relationship Id="rId142" Type="http://schemas.openxmlformats.org/officeDocument/2006/relationships/tags" Target="../tags/tag1478.xml"/><Relationship Id="rId163" Type="http://schemas.openxmlformats.org/officeDocument/2006/relationships/tags" Target="../tags/tag1499.xml"/><Relationship Id="rId3" Type="http://schemas.openxmlformats.org/officeDocument/2006/relationships/tags" Target="../tags/tag1339.xml"/><Relationship Id="rId25" Type="http://schemas.openxmlformats.org/officeDocument/2006/relationships/tags" Target="../tags/tag1361.xml"/><Relationship Id="rId46" Type="http://schemas.openxmlformats.org/officeDocument/2006/relationships/tags" Target="../tags/tag1382.xml"/><Relationship Id="rId67" Type="http://schemas.openxmlformats.org/officeDocument/2006/relationships/tags" Target="../tags/tag1403.xml"/><Relationship Id="rId116" Type="http://schemas.openxmlformats.org/officeDocument/2006/relationships/tags" Target="../tags/tag1452.xml"/><Relationship Id="rId137" Type="http://schemas.openxmlformats.org/officeDocument/2006/relationships/tags" Target="../tags/tag1473.xml"/><Relationship Id="rId158" Type="http://schemas.openxmlformats.org/officeDocument/2006/relationships/tags" Target="../tags/tag1494.xml"/><Relationship Id="rId20" Type="http://schemas.openxmlformats.org/officeDocument/2006/relationships/tags" Target="../tags/tag1356.xml"/><Relationship Id="rId41" Type="http://schemas.openxmlformats.org/officeDocument/2006/relationships/tags" Target="../tags/tag1377.xml"/><Relationship Id="rId62" Type="http://schemas.openxmlformats.org/officeDocument/2006/relationships/tags" Target="../tags/tag1398.xml"/><Relationship Id="rId83" Type="http://schemas.openxmlformats.org/officeDocument/2006/relationships/tags" Target="../tags/tag1419.xml"/><Relationship Id="rId88" Type="http://schemas.openxmlformats.org/officeDocument/2006/relationships/tags" Target="../tags/tag1424.xml"/><Relationship Id="rId111" Type="http://schemas.openxmlformats.org/officeDocument/2006/relationships/tags" Target="../tags/tag1447.xml"/><Relationship Id="rId132" Type="http://schemas.openxmlformats.org/officeDocument/2006/relationships/tags" Target="../tags/tag1468.xml"/><Relationship Id="rId153" Type="http://schemas.openxmlformats.org/officeDocument/2006/relationships/tags" Target="../tags/tag1489.xml"/><Relationship Id="rId174" Type="http://schemas.openxmlformats.org/officeDocument/2006/relationships/tags" Target="../tags/tag1510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1351.xml"/><Relationship Id="rId36" Type="http://schemas.openxmlformats.org/officeDocument/2006/relationships/tags" Target="../tags/tag1372.xml"/><Relationship Id="rId57" Type="http://schemas.openxmlformats.org/officeDocument/2006/relationships/tags" Target="../tags/tag1393.xml"/><Relationship Id="rId106" Type="http://schemas.openxmlformats.org/officeDocument/2006/relationships/tags" Target="../tags/tag1442.xml"/><Relationship Id="rId127" Type="http://schemas.openxmlformats.org/officeDocument/2006/relationships/tags" Target="../tags/tag146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27.xml"/><Relationship Id="rId18" Type="http://schemas.openxmlformats.org/officeDocument/2006/relationships/tags" Target="../tags/tag1532.xml"/><Relationship Id="rId26" Type="http://schemas.openxmlformats.org/officeDocument/2006/relationships/tags" Target="../tags/tag1540.xml"/><Relationship Id="rId39" Type="http://schemas.openxmlformats.org/officeDocument/2006/relationships/tags" Target="../tags/tag1553.xml"/><Relationship Id="rId21" Type="http://schemas.openxmlformats.org/officeDocument/2006/relationships/tags" Target="../tags/tag1535.xml"/><Relationship Id="rId34" Type="http://schemas.openxmlformats.org/officeDocument/2006/relationships/tags" Target="../tags/tag1548.xml"/><Relationship Id="rId42" Type="http://schemas.openxmlformats.org/officeDocument/2006/relationships/tags" Target="../tags/tag1556.xml"/><Relationship Id="rId47" Type="http://schemas.openxmlformats.org/officeDocument/2006/relationships/tags" Target="../tags/tag1561.xml"/><Relationship Id="rId50" Type="http://schemas.openxmlformats.org/officeDocument/2006/relationships/tags" Target="../tags/tag1564.xml"/><Relationship Id="rId55" Type="http://schemas.openxmlformats.org/officeDocument/2006/relationships/tags" Target="../tags/tag1569.xml"/><Relationship Id="rId63" Type="http://schemas.openxmlformats.org/officeDocument/2006/relationships/tags" Target="../tags/tag1577.xml"/><Relationship Id="rId68" Type="http://schemas.openxmlformats.org/officeDocument/2006/relationships/tags" Target="../tags/tag1582.xml"/><Relationship Id="rId7" Type="http://schemas.openxmlformats.org/officeDocument/2006/relationships/tags" Target="../tags/tag1521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1516.xml"/><Relationship Id="rId16" Type="http://schemas.openxmlformats.org/officeDocument/2006/relationships/tags" Target="../tags/tag1530.xml"/><Relationship Id="rId29" Type="http://schemas.openxmlformats.org/officeDocument/2006/relationships/tags" Target="../tags/tag1543.xml"/><Relationship Id="rId1" Type="http://schemas.openxmlformats.org/officeDocument/2006/relationships/tags" Target="../tags/tag1515.xml"/><Relationship Id="rId6" Type="http://schemas.openxmlformats.org/officeDocument/2006/relationships/tags" Target="../tags/tag1520.xml"/><Relationship Id="rId11" Type="http://schemas.openxmlformats.org/officeDocument/2006/relationships/tags" Target="../tags/tag1525.xml"/><Relationship Id="rId24" Type="http://schemas.openxmlformats.org/officeDocument/2006/relationships/tags" Target="../tags/tag1538.xml"/><Relationship Id="rId32" Type="http://schemas.openxmlformats.org/officeDocument/2006/relationships/tags" Target="../tags/tag1546.xml"/><Relationship Id="rId37" Type="http://schemas.openxmlformats.org/officeDocument/2006/relationships/tags" Target="../tags/tag1551.xml"/><Relationship Id="rId40" Type="http://schemas.openxmlformats.org/officeDocument/2006/relationships/tags" Target="../tags/tag1554.xml"/><Relationship Id="rId45" Type="http://schemas.openxmlformats.org/officeDocument/2006/relationships/tags" Target="../tags/tag1559.xml"/><Relationship Id="rId53" Type="http://schemas.openxmlformats.org/officeDocument/2006/relationships/tags" Target="../tags/tag1567.xml"/><Relationship Id="rId58" Type="http://schemas.openxmlformats.org/officeDocument/2006/relationships/tags" Target="../tags/tag1572.xml"/><Relationship Id="rId66" Type="http://schemas.openxmlformats.org/officeDocument/2006/relationships/tags" Target="../tags/tag1580.xml"/><Relationship Id="rId5" Type="http://schemas.openxmlformats.org/officeDocument/2006/relationships/tags" Target="../tags/tag1519.xml"/><Relationship Id="rId15" Type="http://schemas.openxmlformats.org/officeDocument/2006/relationships/tags" Target="../tags/tag1529.xml"/><Relationship Id="rId23" Type="http://schemas.openxmlformats.org/officeDocument/2006/relationships/tags" Target="../tags/tag1537.xml"/><Relationship Id="rId28" Type="http://schemas.openxmlformats.org/officeDocument/2006/relationships/tags" Target="../tags/tag1542.xml"/><Relationship Id="rId36" Type="http://schemas.openxmlformats.org/officeDocument/2006/relationships/tags" Target="../tags/tag1550.xml"/><Relationship Id="rId49" Type="http://schemas.openxmlformats.org/officeDocument/2006/relationships/tags" Target="../tags/tag1563.xml"/><Relationship Id="rId57" Type="http://schemas.openxmlformats.org/officeDocument/2006/relationships/tags" Target="../tags/tag1571.xml"/><Relationship Id="rId61" Type="http://schemas.openxmlformats.org/officeDocument/2006/relationships/tags" Target="../tags/tag1575.xml"/><Relationship Id="rId10" Type="http://schemas.openxmlformats.org/officeDocument/2006/relationships/tags" Target="../tags/tag1524.xml"/><Relationship Id="rId19" Type="http://schemas.openxmlformats.org/officeDocument/2006/relationships/tags" Target="../tags/tag1533.xml"/><Relationship Id="rId31" Type="http://schemas.openxmlformats.org/officeDocument/2006/relationships/tags" Target="../tags/tag1545.xml"/><Relationship Id="rId44" Type="http://schemas.openxmlformats.org/officeDocument/2006/relationships/tags" Target="../tags/tag1558.xml"/><Relationship Id="rId52" Type="http://schemas.openxmlformats.org/officeDocument/2006/relationships/tags" Target="../tags/tag1566.xml"/><Relationship Id="rId60" Type="http://schemas.openxmlformats.org/officeDocument/2006/relationships/tags" Target="../tags/tag1574.xml"/><Relationship Id="rId65" Type="http://schemas.openxmlformats.org/officeDocument/2006/relationships/tags" Target="../tags/tag1579.xml"/><Relationship Id="rId4" Type="http://schemas.openxmlformats.org/officeDocument/2006/relationships/tags" Target="../tags/tag1518.xml"/><Relationship Id="rId9" Type="http://schemas.openxmlformats.org/officeDocument/2006/relationships/tags" Target="../tags/tag1523.xml"/><Relationship Id="rId14" Type="http://schemas.openxmlformats.org/officeDocument/2006/relationships/tags" Target="../tags/tag1528.xml"/><Relationship Id="rId22" Type="http://schemas.openxmlformats.org/officeDocument/2006/relationships/tags" Target="../tags/tag1536.xml"/><Relationship Id="rId27" Type="http://schemas.openxmlformats.org/officeDocument/2006/relationships/tags" Target="../tags/tag1541.xml"/><Relationship Id="rId30" Type="http://schemas.openxmlformats.org/officeDocument/2006/relationships/tags" Target="../tags/tag1544.xml"/><Relationship Id="rId35" Type="http://schemas.openxmlformats.org/officeDocument/2006/relationships/tags" Target="../tags/tag1549.xml"/><Relationship Id="rId43" Type="http://schemas.openxmlformats.org/officeDocument/2006/relationships/tags" Target="../tags/tag1557.xml"/><Relationship Id="rId48" Type="http://schemas.openxmlformats.org/officeDocument/2006/relationships/tags" Target="../tags/tag1562.xml"/><Relationship Id="rId56" Type="http://schemas.openxmlformats.org/officeDocument/2006/relationships/tags" Target="../tags/tag1570.xml"/><Relationship Id="rId64" Type="http://schemas.openxmlformats.org/officeDocument/2006/relationships/tags" Target="../tags/tag1578.xml"/><Relationship Id="rId69" Type="http://schemas.openxmlformats.org/officeDocument/2006/relationships/tags" Target="../tags/tag1583.xml"/><Relationship Id="rId8" Type="http://schemas.openxmlformats.org/officeDocument/2006/relationships/tags" Target="../tags/tag1522.xml"/><Relationship Id="rId51" Type="http://schemas.openxmlformats.org/officeDocument/2006/relationships/tags" Target="../tags/tag1565.xml"/><Relationship Id="rId3" Type="http://schemas.openxmlformats.org/officeDocument/2006/relationships/tags" Target="../tags/tag1517.xml"/><Relationship Id="rId12" Type="http://schemas.openxmlformats.org/officeDocument/2006/relationships/tags" Target="../tags/tag1526.xml"/><Relationship Id="rId17" Type="http://schemas.openxmlformats.org/officeDocument/2006/relationships/tags" Target="../tags/tag1531.xml"/><Relationship Id="rId25" Type="http://schemas.openxmlformats.org/officeDocument/2006/relationships/tags" Target="../tags/tag1539.xml"/><Relationship Id="rId33" Type="http://schemas.openxmlformats.org/officeDocument/2006/relationships/tags" Target="../tags/tag1547.xml"/><Relationship Id="rId38" Type="http://schemas.openxmlformats.org/officeDocument/2006/relationships/tags" Target="../tags/tag1552.xml"/><Relationship Id="rId46" Type="http://schemas.openxmlformats.org/officeDocument/2006/relationships/tags" Target="../tags/tag1560.xml"/><Relationship Id="rId59" Type="http://schemas.openxmlformats.org/officeDocument/2006/relationships/tags" Target="../tags/tag1573.xml"/><Relationship Id="rId67" Type="http://schemas.openxmlformats.org/officeDocument/2006/relationships/tags" Target="../tags/tag1581.xml"/><Relationship Id="rId20" Type="http://schemas.openxmlformats.org/officeDocument/2006/relationships/tags" Target="../tags/tag1534.xml"/><Relationship Id="rId41" Type="http://schemas.openxmlformats.org/officeDocument/2006/relationships/tags" Target="../tags/tag1555.xml"/><Relationship Id="rId54" Type="http://schemas.openxmlformats.org/officeDocument/2006/relationships/tags" Target="../tags/tag1568.xml"/><Relationship Id="rId62" Type="http://schemas.openxmlformats.org/officeDocument/2006/relationships/tags" Target="../tags/tag1576.xml"/><Relationship Id="rId70" Type="http://schemas.openxmlformats.org/officeDocument/2006/relationships/tags" Target="../tags/tag158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10.xml"/><Relationship Id="rId117" Type="http://schemas.openxmlformats.org/officeDocument/2006/relationships/tags" Target="../tags/tag1701.xml"/><Relationship Id="rId21" Type="http://schemas.openxmlformats.org/officeDocument/2006/relationships/tags" Target="../tags/tag1605.xml"/><Relationship Id="rId42" Type="http://schemas.openxmlformats.org/officeDocument/2006/relationships/tags" Target="../tags/tag1626.xml"/><Relationship Id="rId47" Type="http://schemas.openxmlformats.org/officeDocument/2006/relationships/tags" Target="../tags/tag1631.xml"/><Relationship Id="rId63" Type="http://schemas.openxmlformats.org/officeDocument/2006/relationships/tags" Target="../tags/tag1647.xml"/><Relationship Id="rId68" Type="http://schemas.openxmlformats.org/officeDocument/2006/relationships/tags" Target="../tags/tag1652.xml"/><Relationship Id="rId84" Type="http://schemas.openxmlformats.org/officeDocument/2006/relationships/tags" Target="../tags/tag1668.xml"/><Relationship Id="rId89" Type="http://schemas.openxmlformats.org/officeDocument/2006/relationships/tags" Target="../tags/tag1673.xml"/><Relationship Id="rId112" Type="http://schemas.openxmlformats.org/officeDocument/2006/relationships/tags" Target="../tags/tag1696.xml"/><Relationship Id="rId133" Type="http://schemas.openxmlformats.org/officeDocument/2006/relationships/tags" Target="../tags/tag1717.xml"/><Relationship Id="rId138" Type="http://schemas.openxmlformats.org/officeDocument/2006/relationships/tags" Target="../tags/tag1722.xml"/><Relationship Id="rId16" Type="http://schemas.openxmlformats.org/officeDocument/2006/relationships/tags" Target="../tags/tag1600.xml"/><Relationship Id="rId107" Type="http://schemas.openxmlformats.org/officeDocument/2006/relationships/tags" Target="../tags/tag1691.xml"/><Relationship Id="rId11" Type="http://schemas.openxmlformats.org/officeDocument/2006/relationships/tags" Target="../tags/tag1595.xml"/><Relationship Id="rId32" Type="http://schemas.openxmlformats.org/officeDocument/2006/relationships/tags" Target="../tags/tag1616.xml"/><Relationship Id="rId37" Type="http://schemas.openxmlformats.org/officeDocument/2006/relationships/tags" Target="../tags/tag1621.xml"/><Relationship Id="rId53" Type="http://schemas.openxmlformats.org/officeDocument/2006/relationships/tags" Target="../tags/tag1637.xml"/><Relationship Id="rId58" Type="http://schemas.openxmlformats.org/officeDocument/2006/relationships/tags" Target="../tags/tag1642.xml"/><Relationship Id="rId74" Type="http://schemas.openxmlformats.org/officeDocument/2006/relationships/tags" Target="../tags/tag1658.xml"/><Relationship Id="rId79" Type="http://schemas.openxmlformats.org/officeDocument/2006/relationships/tags" Target="../tags/tag1663.xml"/><Relationship Id="rId102" Type="http://schemas.openxmlformats.org/officeDocument/2006/relationships/tags" Target="../tags/tag1686.xml"/><Relationship Id="rId123" Type="http://schemas.openxmlformats.org/officeDocument/2006/relationships/tags" Target="../tags/tag1707.xml"/><Relationship Id="rId128" Type="http://schemas.openxmlformats.org/officeDocument/2006/relationships/tags" Target="../tags/tag1712.xml"/><Relationship Id="rId144" Type="http://schemas.openxmlformats.org/officeDocument/2006/relationships/tags" Target="../tags/tag1728.xml"/><Relationship Id="rId149" Type="http://schemas.openxmlformats.org/officeDocument/2006/relationships/tags" Target="../tags/tag1733.xml"/><Relationship Id="rId5" Type="http://schemas.openxmlformats.org/officeDocument/2006/relationships/tags" Target="../tags/tag1589.xml"/><Relationship Id="rId90" Type="http://schemas.openxmlformats.org/officeDocument/2006/relationships/tags" Target="../tags/tag1674.xml"/><Relationship Id="rId95" Type="http://schemas.openxmlformats.org/officeDocument/2006/relationships/tags" Target="../tags/tag1679.xml"/><Relationship Id="rId22" Type="http://schemas.openxmlformats.org/officeDocument/2006/relationships/tags" Target="../tags/tag1606.xml"/><Relationship Id="rId27" Type="http://schemas.openxmlformats.org/officeDocument/2006/relationships/tags" Target="../tags/tag1611.xml"/><Relationship Id="rId43" Type="http://schemas.openxmlformats.org/officeDocument/2006/relationships/tags" Target="../tags/tag1627.xml"/><Relationship Id="rId48" Type="http://schemas.openxmlformats.org/officeDocument/2006/relationships/tags" Target="../tags/tag1632.xml"/><Relationship Id="rId64" Type="http://schemas.openxmlformats.org/officeDocument/2006/relationships/tags" Target="../tags/tag1648.xml"/><Relationship Id="rId69" Type="http://schemas.openxmlformats.org/officeDocument/2006/relationships/tags" Target="../tags/tag1653.xml"/><Relationship Id="rId113" Type="http://schemas.openxmlformats.org/officeDocument/2006/relationships/tags" Target="../tags/tag1697.xml"/><Relationship Id="rId118" Type="http://schemas.openxmlformats.org/officeDocument/2006/relationships/tags" Target="../tags/tag1702.xml"/><Relationship Id="rId134" Type="http://schemas.openxmlformats.org/officeDocument/2006/relationships/tags" Target="../tags/tag1718.xml"/><Relationship Id="rId139" Type="http://schemas.openxmlformats.org/officeDocument/2006/relationships/tags" Target="../tags/tag1723.xml"/><Relationship Id="rId80" Type="http://schemas.openxmlformats.org/officeDocument/2006/relationships/tags" Target="../tags/tag1664.xml"/><Relationship Id="rId85" Type="http://schemas.openxmlformats.org/officeDocument/2006/relationships/tags" Target="../tags/tag1669.xml"/><Relationship Id="rId150" Type="http://schemas.openxmlformats.org/officeDocument/2006/relationships/tags" Target="../tags/tag1734.xml"/><Relationship Id="rId12" Type="http://schemas.openxmlformats.org/officeDocument/2006/relationships/tags" Target="../tags/tag1596.xml"/><Relationship Id="rId17" Type="http://schemas.openxmlformats.org/officeDocument/2006/relationships/tags" Target="../tags/tag1601.xml"/><Relationship Id="rId25" Type="http://schemas.openxmlformats.org/officeDocument/2006/relationships/tags" Target="../tags/tag1609.xml"/><Relationship Id="rId33" Type="http://schemas.openxmlformats.org/officeDocument/2006/relationships/tags" Target="../tags/tag1617.xml"/><Relationship Id="rId38" Type="http://schemas.openxmlformats.org/officeDocument/2006/relationships/tags" Target="../tags/tag1622.xml"/><Relationship Id="rId46" Type="http://schemas.openxmlformats.org/officeDocument/2006/relationships/tags" Target="../tags/tag1630.xml"/><Relationship Id="rId59" Type="http://schemas.openxmlformats.org/officeDocument/2006/relationships/tags" Target="../tags/tag1643.xml"/><Relationship Id="rId67" Type="http://schemas.openxmlformats.org/officeDocument/2006/relationships/tags" Target="../tags/tag1651.xml"/><Relationship Id="rId103" Type="http://schemas.openxmlformats.org/officeDocument/2006/relationships/tags" Target="../tags/tag1687.xml"/><Relationship Id="rId108" Type="http://schemas.openxmlformats.org/officeDocument/2006/relationships/tags" Target="../tags/tag1692.xml"/><Relationship Id="rId116" Type="http://schemas.openxmlformats.org/officeDocument/2006/relationships/tags" Target="../tags/tag1700.xml"/><Relationship Id="rId124" Type="http://schemas.openxmlformats.org/officeDocument/2006/relationships/tags" Target="../tags/tag1708.xml"/><Relationship Id="rId129" Type="http://schemas.openxmlformats.org/officeDocument/2006/relationships/tags" Target="../tags/tag1713.xml"/><Relationship Id="rId137" Type="http://schemas.openxmlformats.org/officeDocument/2006/relationships/tags" Target="../tags/tag1721.xml"/><Relationship Id="rId20" Type="http://schemas.openxmlformats.org/officeDocument/2006/relationships/tags" Target="../tags/tag1604.xml"/><Relationship Id="rId41" Type="http://schemas.openxmlformats.org/officeDocument/2006/relationships/tags" Target="../tags/tag1625.xml"/><Relationship Id="rId54" Type="http://schemas.openxmlformats.org/officeDocument/2006/relationships/tags" Target="../tags/tag1638.xml"/><Relationship Id="rId62" Type="http://schemas.openxmlformats.org/officeDocument/2006/relationships/tags" Target="../tags/tag1646.xml"/><Relationship Id="rId70" Type="http://schemas.openxmlformats.org/officeDocument/2006/relationships/tags" Target="../tags/tag1654.xml"/><Relationship Id="rId75" Type="http://schemas.openxmlformats.org/officeDocument/2006/relationships/tags" Target="../tags/tag1659.xml"/><Relationship Id="rId83" Type="http://schemas.openxmlformats.org/officeDocument/2006/relationships/tags" Target="../tags/tag1667.xml"/><Relationship Id="rId88" Type="http://schemas.openxmlformats.org/officeDocument/2006/relationships/tags" Target="../tags/tag1672.xml"/><Relationship Id="rId91" Type="http://schemas.openxmlformats.org/officeDocument/2006/relationships/tags" Target="../tags/tag1675.xml"/><Relationship Id="rId96" Type="http://schemas.openxmlformats.org/officeDocument/2006/relationships/tags" Target="../tags/tag1680.xml"/><Relationship Id="rId111" Type="http://schemas.openxmlformats.org/officeDocument/2006/relationships/tags" Target="../tags/tag1695.xml"/><Relationship Id="rId132" Type="http://schemas.openxmlformats.org/officeDocument/2006/relationships/tags" Target="../tags/tag1716.xml"/><Relationship Id="rId140" Type="http://schemas.openxmlformats.org/officeDocument/2006/relationships/tags" Target="../tags/tag1724.xml"/><Relationship Id="rId145" Type="http://schemas.openxmlformats.org/officeDocument/2006/relationships/tags" Target="../tags/tag1729.xml"/><Relationship Id="rId153" Type="http://schemas.openxmlformats.org/officeDocument/2006/relationships/slideLayout" Target="../slideLayouts/slideLayout1.xml"/><Relationship Id="rId1" Type="http://schemas.openxmlformats.org/officeDocument/2006/relationships/tags" Target="../tags/tag1585.xml"/><Relationship Id="rId6" Type="http://schemas.openxmlformats.org/officeDocument/2006/relationships/tags" Target="../tags/tag1590.xml"/><Relationship Id="rId15" Type="http://schemas.openxmlformats.org/officeDocument/2006/relationships/tags" Target="../tags/tag1599.xml"/><Relationship Id="rId23" Type="http://schemas.openxmlformats.org/officeDocument/2006/relationships/tags" Target="../tags/tag1607.xml"/><Relationship Id="rId28" Type="http://schemas.openxmlformats.org/officeDocument/2006/relationships/tags" Target="../tags/tag1612.xml"/><Relationship Id="rId36" Type="http://schemas.openxmlformats.org/officeDocument/2006/relationships/tags" Target="../tags/tag1620.xml"/><Relationship Id="rId49" Type="http://schemas.openxmlformats.org/officeDocument/2006/relationships/tags" Target="../tags/tag1633.xml"/><Relationship Id="rId57" Type="http://schemas.openxmlformats.org/officeDocument/2006/relationships/tags" Target="../tags/tag1641.xml"/><Relationship Id="rId106" Type="http://schemas.openxmlformats.org/officeDocument/2006/relationships/tags" Target="../tags/tag1690.xml"/><Relationship Id="rId114" Type="http://schemas.openxmlformats.org/officeDocument/2006/relationships/tags" Target="../tags/tag1698.xml"/><Relationship Id="rId119" Type="http://schemas.openxmlformats.org/officeDocument/2006/relationships/tags" Target="../tags/tag1703.xml"/><Relationship Id="rId127" Type="http://schemas.openxmlformats.org/officeDocument/2006/relationships/tags" Target="../tags/tag1711.xml"/><Relationship Id="rId10" Type="http://schemas.openxmlformats.org/officeDocument/2006/relationships/tags" Target="../tags/tag1594.xml"/><Relationship Id="rId31" Type="http://schemas.openxmlformats.org/officeDocument/2006/relationships/tags" Target="../tags/tag1615.xml"/><Relationship Id="rId44" Type="http://schemas.openxmlformats.org/officeDocument/2006/relationships/tags" Target="../tags/tag1628.xml"/><Relationship Id="rId52" Type="http://schemas.openxmlformats.org/officeDocument/2006/relationships/tags" Target="../tags/tag1636.xml"/><Relationship Id="rId60" Type="http://schemas.openxmlformats.org/officeDocument/2006/relationships/tags" Target="../tags/tag1644.xml"/><Relationship Id="rId65" Type="http://schemas.openxmlformats.org/officeDocument/2006/relationships/tags" Target="../tags/tag1649.xml"/><Relationship Id="rId73" Type="http://schemas.openxmlformats.org/officeDocument/2006/relationships/tags" Target="../tags/tag1657.xml"/><Relationship Id="rId78" Type="http://schemas.openxmlformats.org/officeDocument/2006/relationships/tags" Target="../tags/tag1662.xml"/><Relationship Id="rId81" Type="http://schemas.openxmlformats.org/officeDocument/2006/relationships/tags" Target="../tags/tag1665.xml"/><Relationship Id="rId86" Type="http://schemas.openxmlformats.org/officeDocument/2006/relationships/tags" Target="../tags/tag1670.xml"/><Relationship Id="rId94" Type="http://schemas.openxmlformats.org/officeDocument/2006/relationships/tags" Target="../tags/tag1678.xml"/><Relationship Id="rId99" Type="http://schemas.openxmlformats.org/officeDocument/2006/relationships/tags" Target="../tags/tag1683.xml"/><Relationship Id="rId101" Type="http://schemas.openxmlformats.org/officeDocument/2006/relationships/tags" Target="../tags/tag1685.xml"/><Relationship Id="rId122" Type="http://schemas.openxmlformats.org/officeDocument/2006/relationships/tags" Target="../tags/tag1706.xml"/><Relationship Id="rId130" Type="http://schemas.openxmlformats.org/officeDocument/2006/relationships/tags" Target="../tags/tag1714.xml"/><Relationship Id="rId135" Type="http://schemas.openxmlformats.org/officeDocument/2006/relationships/tags" Target="../tags/tag1719.xml"/><Relationship Id="rId143" Type="http://schemas.openxmlformats.org/officeDocument/2006/relationships/tags" Target="../tags/tag1727.xml"/><Relationship Id="rId148" Type="http://schemas.openxmlformats.org/officeDocument/2006/relationships/tags" Target="../tags/tag1732.xml"/><Relationship Id="rId151" Type="http://schemas.openxmlformats.org/officeDocument/2006/relationships/tags" Target="../tags/tag1735.xml"/><Relationship Id="rId4" Type="http://schemas.openxmlformats.org/officeDocument/2006/relationships/tags" Target="../tags/tag1588.xml"/><Relationship Id="rId9" Type="http://schemas.openxmlformats.org/officeDocument/2006/relationships/tags" Target="../tags/tag1593.xml"/><Relationship Id="rId13" Type="http://schemas.openxmlformats.org/officeDocument/2006/relationships/tags" Target="../tags/tag1597.xml"/><Relationship Id="rId18" Type="http://schemas.openxmlformats.org/officeDocument/2006/relationships/tags" Target="../tags/tag1602.xml"/><Relationship Id="rId39" Type="http://schemas.openxmlformats.org/officeDocument/2006/relationships/tags" Target="../tags/tag1623.xml"/><Relationship Id="rId109" Type="http://schemas.openxmlformats.org/officeDocument/2006/relationships/tags" Target="../tags/tag1693.xml"/><Relationship Id="rId34" Type="http://schemas.openxmlformats.org/officeDocument/2006/relationships/tags" Target="../tags/tag1618.xml"/><Relationship Id="rId50" Type="http://schemas.openxmlformats.org/officeDocument/2006/relationships/tags" Target="../tags/tag1634.xml"/><Relationship Id="rId55" Type="http://schemas.openxmlformats.org/officeDocument/2006/relationships/tags" Target="../tags/tag1639.xml"/><Relationship Id="rId76" Type="http://schemas.openxmlformats.org/officeDocument/2006/relationships/tags" Target="../tags/tag1660.xml"/><Relationship Id="rId97" Type="http://schemas.openxmlformats.org/officeDocument/2006/relationships/tags" Target="../tags/tag1681.xml"/><Relationship Id="rId104" Type="http://schemas.openxmlformats.org/officeDocument/2006/relationships/tags" Target="../tags/tag1688.xml"/><Relationship Id="rId120" Type="http://schemas.openxmlformats.org/officeDocument/2006/relationships/tags" Target="../tags/tag1704.xml"/><Relationship Id="rId125" Type="http://schemas.openxmlformats.org/officeDocument/2006/relationships/tags" Target="../tags/tag1709.xml"/><Relationship Id="rId141" Type="http://schemas.openxmlformats.org/officeDocument/2006/relationships/tags" Target="../tags/tag1725.xml"/><Relationship Id="rId146" Type="http://schemas.openxmlformats.org/officeDocument/2006/relationships/tags" Target="../tags/tag1730.xml"/><Relationship Id="rId7" Type="http://schemas.openxmlformats.org/officeDocument/2006/relationships/tags" Target="../tags/tag1591.xml"/><Relationship Id="rId71" Type="http://schemas.openxmlformats.org/officeDocument/2006/relationships/tags" Target="../tags/tag1655.xml"/><Relationship Id="rId92" Type="http://schemas.openxmlformats.org/officeDocument/2006/relationships/tags" Target="../tags/tag1676.xml"/><Relationship Id="rId2" Type="http://schemas.openxmlformats.org/officeDocument/2006/relationships/tags" Target="../tags/tag1586.xml"/><Relationship Id="rId29" Type="http://schemas.openxmlformats.org/officeDocument/2006/relationships/tags" Target="../tags/tag1613.xml"/><Relationship Id="rId24" Type="http://schemas.openxmlformats.org/officeDocument/2006/relationships/tags" Target="../tags/tag1608.xml"/><Relationship Id="rId40" Type="http://schemas.openxmlformats.org/officeDocument/2006/relationships/tags" Target="../tags/tag1624.xml"/><Relationship Id="rId45" Type="http://schemas.openxmlformats.org/officeDocument/2006/relationships/tags" Target="../tags/tag1629.xml"/><Relationship Id="rId66" Type="http://schemas.openxmlformats.org/officeDocument/2006/relationships/tags" Target="../tags/tag1650.xml"/><Relationship Id="rId87" Type="http://schemas.openxmlformats.org/officeDocument/2006/relationships/tags" Target="../tags/tag1671.xml"/><Relationship Id="rId110" Type="http://schemas.openxmlformats.org/officeDocument/2006/relationships/tags" Target="../tags/tag1694.xml"/><Relationship Id="rId115" Type="http://schemas.openxmlformats.org/officeDocument/2006/relationships/tags" Target="../tags/tag1699.xml"/><Relationship Id="rId131" Type="http://schemas.openxmlformats.org/officeDocument/2006/relationships/tags" Target="../tags/tag1715.xml"/><Relationship Id="rId136" Type="http://schemas.openxmlformats.org/officeDocument/2006/relationships/tags" Target="../tags/tag1720.xml"/><Relationship Id="rId61" Type="http://schemas.openxmlformats.org/officeDocument/2006/relationships/tags" Target="../tags/tag1645.xml"/><Relationship Id="rId82" Type="http://schemas.openxmlformats.org/officeDocument/2006/relationships/tags" Target="../tags/tag1666.xml"/><Relationship Id="rId152" Type="http://schemas.openxmlformats.org/officeDocument/2006/relationships/tags" Target="../tags/tag1736.xml"/><Relationship Id="rId19" Type="http://schemas.openxmlformats.org/officeDocument/2006/relationships/tags" Target="../tags/tag1603.xml"/><Relationship Id="rId14" Type="http://schemas.openxmlformats.org/officeDocument/2006/relationships/tags" Target="../tags/tag1598.xml"/><Relationship Id="rId30" Type="http://schemas.openxmlformats.org/officeDocument/2006/relationships/tags" Target="../tags/tag1614.xml"/><Relationship Id="rId35" Type="http://schemas.openxmlformats.org/officeDocument/2006/relationships/tags" Target="../tags/tag1619.xml"/><Relationship Id="rId56" Type="http://schemas.openxmlformats.org/officeDocument/2006/relationships/tags" Target="../tags/tag1640.xml"/><Relationship Id="rId77" Type="http://schemas.openxmlformats.org/officeDocument/2006/relationships/tags" Target="../tags/tag1661.xml"/><Relationship Id="rId100" Type="http://schemas.openxmlformats.org/officeDocument/2006/relationships/tags" Target="../tags/tag1684.xml"/><Relationship Id="rId105" Type="http://schemas.openxmlformats.org/officeDocument/2006/relationships/tags" Target="../tags/tag1689.xml"/><Relationship Id="rId126" Type="http://schemas.openxmlformats.org/officeDocument/2006/relationships/tags" Target="../tags/tag1710.xml"/><Relationship Id="rId147" Type="http://schemas.openxmlformats.org/officeDocument/2006/relationships/tags" Target="../tags/tag1731.xml"/><Relationship Id="rId8" Type="http://schemas.openxmlformats.org/officeDocument/2006/relationships/tags" Target="../tags/tag1592.xml"/><Relationship Id="rId51" Type="http://schemas.openxmlformats.org/officeDocument/2006/relationships/tags" Target="../tags/tag1635.xml"/><Relationship Id="rId72" Type="http://schemas.openxmlformats.org/officeDocument/2006/relationships/tags" Target="../tags/tag1656.xml"/><Relationship Id="rId93" Type="http://schemas.openxmlformats.org/officeDocument/2006/relationships/tags" Target="../tags/tag1677.xml"/><Relationship Id="rId98" Type="http://schemas.openxmlformats.org/officeDocument/2006/relationships/tags" Target="../tags/tag1682.xml"/><Relationship Id="rId121" Type="http://schemas.openxmlformats.org/officeDocument/2006/relationships/tags" Target="../tags/tag1705.xml"/><Relationship Id="rId142" Type="http://schemas.openxmlformats.org/officeDocument/2006/relationships/tags" Target="../tags/tag1726.xml"/><Relationship Id="rId3" Type="http://schemas.openxmlformats.org/officeDocument/2006/relationships/tags" Target="../tags/tag15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3"/>
          <p:cNvGrpSpPr/>
          <p:nvPr/>
        </p:nvGrpSpPr>
        <p:grpSpPr>
          <a:xfrm>
            <a:off x="240163" y="238125"/>
            <a:ext cx="1011847" cy="533401"/>
            <a:chOff x="240163" y="238125"/>
            <a:chExt cx="1011847" cy="533401"/>
          </a:xfrm>
        </p:grpSpPr>
        <p:sp>
          <p:nvSpPr>
            <p:cNvPr id="2" name="SMARTInkShape-263"/>
            <p:cNvSpPr/>
            <p:nvPr>
              <p:custDataLst>
                <p:tags r:id="rId173"/>
              </p:custDataLst>
            </p:nvPr>
          </p:nvSpPr>
          <p:spPr>
            <a:xfrm>
              <a:off x="365987" y="394588"/>
              <a:ext cx="62639" cy="334342"/>
            </a:xfrm>
            <a:custGeom>
              <a:avLst/>
              <a:gdLst/>
              <a:ahLst/>
              <a:cxnLst/>
              <a:rect l="0" t="0" r="0" b="0"/>
              <a:pathLst>
                <a:path w="62639" h="334342">
                  <a:moveTo>
                    <a:pt x="5488" y="34037"/>
                  </a:moveTo>
                  <a:lnTo>
                    <a:pt x="5488" y="34037"/>
                  </a:lnTo>
                  <a:lnTo>
                    <a:pt x="5488" y="16703"/>
                  </a:lnTo>
                  <a:lnTo>
                    <a:pt x="432" y="10439"/>
                  </a:lnTo>
                  <a:lnTo>
                    <a:pt x="0" y="8780"/>
                  </a:lnTo>
                  <a:lnTo>
                    <a:pt x="771" y="7674"/>
                  </a:lnTo>
                  <a:lnTo>
                    <a:pt x="5212" y="5591"/>
                  </a:lnTo>
                  <a:lnTo>
                    <a:pt x="10463" y="444"/>
                  </a:lnTo>
                  <a:lnTo>
                    <a:pt x="11979" y="0"/>
                  </a:lnTo>
                  <a:lnTo>
                    <a:pt x="12991" y="762"/>
                  </a:lnTo>
                  <a:lnTo>
                    <a:pt x="14614" y="4534"/>
                  </a:lnTo>
                  <a:lnTo>
                    <a:pt x="17834" y="44591"/>
                  </a:lnTo>
                  <a:lnTo>
                    <a:pt x="22552" y="62917"/>
                  </a:lnTo>
                  <a:lnTo>
                    <a:pt x="29478" y="103935"/>
                  </a:lnTo>
                  <a:lnTo>
                    <a:pt x="33459" y="145939"/>
                  </a:lnTo>
                  <a:lnTo>
                    <a:pt x="36706" y="169499"/>
                  </a:lnTo>
                  <a:lnTo>
                    <a:pt x="42984" y="214361"/>
                  </a:lnTo>
                  <a:lnTo>
                    <a:pt x="44567" y="246676"/>
                  </a:lnTo>
                  <a:lnTo>
                    <a:pt x="52520" y="288385"/>
                  </a:lnTo>
                  <a:lnTo>
                    <a:pt x="53103" y="326989"/>
                  </a:lnTo>
                  <a:lnTo>
                    <a:pt x="58166" y="333680"/>
                  </a:lnTo>
                  <a:lnTo>
                    <a:pt x="59657" y="334341"/>
                  </a:lnTo>
                  <a:lnTo>
                    <a:pt x="60651" y="333723"/>
                  </a:lnTo>
                  <a:lnTo>
                    <a:pt x="62638" y="32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4"/>
            <p:cNvSpPr/>
            <p:nvPr>
              <p:custDataLst>
                <p:tags r:id="rId174"/>
              </p:custDataLst>
            </p:nvPr>
          </p:nvSpPr>
          <p:spPr>
            <a:xfrm>
              <a:off x="523875" y="353002"/>
              <a:ext cx="47626" cy="351849"/>
            </a:xfrm>
            <a:custGeom>
              <a:avLst/>
              <a:gdLst/>
              <a:ahLst/>
              <a:cxnLst/>
              <a:rect l="0" t="0" r="0" b="0"/>
              <a:pathLst>
                <a:path w="47626" h="351849">
                  <a:moveTo>
                    <a:pt x="0" y="37523"/>
                  </a:moveTo>
                  <a:lnTo>
                    <a:pt x="0" y="37523"/>
                  </a:lnTo>
                  <a:lnTo>
                    <a:pt x="0" y="16064"/>
                  </a:lnTo>
                  <a:lnTo>
                    <a:pt x="2822" y="9289"/>
                  </a:lnTo>
                  <a:lnTo>
                    <a:pt x="8201" y="1372"/>
                  </a:lnTo>
                  <a:lnTo>
                    <a:pt x="11759" y="289"/>
                  </a:lnTo>
                  <a:lnTo>
                    <a:pt x="14189" y="0"/>
                  </a:lnTo>
                  <a:lnTo>
                    <a:pt x="15809" y="866"/>
                  </a:lnTo>
                  <a:lnTo>
                    <a:pt x="16890" y="2502"/>
                  </a:lnTo>
                  <a:lnTo>
                    <a:pt x="18623" y="7675"/>
                  </a:lnTo>
                  <a:lnTo>
                    <a:pt x="20083" y="34821"/>
                  </a:lnTo>
                  <a:lnTo>
                    <a:pt x="26584" y="57294"/>
                  </a:lnTo>
                  <a:lnTo>
                    <a:pt x="35939" y="102275"/>
                  </a:lnTo>
                  <a:lnTo>
                    <a:pt x="38874" y="143299"/>
                  </a:lnTo>
                  <a:lnTo>
                    <a:pt x="46264" y="190055"/>
                  </a:lnTo>
                  <a:lnTo>
                    <a:pt x="47446" y="237565"/>
                  </a:lnTo>
                  <a:lnTo>
                    <a:pt x="47609" y="284338"/>
                  </a:lnTo>
                  <a:lnTo>
                    <a:pt x="47624" y="329574"/>
                  </a:lnTo>
                  <a:lnTo>
                    <a:pt x="47625" y="35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5"/>
            <p:cNvSpPr/>
            <p:nvPr>
              <p:custDataLst>
                <p:tags r:id="rId175"/>
              </p:custDataLst>
            </p:nvPr>
          </p:nvSpPr>
          <p:spPr>
            <a:xfrm>
              <a:off x="240163" y="495300"/>
              <a:ext cx="455163" cy="53114"/>
            </a:xfrm>
            <a:custGeom>
              <a:avLst/>
              <a:gdLst/>
              <a:ahLst/>
              <a:cxnLst/>
              <a:rect l="0" t="0" r="0" b="0"/>
              <a:pathLst>
                <a:path w="455163" h="53114">
                  <a:moveTo>
                    <a:pt x="74162" y="47625"/>
                  </a:moveTo>
                  <a:lnTo>
                    <a:pt x="74162" y="47625"/>
                  </a:lnTo>
                  <a:lnTo>
                    <a:pt x="29382" y="47625"/>
                  </a:lnTo>
                  <a:lnTo>
                    <a:pt x="19687" y="50447"/>
                  </a:lnTo>
                  <a:lnTo>
                    <a:pt x="15621" y="52682"/>
                  </a:lnTo>
                  <a:lnTo>
                    <a:pt x="11851" y="53113"/>
                  </a:lnTo>
                  <a:lnTo>
                    <a:pt x="0" y="48557"/>
                  </a:lnTo>
                  <a:lnTo>
                    <a:pt x="379" y="48246"/>
                  </a:lnTo>
                  <a:lnTo>
                    <a:pt x="39817" y="47636"/>
                  </a:lnTo>
                  <a:lnTo>
                    <a:pt x="65750" y="44806"/>
                  </a:lnTo>
                  <a:lnTo>
                    <a:pt x="102957" y="39425"/>
                  </a:lnTo>
                  <a:lnTo>
                    <a:pt x="148485" y="38362"/>
                  </a:lnTo>
                  <a:lnTo>
                    <a:pt x="185672" y="38178"/>
                  </a:lnTo>
                  <a:lnTo>
                    <a:pt x="224559" y="37065"/>
                  </a:lnTo>
                  <a:lnTo>
                    <a:pt x="268067" y="31561"/>
                  </a:lnTo>
                  <a:lnTo>
                    <a:pt x="308239" y="28401"/>
                  </a:lnTo>
                  <a:lnTo>
                    <a:pt x="345895" y="22291"/>
                  </a:lnTo>
                  <a:lnTo>
                    <a:pt x="390422" y="16868"/>
                  </a:lnTo>
                  <a:lnTo>
                    <a:pt x="435975" y="9434"/>
                  </a:lnTo>
                  <a:lnTo>
                    <a:pt x="455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6"/>
            <p:cNvSpPr/>
            <p:nvPr>
              <p:custDataLst>
                <p:tags r:id="rId176"/>
              </p:custDataLst>
            </p:nvPr>
          </p:nvSpPr>
          <p:spPr>
            <a:xfrm>
              <a:off x="259227" y="590550"/>
              <a:ext cx="455149" cy="95200"/>
            </a:xfrm>
            <a:custGeom>
              <a:avLst/>
              <a:gdLst/>
              <a:ahLst/>
              <a:cxnLst/>
              <a:rect l="0" t="0" r="0" b="0"/>
              <a:pathLst>
                <a:path w="455149" h="95200">
                  <a:moveTo>
                    <a:pt x="64623" y="57150"/>
                  </a:moveTo>
                  <a:lnTo>
                    <a:pt x="64623" y="57150"/>
                  </a:lnTo>
                  <a:lnTo>
                    <a:pt x="19913" y="85384"/>
                  </a:lnTo>
                  <a:lnTo>
                    <a:pt x="11944" y="90865"/>
                  </a:lnTo>
                  <a:lnTo>
                    <a:pt x="0" y="94673"/>
                  </a:lnTo>
                  <a:lnTo>
                    <a:pt x="374" y="94865"/>
                  </a:lnTo>
                  <a:lnTo>
                    <a:pt x="11386" y="95199"/>
                  </a:lnTo>
                  <a:lnTo>
                    <a:pt x="56767" y="80059"/>
                  </a:lnTo>
                  <a:lnTo>
                    <a:pt x="96350" y="74140"/>
                  </a:lnTo>
                  <a:lnTo>
                    <a:pt x="132232" y="66065"/>
                  </a:lnTo>
                  <a:lnTo>
                    <a:pt x="172497" y="56969"/>
                  </a:lnTo>
                  <a:lnTo>
                    <a:pt x="217941" y="47571"/>
                  </a:lnTo>
                  <a:lnTo>
                    <a:pt x="264920" y="38084"/>
                  </a:lnTo>
                  <a:lnTo>
                    <a:pt x="309531" y="28570"/>
                  </a:lnTo>
                  <a:lnTo>
                    <a:pt x="352383" y="21871"/>
                  </a:lnTo>
                  <a:lnTo>
                    <a:pt x="392949" y="17064"/>
                  </a:lnTo>
                  <a:lnTo>
                    <a:pt x="435101" y="5958"/>
                  </a:lnTo>
                  <a:lnTo>
                    <a:pt x="4551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7"/>
            <p:cNvSpPr/>
            <p:nvPr>
              <p:custDataLst>
                <p:tags r:id="rId177"/>
              </p:custDataLst>
            </p:nvPr>
          </p:nvSpPr>
          <p:spPr>
            <a:xfrm>
              <a:off x="885825" y="314338"/>
              <a:ext cx="133193" cy="333324"/>
            </a:xfrm>
            <a:custGeom>
              <a:avLst/>
              <a:gdLst/>
              <a:ahLst/>
              <a:cxnLst/>
              <a:rect l="0" t="0" r="0" b="0"/>
              <a:pathLst>
                <a:path w="133193" h="333324">
                  <a:moveTo>
                    <a:pt x="0" y="47612"/>
                  </a:moveTo>
                  <a:lnTo>
                    <a:pt x="0" y="47612"/>
                  </a:lnTo>
                  <a:lnTo>
                    <a:pt x="0" y="24946"/>
                  </a:lnTo>
                  <a:lnTo>
                    <a:pt x="1058" y="22976"/>
                  </a:lnTo>
                  <a:lnTo>
                    <a:pt x="2822" y="21663"/>
                  </a:lnTo>
                  <a:lnTo>
                    <a:pt x="7604" y="20204"/>
                  </a:lnTo>
                  <a:lnTo>
                    <a:pt x="13257" y="19556"/>
                  </a:lnTo>
                  <a:lnTo>
                    <a:pt x="15188" y="18324"/>
                  </a:lnTo>
                  <a:lnTo>
                    <a:pt x="16476" y="16445"/>
                  </a:lnTo>
                  <a:lnTo>
                    <a:pt x="18964" y="11535"/>
                  </a:lnTo>
                  <a:lnTo>
                    <a:pt x="23598" y="5825"/>
                  </a:lnTo>
                  <a:lnTo>
                    <a:pt x="29185" y="2582"/>
                  </a:lnTo>
                  <a:lnTo>
                    <a:pt x="41103" y="756"/>
                  </a:lnTo>
                  <a:lnTo>
                    <a:pt x="79262" y="0"/>
                  </a:lnTo>
                  <a:lnTo>
                    <a:pt x="81416" y="1054"/>
                  </a:lnTo>
                  <a:lnTo>
                    <a:pt x="82853" y="2815"/>
                  </a:lnTo>
                  <a:lnTo>
                    <a:pt x="85507" y="7594"/>
                  </a:lnTo>
                  <a:lnTo>
                    <a:pt x="91893" y="16234"/>
                  </a:lnTo>
                  <a:lnTo>
                    <a:pt x="94255" y="25497"/>
                  </a:lnTo>
                  <a:lnTo>
                    <a:pt x="95119" y="41277"/>
                  </a:lnTo>
                  <a:lnTo>
                    <a:pt x="90155" y="55848"/>
                  </a:lnTo>
                  <a:lnTo>
                    <a:pt x="78769" y="75599"/>
                  </a:lnTo>
                  <a:lnTo>
                    <a:pt x="76284" y="82276"/>
                  </a:lnTo>
                  <a:lnTo>
                    <a:pt x="59791" y="104747"/>
                  </a:lnTo>
                  <a:lnTo>
                    <a:pt x="57266" y="111105"/>
                  </a:lnTo>
                  <a:lnTo>
                    <a:pt x="50952" y="120635"/>
                  </a:lnTo>
                  <a:lnTo>
                    <a:pt x="47552" y="130161"/>
                  </a:lnTo>
                  <a:lnTo>
                    <a:pt x="39554" y="140980"/>
                  </a:lnTo>
                  <a:lnTo>
                    <a:pt x="38228" y="150898"/>
                  </a:lnTo>
                  <a:lnTo>
                    <a:pt x="43194" y="157002"/>
                  </a:lnTo>
                  <a:lnTo>
                    <a:pt x="48478" y="159730"/>
                  </a:lnTo>
                  <a:lnTo>
                    <a:pt x="55437" y="161481"/>
                  </a:lnTo>
                  <a:lnTo>
                    <a:pt x="64416" y="168373"/>
                  </a:lnTo>
                  <a:lnTo>
                    <a:pt x="73296" y="171587"/>
                  </a:lnTo>
                  <a:lnTo>
                    <a:pt x="107095" y="196923"/>
                  </a:lnTo>
                  <a:lnTo>
                    <a:pt x="129301" y="225414"/>
                  </a:lnTo>
                  <a:lnTo>
                    <a:pt x="131550" y="231763"/>
                  </a:lnTo>
                  <a:lnTo>
                    <a:pt x="133192" y="259013"/>
                  </a:lnTo>
                  <a:lnTo>
                    <a:pt x="130458" y="266099"/>
                  </a:lnTo>
                  <a:lnTo>
                    <a:pt x="118152" y="283543"/>
                  </a:lnTo>
                  <a:lnTo>
                    <a:pt x="116012" y="293934"/>
                  </a:lnTo>
                  <a:lnTo>
                    <a:pt x="113325" y="298610"/>
                  </a:lnTo>
                  <a:lnTo>
                    <a:pt x="92992" y="317092"/>
                  </a:lnTo>
                  <a:lnTo>
                    <a:pt x="86133" y="320839"/>
                  </a:lnTo>
                  <a:lnTo>
                    <a:pt x="79556" y="323563"/>
                  </a:lnTo>
                  <a:lnTo>
                    <a:pt x="68845" y="329988"/>
                  </a:lnTo>
                  <a:lnTo>
                    <a:pt x="25517" y="333323"/>
                  </a:lnTo>
                  <a:lnTo>
                    <a:pt x="19102" y="330522"/>
                  </a:lnTo>
                  <a:lnTo>
                    <a:pt x="15910" y="328294"/>
                  </a:lnTo>
                  <a:lnTo>
                    <a:pt x="0" y="304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8"/>
            <p:cNvSpPr/>
            <p:nvPr>
              <p:custDataLst>
                <p:tags r:id="rId178"/>
              </p:custDataLst>
            </p:nvPr>
          </p:nvSpPr>
          <p:spPr>
            <a:xfrm>
              <a:off x="1085850" y="238125"/>
              <a:ext cx="166160" cy="533401"/>
            </a:xfrm>
            <a:custGeom>
              <a:avLst/>
              <a:gdLst/>
              <a:ahLst/>
              <a:cxnLst/>
              <a:rect l="0" t="0" r="0" b="0"/>
              <a:pathLst>
                <a:path w="166160" h="533401">
                  <a:moveTo>
                    <a:pt x="95250" y="0"/>
                  </a:moveTo>
                  <a:lnTo>
                    <a:pt x="95250" y="0"/>
                  </a:lnTo>
                  <a:lnTo>
                    <a:pt x="95250" y="13257"/>
                  </a:lnTo>
                  <a:lnTo>
                    <a:pt x="114548" y="60242"/>
                  </a:lnTo>
                  <a:lnTo>
                    <a:pt x="127049" y="100917"/>
                  </a:lnTo>
                  <a:lnTo>
                    <a:pt x="139710" y="143171"/>
                  </a:lnTo>
                  <a:lnTo>
                    <a:pt x="149228" y="179887"/>
                  </a:lnTo>
                  <a:lnTo>
                    <a:pt x="158751" y="222751"/>
                  </a:lnTo>
                  <a:lnTo>
                    <a:pt x="166159" y="262733"/>
                  </a:lnTo>
                  <a:lnTo>
                    <a:pt x="163650" y="301390"/>
                  </a:lnTo>
                  <a:lnTo>
                    <a:pt x="160319" y="339655"/>
                  </a:lnTo>
                  <a:lnTo>
                    <a:pt x="146868" y="377804"/>
                  </a:lnTo>
                  <a:lnTo>
                    <a:pt x="128418" y="414861"/>
                  </a:lnTo>
                  <a:lnTo>
                    <a:pt x="94276" y="456363"/>
                  </a:lnTo>
                  <a:lnTo>
                    <a:pt x="51901" y="495135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4"/>
          <p:cNvGrpSpPr/>
          <p:nvPr/>
        </p:nvGrpSpPr>
        <p:grpSpPr>
          <a:xfrm>
            <a:off x="1657466" y="220974"/>
            <a:ext cx="1190382" cy="491782"/>
            <a:chOff x="1657466" y="220974"/>
            <a:chExt cx="1190382" cy="491782"/>
          </a:xfrm>
        </p:grpSpPr>
        <p:sp>
          <p:nvSpPr>
            <p:cNvPr id="9" name="SMARTInkShape-269"/>
            <p:cNvSpPr/>
            <p:nvPr>
              <p:custDataLst>
                <p:tags r:id="rId168"/>
              </p:custDataLst>
            </p:nvPr>
          </p:nvSpPr>
          <p:spPr>
            <a:xfrm>
              <a:off x="1657466" y="314325"/>
              <a:ext cx="237937" cy="398431"/>
            </a:xfrm>
            <a:custGeom>
              <a:avLst/>
              <a:gdLst/>
              <a:ahLst/>
              <a:cxnLst/>
              <a:rect l="0" t="0" r="0" b="0"/>
              <a:pathLst>
                <a:path w="237937" h="398431">
                  <a:moveTo>
                    <a:pt x="9409" y="171450"/>
                  </a:moveTo>
                  <a:lnTo>
                    <a:pt x="9409" y="171450"/>
                  </a:lnTo>
                  <a:lnTo>
                    <a:pt x="9409" y="152795"/>
                  </a:lnTo>
                  <a:lnTo>
                    <a:pt x="9409" y="165692"/>
                  </a:lnTo>
                  <a:lnTo>
                    <a:pt x="12231" y="171713"/>
                  </a:lnTo>
                  <a:lnTo>
                    <a:pt x="15955" y="177917"/>
                  </a:lnTo>
                  <a:lnTo>
                    <a:pt x="18051" y="188418"/>
                  </a:lnTo>
                  <a:lnTo>
                    <a:pt x="18882" y="231672"/>
                  </a:lnTo>
                  <a:lnTo>
                    <a:pt x="18929" y="278481"/>
                  </a:lnTo>
                  <a:lnTo>
                    <a:pt x="18933" y="323212"/>
                  </a:lnTo>
                  <a:lnTo>
                    <a:pt x="18934" y="368079"/>
                  </a:lnTo>
                  <a:lnTo>
                    <a:pt x="18934" y="398430"/>
                  </a:lnTo>
                  <a:lnTo>
                    <a:pt x="16112" y="396508"/>
                  </a:lnTo>
                  <a:lnTo>
                    <a:pt x="13878" y="394514"/>
                  </a:lnTo>
                  <a:lnTo>
                    <a:pt x="11395" y="386653"/>
                  </a:lnTo>
                  <a:lnTo>
                    <a:pt x="9487" y="340612"/>
                  </a:lnTo>
                  <a:lnTo>
                    <a:pt x="9419" y="294974"/>
                  </a:lnTo>
                  <a:lnTo>
                    <a:pt x="2865" y="256057"/>
                  </a:lnTo>
                  <a:lnTo>
                    <a:pt x="473" y="208702"/>
                  </a:lnTo>
                  <a:lnTo>
                    <a:pt x="0" y="168695"/>
                  </a:lnTo>
                  <a:lnTo>
                    <a:pt x="2722" y="123462"/>
                  </a:lnTo>
                  <a:lnTo>
                    <a:pt x="9293" y="78406"/>
                  </a:lnTo>
                  <a:lnTo>
                    <a:pt x="10390" y="77670"/>
                  </a:lnTo>
                  <a:lnTo>
                    <a:pt x="17600" y="76394"/>
                  </a:lnTo>
                  <a:lnTo>
                    <a:pt x="32074" y="89474"/>
                  </a:lnTo>
                  <a:lnTo>
                    <a:pt x="57051" y="133620"/>
                  </a:lnTo>
                  <a:lnTo>
                    <a:pt x="79457" y="172740"/>
                  </a:lnTo>
                  <a:lnTo>
                    <a:pt x="97917" y="214188"/>
                  </a:lnTo>
                  <a:lnTo>
                    <a:pt x="114132" y="254964"/>
                  </a:lnTo>
                  <a:lnTo>
                    <a:pt x="136406" y="301496"/>
                  </a:lnTo>
                  <a:lnTo>
                    <a:pt x="149108" y="324883"/>
                  </a:lnTo>
                  <a:lnTo>
                    <a:pt x="157575" y="331917"/>
                  </a:lnTo>
                  <a:lnTo>
                    <a:pt x="166308" y="346301"/>
                  </a:lnTo>
                  <a:lnTo>
                    <a:pt x="171923" y="349703"/>
                  </a:lnTo>
                  <a:lnTo>
                    <a:pt x="184150" y="351887"/>
                  </a:lnTo>
                  <a:lnTo>
                    <a:pt x="186228" y="351008"/>
                  </a:lnTo>
                  <a:lnTo>
                    <a:pt x="187613" y="349364"/>
                  </a:lnTo>
                  <a:lnTo>
                    <a:pt x="190211" y="344714"/>
                  </a:lnTo>
                  <a:lnTo>
                    <a:pt x="194893" y="339120"/>
                  </a:lnTo>
                  <a:lnTo>
                    <a:pt x="197680" y="330284"/>
                  </a:lnTo>
                  <a:lnTo>
                    <a:pt x="202071" y="313409"/>
                  </a:lnTo>
                  <a:lnTo>
                    <a:pt x="216069" y="274850"/>
                  </a:lnTo>
                  <a:lnTo>
                    <a:pt x="228540" y="235031"/>
                  </a:lnTo>
                  <a:lnTo>
                    <a:pt x="236139" y="191770"/>
                  </a:lnTo>
                  <a:lnTo>
                    <a:pt x="237639" y="145047"/>
                  </a:lnTo>
                  <a:lnTo>
                    <a:pt x="237936" y="100696"/>
                  </a:lnTo>
                  <a:lnTo>
                    <a:pt x="236941" y="56613"/>
                  </a:lnTo>
                  <a:lnTo>
                    <a:pt x="228307" y="15162"/>
                  </a:lnTo>
                  <a:lnTo>
                    <a:pt x="223819" y="7444"/>
                  </a:lnTo>
                  <a:lnTo>
                    <a:pt x="218297" y="3308"/>
                  </a:lnTo>
                  <a:lnTo>
                    <a:pt x="209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0"/>
            <p:cNvSpPr/>
            <p:nvPr>
              <p:custDataLst>
                <p:tags r:id="rId169"/>
              </p:custDataLst>
            </p:nvPr>
          </p:nvSpPr>
          <p:spPr>
            <a:xfrm>
              <a:off x="1962588" y="486202"/>
              <a:ext cx="112791" cy="170882"/>
            </a:xfrm>
            <a:custGeom>
              <a:avLst/>
              <a:gdLst/>
              <a:ahLst/>
              <a:cxnLst/>
              <a:rect l="0" t="0" r="0" b="0"/>
              <a:pathLst>
                <a:path w="112791" h="170882">
                  <a:moveTo>
                    <a:pt x="66237" y="18623"/>
                  </a:moveTo>
                  <a:lnTo>
                    <a:pt x="66237" y="18623"/>
                  </a:lnTo>
                  <a:lnTo>
                    <a:pt x="66237" y="10422"/>
                  </a:lnTo>
                  <a:lnTo>
                    <a:pt x="58036" y="1013"/>
                  </a:lnTo>
                  <a:lnTo>
                    <a:pt x="52048" y="0"/>
                  </a:lnTo>
                  <a:lnTo>
                    <a:pt x="50427" y="916"/>
                  </a:lnTo>
                  <a:lnTo>
                    <a:pt x="49347" y="2585"/>
                  </a:lnTo>
                  <a:lnTo>
                    <a:pt x="48627" y="4756"/>
                  </a:lnTo>
                  <a:lnTo>
                    <a:pt x="39838" y="18887"/>
                  </a:lnTo>
                  <a:lnTo>
                    <a:pt x="39112" y="21974"/>
                  </a:lnTo>
                  <a:lnTo>
                    <a:pt x="37571" y="24032"/>
                  </a:lnTo>
                  <a:lnTo>
                    <a:pt x="35484" y="25404"/>
                  </a:lnTo>
                  <a:lnTo>
                    <a:pt x="33035" y="26319"/>
                  </a:lnTo>
                  <a:lnTo>
                    <a:pt x="31402" y="29045"/>
                  </a:lnTo>
                  <a:lnTo>
                    <a:pt x="15007" y="72881"/>
                  </a:lnTo>
                  <a:lnTo>
                    <a:pt x="1779" y="114472"/>
                  </a:lnTo>
                  <a:lnTo>
                    <a:pt x="0" y="134335"/>
                  </a:lnTo>
                  <a:lnTo>
                    <a:pt x="7801" y="158138"/>
                  </a:lnTo>
                  <a:lnTo>
                    <a:pt x="13762" y="165559"/>
                  </a:lnTo>
                  <a:lnTo>
                    <a:pt x="19279" y="168594"/>
                  </a:lnTo>
                  <a:lnTo>
                    <a:pt x="34575" y="170703"/>
                  </a:lnTo>
                  <a:lnTo>
                    <a:pt x="40876" y="170881"/>
                  </a:lnTo>
                  <a:lnTo>
                    <a:pt x="71707" y="161314"/>
                  </a:lnTo>
                  <a:lnTo>
                    <a:pt x="87935" y="148487"/>
                  </a:lnTo>
                  <a:lnTo>
                    <a:pt x="93403" y="143299"/>
                  </a:lnTo>
                  <a:lnTo>
                    <a:pt x="99477" y="131890"/>
                  </a:lnTo>
                  <a:lnTo>
                    <a:pt x="112790" y="88629"/>
                  </a:lnTo>
                  <a:lnTo>
                    <a:pt x="112486" y="71703"/>
                  </a:lnTo>
                  <a:lnTo>
                    <a:pt x="104134" y="42024"/>
                  </a:lnTo>
                  <a:lnTo>
                    <a:pt x="91192" y="25128"/>
                  </a:lnTo>
                  <a:lnTo>
                    <a:pt x="85089" y="21514"/>
                  </a:lnTo>
                  <a:lnTo>
                    <a:pt x="72548" y="19194"/>
                  </a:lnTo>
                  <a:lnTo>
                    <a:pt x="47187" y="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1"/>
            <p:cNvSpPr/>
            <p:nvPr>
              <p:custDataLst>
                <p:tags r:id="rId170"/>
              </p:custDataLst>
            </p:nvPr>
          </p:nvSpPr>
          <p:spPr>
            <a:xfrm>
              <a:off x="2133601" y="466725"/>
              <a:ext cx="95250" cy="190024"/>
            </a:xfrm>
            <a:custGeom>
              <a:avLst/>
              <a:gdLst/>
              <a:ahLst/>
              <a:cxnLst/>
              <a:rect l="0" t="0" r="0" b="0"/>
              <a:pathLst>
                <a:path w="95250" h="190024">
                  <a:moveTo>
                    <a:pt x="9524" y="38100"/>
                  </a:moveTo>
                  <a:lnTo>
                    <a:pt x="9524" y="38100"/>
                  </a:lnTo>
                  <a:lnTo>
                    <a:pt x="9524" y="33043"/>
                  </a:lnTo>
                  <a:lnTo>
                    <a:pt x="8466" y="31554"/>
                  </a:lnTo>
                  <a:lnTo>
                    <a:pt x="6702" y="30561"/>
                  </a:lnTo>
                  <a:lnTo>
                    <a:pt x="1323" y="28967"/>
                  </a:lnTo>
                  <a:lnTo>
                    <a:pt x="588" y="25927"/>
                  </a:lnTo>
                  <a:lnTo>
                    <a:pt x="0" y="10859"/>
                  </a:lnTo>
                  <a:lnTo>
                    <a:pt x="8200" y="17843"/>
                  </a:lnTo>
                  <a:lnTo>
                    <a:pt x="14188" y="23749"/>
                  </a:lnTo>
                  <a:lnTo>
                    <a:pt x="19711" y="26430"/>
                  </a:lnTo>
                  <a:lnTo>
                    <a:pt x="22665" y="27145"/>
                  </a:lnTo>
                  <a:lnTo>
                    <a:pt x="24635" y="28680"/>
                  </a:lnTo>
                  <a:lnTo>
                    <a:pt x="43421" y="58178"/>
                  </a:lnTo>
                  <a:lnTo>
                    <a:pt x="46815" y="69249"/>
                  </a:lnTo>
                  <a:lnTo>
                    <a:pt x="53617" y="82489"/>
                  </a:lnTo>
                  <a:lnTo>
                    <a:pt x="56942" y="124007"/>
                  </a:lnTo>
                  <a:lnTo>
                    <a:pt x="57145" y="169994"/>
                  </a:lnTo>
                  <a:lnTo>
                    <a:pt x="56088" y="173655"/>
                  </a:lnTo>
                  <a:lnTo>
                    <a:pt x="54325" y="176095"/>
                  </a:lnTo>
                  <a:lnTo>
                    <a:pt x="52091" y="177721"/>
                  </a:lnTo>
                  <a:lnTo>
                    <a:pt x="50602" y="179864"/>
                  </a:lnTo>
                  <a:lnTo>
                    <a:pt x="48016" y="188890"/>
                  </a:lnTo>
                  <a:lnTo>
                    <a:pt x="46827" y="189427"/>
                  </a:lnTo>
                  <a:lnTo>
                    <a:pt x="42684" y="190023"/>
                  </a:lnTo>
                  <a:lnTo>
                    <a:pt x="41155" y="189124"/>
                  </a:lnTo>
                  <a:lnTo>
                    <a:pt x="40137" y="187466"/>
                  </a:lnTo>
                  <a:lnTo>
                    <a:pt x="38703" y="180076"/>
                  </a:lnTo>
                  <a:lnTo>
                    <a:pt x="38115" y="139193"/>
                  </a:lnTo>
                  <a:lnTo>
                    <a:pt x="39164" y="123247"/>
                  </a:lnTo>
                  <a:lnTo>
                    <a:pt x="47801" y="81720"/>
                  </a:lnTo>
                  <a:lnTo>
                    <a:pt x="58306" y="42374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2"/>
            <p:cNvSpPr/>
            <p:nvPr>
              <p:custDataLst>
                <p:tags r:id="rId171"/>
              </p:custDataLst>
            </p:nvPr>
          </p:nvSpPr>
          <p:spPr>
            <a:xfrm>
              <a:off x="2314575" y="438329"/>
              <a:ext cx="171412" cy="180239"/>
            </a:xfrm>
            <a:custGeom>
              <a:avLst/>
              <a:gdLst/>
              <a:ahLst/>
              <a:cxnLst/>
              <a:rect l="0" t="0" r="0" b="0"/>
              <a:pathLst>
                <a:path w="171412" h="180239">
                  <a:moveTo>
                    <a:pt x="0" y="37921"/>
                  </a:moveTo>
                  <a:lnTo>
                    <a:pt x="0" y="37921"/>
                  </a:lnTo>
                  <a:lnTo>
                    <a:pt x="0" y="42978"/>
                  </a:lnTo>
                  <a:lnTo>
                    <a:pt x="1058" y="44467"/>
                  </a:lnTo>
                  <a:lnTo>
                    <a:pt x="2822" y="45460"/>
                  </a:lnTo>
                  <a:lnTo>
                    <a:pt x="5056" y="46122"/>
                  </a:lnTo>
                  <a:lnTo>
                    <a:pt x="6546" y="47622"/>
                  </a:lnTo>
                  <a:lnTo>
                    <a:pt x="11759" y="57633"/>
                  </a:lnTo>
                  <a:lnTo>
                    <a:pt x="15809" y="63615"/>
                  </a:lnTo>
                  <a:lnTo>
                    <a:pt x="18090" y="72933"/>
                  </a:lnTo>
                  <a:lnTo>
                    <a:pt x="19034" y="116356"/>
                  </a:lnTo>
                  <a:lnTo>
                    <a:pt x="19047" y="134906"/>
                  </a:lnTo>
                  <a:lnTo>
                    <a:pt x="16226" y="142056"/>
                  </a:lnTo>
                  <a:lnTo>
                    <a:pt x="12503" y="148762"/>
                  </a:lnTo>
                  <a:lnTo>
                    <a:pt x="10113" y="161690"/>
                  </a:lnTo>
                  <a:lnTo>
                    <a:pt x="9535" y="180238"/>
                  </a:lnTo>
                  <a:lnTo>
                    <a:pt x="9525" y="136082"/>
                  </a:lnTo>
                  <a:lnTo>
                    <a:pt x="12347" y="92047"/>
                  </a:lnTo>
                  <a:lnTo>
                    <a:pt x="23714" y="49678"/>
                  </a:lnTo>
                  <a:lnTo>
                    <a:pt x="38296" y="21569"/>
                  </a:lnTo>
                  <a:lnTo>
                    <a:pt x="50839" y="6704"/>
                  </a:lnTo>
                  <a:lnTo>
                    <a:pt x="57167" y="2880"/>
                  </a:lnTo>
                  <a:lnTo>
                    <a:pt x="66481" y="224"/>
                  </a:lnTo>
                  <a:lnTo>
                    <a:pt x="71175" y="0"/>
                  </a:lnTo>
                  <a:lnTo>
                    <a:pt x="76789" y="2723"/>
                  </a:lnTo>
                  <a:lnTo>
                    <a:pt x="79767" y="4931"/>
                  </a:lnTo>
                  <a:lnTo>
                    <a:pt x="83077" y="10206"/>
                  </a:lnTo>
                  <a:lnTo>
                    <a:pt x="85607" y="16078"/>
                  </a:lnTo>
                  <a:lnTo>
                    <a:pt x="91922" y="25334"/>
                  </a:lnTo>
                  <a:lnTo>
                    <a:pt x="94264" y="34780"/>
                  </a:lnTo>
                  <a:lnTo>
                    <a:pt x="95233" y="78255"/>
                  </a:lnTo>
                  <a:lnTo>
                    <a:pt x="94184" y="88656"/>
                  </a:lnTo>
                  <a:lnTo>
                    <a:pt x="87048" y="107344"/>
                  </a:lnTo>
                  <a:lnTo>
                    <a:pt x="85735" y="123478"/>
                  </a:lnTo>
                  <a:lnTo>
                    <a:pt x="85726" y="110374"/>
                  </a:lnTo>
                  <a:lnTo>
                    <a:pt x="88548" y="104342"/>
                  </a:lnTo>
                  <a:lnTo>
                    <a:pt x="90781" y="101251"/>
                  </a:lnTo>
                  <a:lnTo>
                    <a:pt x="93926" y="86789"/>
                  </a:lnTo>
                  <a:lnTo>
                    <a:pt x="96047" y="69485"/>
                  </a:lnTo>
                  <a:lnTo>
                    <a:pt x="102777" y="53859"/>
                  </a:lnTo>
                  <a:lnTo>
                    <a:pt x="142881" y="9363"/>
                  </a:lnTo>
                  <a:lnTo>
                    <a:pt x="149228" y="4062"/>
                  </a:lnTo>
                  <a:lnTo>
                    <a:pt x="155576" y="1706"/>
                  </a:lnTo>
                  <a:lnTo>
                    <a:pt x="157693" y="2136"/>
                  </a:lnTo>
                  <a:lnTo>
                    <a:pt x="159103" y="3481"/>
                  </a:lnTo>
                  <a:lnTo>
                    <a:pt x="160044" y="5436"/>
                  </a:lnTo>
                  <a:lnTo>
                    <a:pt x="161729" y="6739"/>
                  </a:lnTo>
                  <a:lnTo>
                    <a:pt x="166424" y="8187"/>
                  </a:lnTo>
                  <a:lnTo>
                    <a:pt x="168100" y="9632"/>
                  </a:lnTo>
                  <a:lnTo>
                    <a:pt x="169961" y="14059"/>
                  </a:lnTo>
                  <a:lnTo>
                    <a:pt x="171411" y="55325"/>
                  </a:lnTo>
                  <a:lnTo>
                    <a:pt x="168611" y="64353"/>
                  </a:lnTo>
                  <a:lnTo>
                    <a:pt x="164897" y="72952"/>
                  </a:lnTo>
                  <a:lnTo>
                    <a:pt x="161925" y="12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3"/>
            <p:cNvSpPr/>
            <p:nvPr>
              <p:custDataLst>
                <p:tags r:id="rId172"/>
              </p:custDataLst>
            </p:nvPr>
          </p:nvSpPr>
          <p:spPr>
            <a:xfrm>
              <a:off x="2562666" y="220974"/>
              <a:ext cx="285182" cy="359911"/>
            </a:xfrm>
            <a:custGeom>
              <a:avLst/>
              <a:gdLst/>
              <a:ahLst/>
              <a:cxnLst/>
              <a:rect l="0" t="0" r="0" b="0"/>
              <a:pathLst>
                <a:path w="285182" h="359911">
                  <a:moveTo>
                    <a:pt x="94809" y="245751"/>
                  </a:moveTo>
                  <a:lnTo>
                    <a:pt x="94809" y="245751"/>
                  </a:lnTo>
                  <a:lnTo>
                    <a:pt x="99865" y="240694"/>
                  </a:lnTo>
                  <a:lnTo>
                    <a:pt x="102348" y="235390"/>
                  </a:lnTo>
                  <a:lnTo>
                    <a:pt x="103010" y="232494"/>
                  </a:lnTo>
                  <a:lnTo>
                    <a:pt x="102393" y="230563"/>
                  </a:lnTo>
                  <a:lnTo>
                    <a:pt x="100923" y="229276"/>
                  </a:lnTo>
                  <a:lnTo>
                    <a:pt x="96017" y="227209"/>
                  </a:lnTo>
                  <a:lnTo>
                    <a:pt x="95346" y="224105"/>
                  </a:lnTo>
                  <a:lnTo>
                    <a:pt x="95167" y="221795"/>
                  </a:lnTo>
                  <a:lnTo>
                    <a:pt x="93989" y="220255"/>
                  </a:lnTo>
                  <a:lnTo>
                    <a:pt x="89859" y="218545"/>
                  </a:lnTo>
                  <a:lnTo>
                    <a:pt x="61722" y="217187"/>
                  </a:lnTo>
                  <a:lnTo>
                    <a:pt x="56115" y="220003"/>
                  </a:lnTo>
                  <a:lnTo>
                    <a:pt x="50095" y="223724"/>
                  </a:lnTo>
                  <a:lnTo>
                    <a:pt x="40756" y="226877"/>
                  </a:lnTo>
                  <a:lnTo>
                    <a:pt x="34449" y="231365"/>
                  </a:lnTo>
                  <a:lnTo>
                    <a:pt x="13315" y="260831"/>
                  </a:lnTo>
                  <a:lnTo>
                    <a:pt x="1792" y="294166"/>
                  </a:lnTo>
                  <a:lnTo>
                    <a:pt x="0" y="313876"/>
                  </a:lnTo>
                  <a:lnTo>
                    <a:pt x="2577" y="321184"/>
                  </a:lnTo>
                  <a:lnTo>
                    <a:pt x="4746" y="324615"/>
                  </a:lnTo>
                  <a:lnTo>
                    <a:pt x="9286" y="343213"/>
                  </a:lnTo>
                  <a:lnTo>
                    <a:pt x="11335" y="345650"/>
                  </a:lnTo>
                  <a:lnTo>
                    <a:pt x="28331" y="357637"/>
                  </a:lnTo>
                  <a:lnTo>
                    <a:pt x="47201" y="359839"/>
                  </a:lnTo>
                  <a:lnTo>
                    <a:pt x="50370" y="359910"/>
                  </a:lnTo>
                  <a:lnTo>
                    <a:pt x="56714" y="357166"/>
                  </a:lnTo>
                  <a:lnTo>
                    <a:pt x="70734" y="345858"/>
                  </a:lnTo>
                  <a:lnTo>
                    <a:pt x="81312" y="327810"/>
                  </a:lnTo>
                  <a:lnTo>
                    <a:pt x="94882" y="287978"/>
                  </a:lnTo>
                  <a:lnTo>
                    <a:pt x="102153" y="274514"/>
                  </a:lnTo>
                  <a:lnTo>
                    <a:pt x="104331" y="255325"/>
                  </a:lnTo>
                  <a:lnTo>
                    <a:pt x="104333" y="260347"/>
                  </a:lnTo>
                  <a:lnTo>
                    <a:pt x="101511" y="265644"/>
                  </a:lnTo>
                  <a:lnTo>
                    <a:pt x="97788" y="271526"/>
                  </a:lnTo>
                  <a:lnTo>
                    <a:pt x="96133" y="277668"/>
                  </a:lnTo>
                  <a:lnTo>
                    <a:pt x="96750" y="280787"/>
                  </a:lnTo>
                  <a:lnTo>
                    <a:pt x="102522" y="293398"/>
                  </a:lnTo>
                  <a:lnTo>
                    <a:pt x="105322" y="318777"/>
                  </a:lnTo>
                  <a:lnTo>
                    <a:pt x="111859" y="331476"/>
                  </a:lnTo>
                  <a:lnTo>
                    <a:pt x="112526" y="334651"/>
                  </a:lnTo>
                  <a:lnTo>
                    <a:pt x="118520" y="344176"/>
                  </a:lnTo>
                  <a:lnTo>
                    <a:pt x="124044" y="347704"/>
                  </a:lnTo>
                  <a:lnTo>
                    <a:pt x="130028" y="350330"/>
                  </a:lnTo>
                  <a:lnTo>
                    <a:pt x="136214" y="355025"/>
                  </a:lnTo>
                  <a:lnTo>
                    <a:pt x="139346" y="355642"/>
                  </a:lnTo>
                  <a:lnTo>
                    <a:pt x="142492" y="354995"/>
                  </a:lnTo>
                  <a:lnTo>
                    <a:pt x="148810" y="352512"/>
                  </a:lnTo>
                  <a:lnTo>
                    <a:pt x="158317" y="350056"/>
                  </a:lnTo>
                  <a:lnTo>
                    <a:pt x="193430" y="323973"/>
                  </a:lnTo>
                  <a:lnTo>
                    <a:pt x="221281" y="280775"/>
                  </a:lnTo>
                  <a:lnTo>
                    <a:pt x="239500" y="250200"/>
                  </a:lnTo>
                  <a:lnTo>
                    <a:pt x="251838" y="206983"/>
                  </a:lnTo>
                  <a:lnTo>
                    <a:pt x="261986" y="181700"/>
                  </a:lnTo>
                  <a:lnTo>
                    <a:pt x="272242" y="140067"/>
                  </a:lnTo>
                  <a:lnTo>
                    <a:pt x="280374" y="98288"/>
                  </a:lnTo>
                  <a:lnTo>
                    <a:pt x="284659" y="57469"/>
                  </a:lnTo>
                  <a:lnTo>
                    <a:pt x="285181" y="35346"/>
                  </a:lnTo>
                  <a:lnTo>
                    <a:pt x="282430" y="27707"/>
                  </a:lnTo>
                  <a:lnTo>
                    <a:pt x="278738" y="20784"/>
                  </a:lnTo>
                  <a:lnTo>
                    <a:pt x="276367" y="7716"/>
                  </a:lnTo>
                  <a:lnTo>
                    <a:pt x="276173" y="4511"/>
                  </a:lnTo>
                  <a:lnTo>
                    <a:pt x="274985" y="2375"/>
                  </a:lnTo>
                  <a:lnTo>
                    <a:pt x="273135" y="950"/>
                  </a:lnTo>
                  <a:lnTo>
                    <a:pt x="270843" y="0"/>
                  </a:lnTo>
                  <a:lnTo>
                    <a:pt x="269315" y="426"/>
                  </a:lnTo>
                  <a:lnTo>
                    <a:pt x="268296" y="1767"/>
                  </a:lnTo>
                  <a:lnTo>
                    <a:pt x="267617" y="3720"/>
                  </a:lnTo>
                  <a:lnTo>
                    <a:pt x="253120" y="25597"/>
                  </a:lnTo>
                  <a:lnTo>
                    <a:pt x="248961" y="43172"/>
                  </a:lnTo>
                  <a:lnTo>
                    <a:pt x="244617" y="84744"/>
                  </a:lnTo>
                  <a:lnTo>
                    <a:pt x="238597" y="131572"/>
                  </a:lnTo>
                  <a:lnTo>
                    <a:pt x="237804" y="179092"/>
                  </a:lnTo>
                  <a:lnTo>
                    <a:pt x="238766" y="222667"/>
                  </a:lnTo>
                  <a:lnTo>
                    <a:pt x="245888" y="265733"/>
                  </a:lnTo>
                  <a:lnTo>
                    <a:pt x="249857" y="309726"/>
                  </a:lnTo>
                  <a:lnTo>
                    <a:pt x="257518" y="327854"/>
                  </a:lnTo>
                  <a:lnTo>
                    <a:pt x="266259" y="341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5"/>
          <p:cNvGrpSpPr/>
          <p:nvPr/>
        </p:nvGrpSpPr>
        <p:grpSpPr>
          <a:xfrm>
            <a:off x="1447800" y="201741"/>
            <a:ext cx="3952876" cy="674543"/>
            <a:chOff x="1447800" y="201741"/>
            <a:chExt cx="3952876" cy="674543"/>
          </a:xfrm>
        </p:grpSpPr>
        <p:sp>
          <p:nvSpPr>
            <p:cNvPr id="15" name="SMARTInkShape-274"/>
            <p:cNvSpPr/>
            <p:nvPr>
              <p:custDataLst>
                <p:tags r:id="rId148"/>
              </p:custDataLst>
            </p:nvPr>
          </p:nvSpPr>
          <p:spPr>
            <a:xfrm>
              <a:off x="3219615" y="248225"/>
              <a:ext cx="152236" cy="389472"/>
            </a:xfrm>
            <a:custGeom>
              <a:avLst/>
              <a:gdLst/>
              <a:ahLst/>
              <a:cxnLst/>
              <a:rect l="0" t="0" r="0" b="0"/>
              <a:pathLst>
                <a:path w="152236" h="389472">
                  <a:moveTo>
                    <a:pt x="95085" y="256600"/>
                  </a:moveTo>
                  <a:lnTo>
                    <a:pt x="95085" y="256600"/>
                  </a:lnTo>
                  <a:lnTo>
                    <a:pt x="95085" y="248399"/>
                  </a:lnTo>
                  <a:lnTo>
                    <a:pt x="104217" y="237977"/>
                  </a:lnTo>
                  <a:lnTo>
                    <a:pt x="104607" y="228145"/>
                  </a:lnTo>
                  <a:lnTo>
                    <a:pt x="96409" y="219834"/>
                  </a:lnTo>
                  <a:lnTo>
                    <a:pt x="90421" y="218895"/>
                  </a:lnTo>
                  <a:lnTo>
                    <a:pt x="81944" y="218617"/>
                  </a:lnTo>
                  <a:lnTo>
                    <a:pt x="75839" y="221374"/>
                  </a:lnTo>
                  <a:lnTo>
                    <a:pt x="45213" y="241167"/>
                  </a:lnTo>
                  <a:lnTo>
                    <a:pt x="25316" y="273071"/>
                  </a:lnTo>
                  <a:lnTo>
                    <a:pt x="2660" y="320476"/>
                  </a:lnTo>
                  <a:lnTo>
                    <a:pt x="0" y="353537"/>
                  </a:lnTo>
                  <a:lnTo>
                    <a:pt x="4941" y="369166"/>
                  </a:lnTo>
                  <a:lnTo>
                    <a:pt x="7472" y="372919"/>
                  </a:lnTo>
                  <a:lnTo>
                    <a:pt x="15033" y="379259"/>
                  </a:lnTo>
                  <a:lnTo>
                    <a:pt x="17173" y="384493"/>
                  </a:lnTo>
                  <a:lnTo>
                    <a:pt x="19860" y="386312"/>
                  </a:lnTo>
                  <a:lnTo>
                    <a:pt x="36560" y="389231"/>
                  </a:lnTo>
                  <a:lnTo>
                    <a:pt x="40193" y="389471"/>
                  </a:lnTo>
                  <a:lnTo>
                    <a:pt x="55420" y="384752"/>
                  </a:lnTo>
                  <a:lnTo>
                    <a:pt x="68280" y="376650"/>
                  </a:lnTo>
                  <a:lnTo>
                    <a:pt x="82107" y="356827"/>
                  </a:lnTo>
                  <a:lnTo>
                    <a:pt x="112133" y="310847"/>
                  </a:lnTo>
                  <a:lnTo>
                    <a:pt x="126439" y="270020"/>
                  </a:lnTo>
                  <a:lnTo>
                    <a:pt x="138399" y="227736"/>
                  </a:lnTo>
                  <a:lnTo>
                    <a:pt x="144681" y="182538"/>
                  </a:lnTo>
                  <a:lnTo>
                    <a:pt x="150742" y="142722"/>
                  </a:lnTo>
                  <a:lnTo>
                    <a:pt x="152039" y="97553"/>
                  </a:lnTo>
                  <a:lnTo>
                    <a:pt x="152209" y="56758"/>
                  </a:lnTo>
                  <a:lnTo>
                    <a:pt x="152234" y="15989"/>
                  </a:lnTo>
                  <a:lnTo>
                    <a:pt x="149412" y="9256"/>
                  </a:lnTo>
                  <a:lnTo>
                    <a:pt x="143103" y="0"/>
                  </a:lnTo>
                  <a:lnTo>
                    <a:pt x="137770" y="4652"/>
                  </a:lnTo>
                  <a:lnTo>
                    <a:pt x="135222" y="9862"/>
                  </a:lnTo>
                  <a:lnTo>
                    <a:pt x="126718" y="57178"/>
                  </a:lnTo>
                  <a:lnTo>
                    <a:pt x="124063" y="96218"/>
                  </a:lnTo>
                  <a:lnTo>
                    <a:pt x="123739" y="139626"/>
                  </a:lnTo>
                  <a:lnTo>
                    <a:pt x="123676" y="179872"/>
                  </a:lnTo>
                  <a:lnTo>
                    <a:pt x="124720" y="226897"/>
                  </a:lnTo>
                  <a:lnTo>
                    <a:pt x="131861" y="267440"/>
                  </a:lnTo>
                  <a:lnTo>
                    <a:pt x="143372" y="303562"/>
                  </a:lnTo>
                  <a:lnTo>
                    <a:pt x="152235" y="323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5"/>
            <p:cNvSpPr/>
            <p:nvPr>
              <p:custDataLst>
                <p:tags r:id="rId149"/>
              </p:custDataLst>
            </p:nvPr>
          </p:nvSpPr>
          <p:spPr>
            <a:xfrm>
              <a:off x="3448453" y="533400"/>
              <a:ext cx="28173" cy="47495"/>
            </a:xfrm>
            <a:custGeom>
              <a:avLst/>
              <a:gdLst/>
              <a:ahLst/>
              <a:cxnLst/>
              <a:rect l="0" t="0" r="0" b="0"/>
              <a:pathLst>
                <a:path w="28173" h="47495">
                  <a:moveTo>
                    <a:pt x="28172" y="0"/>
                  </a:moveTo>
                  <a:lnTo>
                    <a:pt x="28172" y="0"/>
                  </a:lnTo>
                  <a:lnTo>
                    <a:pt x="23115" y="5057"/>
                  </a:lnTo>
                  <a:lnTo>
                    <a:pt x="20633" y="10361"/>
                  </a:lnTo>
                  <a:lnTo>
                    <a:pt x="17850" y="25510"/>
                  </a:lnTo>
                  <a:lnTo>
                    <a:pt x="10480" y="36233"/>
                  </a:lnTo>
                  <a:lnTo>
                    <a:pt x="9524" y="42603"/>
                  </a:lnTo>
                  <a:lnTo>
                    <a:pt x="8332" y="44277"/>
                  </a:lnTo>
                  <a:lnTo>
                    <a:pt x="6478" y="45393"/>
                  </a:lnTo>
                  <a:lnTo>
                    <a:pt x="0" y="47494"/>
                  </a:lnTo>
                  <a:lnTo>
                    <a:pt x="912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6"/>
            <p:cNvSpPr/>
            <p:nvPr>
              <p:custDataLst>
                <p:tags r:id="rId150"/>
              </p:custDataLst>
            </p:nvPr>
          </p:nvSpPr>
          <p:spPr>
            <a:xfrm>
              <a:off x="3467100" y="3619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1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7"/>
            <p:cNvSpPr/>
            <p:nvPr>
              <p:custDataLst>
                <p:tags r:id="rId151"/>
              </p:custDataLst>
            </p:nvPr>
          </p:nvSpPr>
          <p:spPr>
            <a:xfrm>
              <a:off x="3562350" y="400453"/>
              <a:ext cx="104776" cy="217184"/>
            </a:xfrm>
            <a:custGeom>
              <a:avLst/>
              <a:gdLst/>
              <a:ahLst/>
              <a:cxnLst/>
              <a:rect l="0" t="0" r="0" b="0"/>
              <a:pathLst>
                <a:path w="104776" h="217184">
                  <a:moveTo>
                    <a:pt x="104775" y="37697"/>
                  </a:moveTo>
                  <a:lnTo>
                    <a:pt x="104775" y="37697"/>
                  </a:lnTo>
                  <a:lnTo>
                    <a:pt x="104775" y="32640"/>
                  </a:lnTo>
                  <a:lnTo>
                    <a:pt x="103717" y="31151"/>
                  </a:lnTo>
                  <a:lnTo>
                    <a:pt x="101953" y="30158"/>
                  </a:lnTo>
                  <a:lnTo>
                    <a:pt x="99718" y="29496"/>
                  </a:lnTo>
                  <a:lnTo>
                    <a:pt x="98229" y="27996"/>
                  </a:lnTo>
                  <a:lnTo>
                    <a:pt x="96574" y="23508"/>
                  </a:lnTo>
                  <a:lnTo>
                    <a:pt x="95074" y="21888"/>
                  </a:lnTo>
                  <a:lnTo>
                    <a:pt x="69750" y="10572"/>
                  </a:lnTo>
                  <a:lnTo>
                    <a:pt x="62530" y="9552"/>
                  </a:lnTo>
                  <a:lnTo>
                    <a:pt x="60736" y="8350"/>
                  </a:lnTo>
                  <a:lnTo>
                    <a:pt x="59541" y="6491"/>
                  </a:lnTo>
                  <a:lnTo>
                    <a:pt x="58744" y="4193"/>
                  </a:lnTo>
                  <a:lnTo>
                    <a:pt x="57154" y="2661"/>
                  </a:lnTo>
                  <a:lnTo>
                    <a:pt x="52566" y="959"/>
                  </a:lnTo>
                  <a:lnTo>
                    <a:pt x="44033" y="0"/>
                  </a:lnTo>
                  <a:lnTo>
                    <a:pt x="37914" y="2598"/>
                  </a:lnTo>
                  <a:lnTo>
                    <a:pt x="30419" y="7833"/>
                  </a:lnTo>
                  <a:lnTo>
                    <a:pt x="15847" y="9926"/>
                  </a:lnTo>
                  <a:lnTo>
                    <a:pt x="13740" y="11775"/>
                  </a:lnTo>
                  <a:lnTo>
                    <a:pt x="11398" y="16651"/>
                  </a:lnTo>
                  <a:lnTo>
                    <a:pt x="9022" y="25346"/>
                  </a:lnTo>
                  <a:lnTo>
                    <a:pt x="3144" y="34625"/>
                  </a:lnTo>
                  <a:lnTo>
                    <a:pt x="1397" y="40918"/>
                  </a:lnTo>
                  <a:lnTo>
                    <a:pt x="1990" y="44078"/>
                  </a:lnTo>
                  <a:lnTo>
                    <a:pt x="7723" y="56753"/>
                  </a:lnTo>
                  <a:lnTo>
                    <a:pt x="10346" y="72623"/>
                  </a:lnTo>
                  <a:lnTo>
                    <a:pt x="44481" y="119364"/>
                  </a:lnTo>
                  <a:lnTo>
                    <a:pt x="60329" y="141062"/>
                  </a:lnTo>
                  <a:lnTo>
                    <a:pt x="64794" y="153814"/>
                  </a:lnTo>
                  <a:lnTo>
                    <a:pt x="66626" y="183712"/>
                  </a:lnTo>
                  <a:lnTo>
                    <a:pt x="63831" y="190081"/>
                  </a:lnTo>
                  <a:lnTo>
                    <a:pt x="53413" y="202794"/>
                  </a:lnTo>
                  <a:lnTo>
                    <a:pt x="47375" y="206323"/>
                  </a:lnTo>
                  <a:lnTo>
                    <a:pt x="41164" y="208950"/>
                  </a:lnTo>
                  <a:lnTo>
                    <a:pt x="34875" y="213646"/>
                  </a:lnTo>
                  <a:lnTo>
                    <a:pt x="25731" y="216438"/>
                  </a:lnTo>
                  <a:lnTo>
                    <a:pt x="20329" y="217183"/>
                  </a:lnTo>
                  <a:lnTo>
                    <a:pt x="11504" y="215188"/>
                  </a:lnTo>
                  <a:lnTo>
                    <a:pt x="0" y="209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8"/>
            <p:cNvSpPr/>
            <p:nvPr>
              <p:custDataLst>
                <p:tags r:id="rId152"/>
              </p:custDataLst>
            </p:nvPr>
          </p:nvSpPr>
          <p:spPr>
            <a:xfrm>
              <a:off x="3762661" y="219191"/>
              <a:ext cx="56865" cy="418815"/>
            </a:xfrm>
            <a:custGeom>
              <a:avLst/>
              <a:gdLst/>
              <a:ahLst/>
              <a:cxnLst/>
              <a:rect l="0" t="0" r="0" b="0"/>
              <a:pathLst>
                <a:path w="56865" h="418815">
                  <a:moveTo>
                    <a:pt x="47339" y="9409"/>
                  </a:moveTo>
                  <a:lnTo>
                    <a:pt x="47339" y="9409"/>
                  </a:lnTo>
                  <a:lnTo>
                    <a:pt x="47339" y="0"/>
                  </a:lnTo>
                  <a:lnTo>
                    <a:pt x="46281" y="36959"/>
                  </a:lnTo>
                  <a:lnTo>
                    <a:pt x="37638" y="79809"/>
                  </a:lnTo>
                  <a:lnTo>
                    <a:pt x="29729" y="124200"/>
                  </a:lnTo>
                  <a:lnTo>
                    <a:pt x="20939" y="171399"/>
                  </a:lnTo>
                  <a:lnTo>
                    <a:pt x="14137" y="209447"/>
                  </a:lnTo>
                  <a:lnTo>
                    <a:pt x="9148" y="254082"/>
                  </a:lnTo>
                  <a:lnTo>
                    <a:pt x="1891" y="294571"/>
                  </a:lnTo>
                  <a:lnTo>
                    <a:pt x="0" y="341648"/>
                  </a:lnTo>
                  <a:lnTo>
                    <a:pt x="798" y="382622"/>
                  </a:lnTo>
                  <a:lnTo>
                    <a:pt x="11474" y="409189"/>
                  </a:lnTo>
                  <a:lnTo>
                    <a:pt x="13904" y="412454"/>
                  </a:lnTo>
                  <a:lnTo>
                    <a:pt x="19426" y="416082"/>
                  </a:lnTo>
                  <a:lnTo>
                    <a:pt x="28485" y="418124"/>
                  </a:lnTo>
                  <a:lnTo>
                    <a:pt x="41027" y="418814"/>
                  </a:lnTo>
                  <a:lnTo>
                    <a:pt x="47356" y="416086"/>
                  </a:lnTo>
                  <a:lnTo>
                    <a:pt x="50525" y="413877"/>
                  </a:lnTo>
                  <a:lnTo>
                    <a:pt x="54047" y="408600"/>
                  </a:lnTo>
                  <a:lnTo>
                    <a:pt x="56864" y="39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9"/>
            <p:cNvSpPr/>
            <p:nvPr>
              <p:custDataLst>
                <p:tags r:id="rId153"/>
              </p:custDataLst>
            </p:nvPr>
          </p:nvSpPr>
          <p:spPr>
            <a:xfrm>
              <a:off x="3719078" y="447675"/>
              <a:ext cx="157598" cy="38101"/>
            </a:xfrm>
            <a:custGeom>
              <a:avLst/>
              <a:gdLst/>
              <a:ahLst/>
              <a:cxnLst/>
              <a:rect l="0" t="0" r="0" b="0"/>
              <a:pathLst>
                <a:path w="157598" h="38101">
                  <a:moveTo>
                    <a:pt x="33772" y="38100"/>
                  </a:moveTo>
                  <a:lnTo>
                    <a:pt x="33772" y="38100"/>
                  </a:lnTo>
                  <a:lnTo>
                    <a:pt x="28715" y="38100"/>
                  </a:lnTo>
                  <a:lnTo>
                    <a:pt x="23411" y="35278"/>
                  </a:lnTo>
                  <a:lnTo>
                    <a:pt x="16439" y="29899"/>
                  </a:lnTo>
                  <a:lnTo>
                    <a:pt x="6672" y="28691"/>
                  </a:lnTo>
                  <a:lnTo>
                    <a:pt x="578" y="28609"/>
                  </a:lnTo>
                  <a:lnTo>
                    <a:pt x="0" y="27540"/>
                  </a:lnTo>
                  <a:lnTo>
                    <a:pt x="674" y="25768"/>
                  </a:lnTo>
                  <a:lnTo>
                    <a:pt x="2182" y="23529"/>
                  </a:lnTo>
                  <a:lnTo>
                    <a:pt x="4246" y="22036"/>
                  </a:lnTo>
                  <a:lnTo>
                    <a:pt x="9360" y="20377"/>
                  </a:lnTo>
                  <a:lnTo>
                    <a:pt x="27199" y="16403"/>
                  </a:lnTo>
                  <a:lnTo>
                    <a:pt x="41349" y="11563"/>
                  </a:lnTo>
                  <a:lnTo>
                    <a:pt x="86866" y="9644"/>
                  </a:lnTo>
                  <a:lnTo>
                    <a:pt x="132145" y="890"/>
                  </a:lnTo>
                  <a:lnTo>
                    <a:pt x="1575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0"/>
            <p:cNvSpPr/>
            <p:nvPr>
              <p:custDataLst>
                <p:tags r:id="rId154"/>
              </p:custDataLst>
            </p:nvPr>
          </p:nvSpPr>
          <p:spPr>
            <a:xfrm>
              <a:off x="3933825" y="419100"/>
              <a:ext cx="95251" cy="190332"/>
            </a:xfrm>
            <a:custGeom>
              <a:avLst/>
              <a:gdLst/>
              <a:ahLst/>
              <a:cxnLst/>
              <a:rect l="0" t="0" r="0" b="0"/>
              <a:pathLst>
                <a:path w="95251" h="19033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15809" y="9701"/>
                  </a:lnTo>
                  <a:lnTo>
                    <a:pt x="26400" y="28771"/>
                  </a:lnTo>
                  <a:lnTo>
                    <a:pt x="27124" y="31881"/>
                  </a:lnTo>
                  <a:lnTo>
                    <a:pt x="35923" y="47642"/>
                  </a:lnTo>
                  <a:lnTo>
                    <a:pt x="44561" y="89272"/>
                  </a:lnTo>
                  <a:lnTo>
                    <a:pt x="47222" y="120699"/>
                  </a:lnTo>
                  <a:lnTo>
                    <a:pt x="44623" y="130550"/>
                  </a:lnTo>
                  <a:lnTo>
                    <a:pt x="40999" y="139514"/>
                  </a:lnTo>
                  <a:lnTo>
                    <a:pt x="37296" y="167283"/>
                  </a:lnTo>
                  <a:lnTo>
                    <a:pt x="30611" y="180779"/>
                  </a:lnTo>
                  <a:lnTo>
                    <a:pt x="28977" y="188580"/>
                  </a:lnTo>
                  <a:lnTo>
                    <a:pt x="27785" y="189220"/>
                  </a:lnTo>
                  <a:lnTo>
                    <a:pt x="20410" y="190331"/>
                  </a:lnTo>
                  <a:lnTo>
                    <a:pt x="19957" y="189329"/>
                  </a:lnTo>
                  <a:lnTo>
                    <a:pt x="19060" y="159631"/>
                  </a:lnTo>
                  <a:lnTo>
                    <a:pt x="30809" y="114087"/>
                  </a:lnTo>
                  <a:lnTo>
                    <a:pt x="50931" y="69838"/>
                  </a:lnTo>
                  <a:lnTo>
                    <a:pt x="69861" y="36805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1"/>
            <p:cNvSpPr/>
            <p:nvPr>
              <p:custDataLst>
                <p:tags r:id="rId155"/>
              </p:custDataLst>
            </p:nvPr>
          </p:nvSpPr>
          <p:spPr>
            <a:xfrm>
              <a:off x="4124325" y="438184"/>
              <a:ext cx="9526" cy="142842"/>
            </a:xfrm>
            <a:custGeom>
              <a:avLst/>
              <a:gdLst/>
              <a:ahLst/>
              <a:cxnLst/>
              <a:rect l="0" t="0" r="0" b="0"/>
              <a:pathLst>
                <a:path w="9526" h="142842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2" y="8433"/>
                  </a:lnTo>
                  <a:lnTo>
                    <a:pt x="9522" y="0"/>
                  </a:lnTo>
                  <a:lnTo>
                    <a:pt x="9525" y="46336"/>
                  </a:lnTo>
                  <a:lnTo>
                    <a:pt x="9525" y="92140"/>
                  </a:lnTo>
                  <a:lnTo>
                    <a:pt x="9525" y="139465"/>
                  </a:lnTo>
                  <a:lnTo>
                    <a:pt x="9525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2"/>
            <p:cNvSpPr/>
            <p:nvPr>
              <p:custDataLst>
                <p:tags r:id="rId156"/>
              </p:custDataLst>
            </p:nvPr>
          </p:nvSpPr>
          <p:spPr>
            <a:xfrm>
              <a:off x="4152900" y="3524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3"/>
            <p:cNvSpPr/>
            <p:nvPr>
              <p:custDataLst>
                <p:tags r:id="rId157"/>
              </p:custDataLst>
            </p:nvPr>
          </p:nvSpPr>
          <p:spPr>
            <a:xfrm>
              <a:off x="4267200" y="201741"/>
              <a:ext cx="95248" cy="379271"/>
            </a:xfrm>
            <a:custGeom>
              <a:avLst/>
              <a:gdLst/>
              <a:ahLst/>
              <a:cxnLst/>
              <a:rect l="0" t="0" r="0" b="0"/>
              <a:pathLst>
                <a:path w="95248" h="379271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9525" y="46805"/>
                  </a:lnTo>
                  <a:lnTo>
                    <a:pt x="9525" y="90411"/>
                  </a:lnTo>
                  <a:lnTo>
                    <a:pt x="17064" y="132477"/>
                  </a:lnTo>
                  <a:lnTo>
                    <a:pt x="18788" y="178312"/>
                  </a:lnTo>
                  <a:lnTo>
                    <a:pt x="19016" y="218698"/>
                  </a:lnTo>
                  <a:lnTo>
                    <a:pt x="11506" y="257621"/>
                  </a:lnTo>
                  <a:lnTo>
                    <a:pt x="9699" y="302438"/>
                  </a:lnTo>
                  <a:lnTo>
                    <a:pt x="9530" y="349856"/>
                  </a:lnTo>
                  <a:lnTo>
                    <a:pt x="9525" y="360054"/>
                  </a:lnTo>
                  <a:lnTo>
                    <a:pt x="10583" y="318729"/>
                  </a:lnTo>
                  <a:lnTo>
                    <a:pt x="17064" y="300844"/>
                  </a:lnTo>
                  <a:lnTo>
                    <a:pt x="19226" y="290447"/>
                  </a:lnTo>
                  <a:lnTo>
                    <a:pt x="26415" y="275149"/>
                  </a:lnTo>
                  <a:lnTo>
                    <a:pt x="27135" y="271760"/>
                  </a:lnTo>
                  <a:lnTo>
                    <a:pt x="33205" y="261935"/>
                  </a:lnTo>
                  <a:lnTo>
                    <a:pt x="55306" y="238294"/>
                  </a:lnTo>
                  <a:lnTo>
                    <a:pt x="59153" y="237247"/>
                  </a:lnTo>
                  <a:lnTo>
                    <a:pt x="71291" y="236458"/>
                  </a:lnTo>
                  <a:lnTo>
                    <a:pt x="72927" y="237500"/>
                  </a:lnTo>
                  <a:lnTo>
                    <a:pt x="74018" y="239253"/>
                  </a:lnTo>
                  <a:lnTo>
                    <a:pt x="74745" y="241480"/>
                  </a:lnTo>
                  <a:lnTo>
                    <a:pt x="76289" y="242965"/>
                  </a:lnTo>
                  <a:lnTo>
                    <a:pt x="80825" y="244614"/>
                  </a:lnTo>
                  <a:lnTo>
                    <a:pt x="82459" y="246113"/>
                  </a:lnTo>
                  <a:lnTo>
                    <a:pt x="91984" y="263162"/>
                  </a:lnTo>
                  <a:lnTo>
                    <a:pt x="95225" y="310417"/>
                  </a:lnTo>
                  <a:lnTo>
                    <a:pt x="95247" y="333500"/>
                  </a:lnTo>
                  <a:lnTo>
                    <a:pt x="92427" y="340591"/>
                  </a:lnTo>
                  <a:lnTo>
                    <a:pt x="88703" y="347270"/>
                  </a:lnTo>
                  <a:lnTo>
                    <a:pt x="85549" y="356981"/>
                  </a:lnTo>
                  <a:lnTo>
                    <a:pt x="68426" y="377399"/>
                  </a:lnTo>
                  <a:lnTo>
                    <a:pt x="31932" y="379251"/>
                  </a:lnTo>
                  <a:lnTo>
                    <a:pt x="25481" y="379270"/>
                  </a:lnTo>
                  <a:lnTo>
                    <a:pt x="19086" y="376455"/>
                  </a:lnTo>
                  <a:lnTo>
                    <a:pt x="12716" y="372735"/>
                  </a:lnTo>
                  <a:lnTo>
                    <a:pt x="0" y="369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4"/>
            <p:cNvSpPr/>
            <p:nvPr>
              <p:custDataLst>
                <p:tags r:id="rId158"/>
              </p:custDataLst>
            </p:nvPr>
          </p:nvSpPr>
          <p:spPr>
            <a:xfrm>
              <a:off x="4467228" y="447675"/>
              <a:ext cx="114298" cy="123786"/>
            </a:xfrm>
            <a:custGeom>
              <a:avLst/>
              <a:gdLst/>
              <a:ahLst/>
              <a:cxnLst/>
              <a:rect l="0" t="0" r="0" b="0"/>
              <a:pathLst>
                <a:path w="114298" h="123786">
                  <a:moveTo>
                    <a:pt x="19047" y="0"/>
                  </a:moveTo>
                  <a:lnTo>
                    <a:pt x="19047" y="0"/>
                  </a:lnTo>
                  <a:lnTo>
                    <a:pt x="9525" y="0"/>
                  </a:lnTo>
                  <a:lnTo>
                    <a:pt x="4466" y="5057"/>
                  </a:lnTo>
                  <a:lnTo>
                    <a:pt x="1983" y="10361"/>
                  </a:lnTo>
                  <a:lnTo>
                    <a:pt x="4" y="51076"/>
                  </a:lnTo>
                  <a:lnTo>
                    <a:pt x="0" y="59037"/>
                  </a:lnTo>
                  <a:lnTo>
                    <a:pt x="2820" y="66102"/>
                  </a:lnTo>
                  <a:lnTo>
                    <a:pt x="6544" y="72771"/>
                  </a:lnTo>
                  <a:lnTo>
                    <a:pt x="8639" y="83533"/>
                  </a:lnTo>
                  <a:lnTo>
                    <a:pt x="9406" y="106616"/>
                  </a:lnTo>
                  <a:lnTo>
                    <a:pt x="10503" y="109177"/>
                  </a:lnTo>
                  <a:lnTo>
                    <a:pt x="12293" y="110885"/>
                  </a:lnTo>
                  <a:lnTo>
                    <a:pt x="14545" y="112023"/>
                  </a:lnTo>
                  <a:lnTo>
                    <a:pt x="16045" y="113841"/>
                  </a:lnTo>
                  <a:lnTo>
                    <a:pt x="17713" y="118682"/>
                  </a:lnTo>
                  <a:lnTo>
                    <a:pt x="19216" y="120396"/>
                  </a:lnTo>
                  <a:lnTo>
                    <a:pt x="27131" y="123373"/>
                  </a:lnTo>
                  <a:lnTo>
                    <a:pt x="36646" y="123785"/>
                  </a:lnTo>
                  <a:lnTo>
                    <a:pt x="51228" y="110564"/>
                  </a:lnTo>
                  <a:lnTo>
                    <a:pt x="54516" y="101703"/>
                  </a:lnTo>
                  <a:lnTo>
                    <a:pt x="59739" y="73944"/>
                  </a:lnTo>
                  <a:lnTo>
                    <a:pt x="65303" y="55411"/>
                  </a:lnTo>
                  <a:lnTo>
                    <a:pt x="67460" y="40500"/>
                  </a:lnTo>
                  <a:lnTo>
                    <a:pt x="74837" y="17236"/>
                  </a:lnTo>
                  <a:lnTo>
                    <a:pt x="76186" y="176"/>
                  </a:lnTo>
                  <a:lnTo>
                    <a:pt x="81250" y="52"/>
                  </a:lnTo>
                  <a:lnTo>
                    <a:pt x="82741" y="1093"/>
                  </a:lnTo>
                  <a:lnTo>
                    <a:pt x="83735" y="2845"/>
                  </a:lnTo>
                  <a:lnTo>
                    <a:pt x="85329" y="13262"/>
                  </a:lnTo>
                  <a:lnTo>
                    <a:pt x="85719" y="59005"/>
                  </a:lnTo>
                  <a:lnTo>
                    <a:pt x="86780" y="89019"/>
                  </a:lnTo>
                  <a:lnTo>
                    <a:pt x="94364" y="104311"/>
                  </a:lnTo>
                  <a:lnTo>
                    <a:pt x="94855" y="109155"/>
                  </a:lnTo>
                  <a:lnTo>
                    <a:pt x="96043" y="110870"/>
                  </a:lnTo>
                  <a:lnTo>
                    <a:pt x="97895" y="112013"/>
                  </a:lnTo>
                  <a:lnTo>
                    <a:pt x="105556" y="113622"/>
                  </a:lnTo>
                  <a:lnTo>
                    <a:pt x="108470" y="113848"/>
                  </a:lnTo>
                  <a:lnTo>
                    <a:pt x="110412" y="112941"/>
                  </a:lnTo>
                  <a:lnTo>
                    <a:pt x="111707" y="111277"/>
                  </a:lnTo>
                  <a:lnTo>
                    <a:pt x="11429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5"/>
            <p:cNvSpPr/>
            <p:nvPr>
              <p:custDataLst>
                <p:tags r:id="rId159"/>
              </p:custDataLst>
            </p:nvPr>
          </p:nvSpPr>
          <p:spPr>
            <a:xfrm>
              <a:off x="4667250" y="238689"/>
              <a:ext cx="57151" cy="332645"/>
            </a:xfrm>
            <a:custGeom>
              <a:avLst/>
              <a:gdLst/>
              <a:ahLst/>
              <a:cxnLst/>
              <a:rect l="0" t="0" r="0" b="0"/>
              <a:pathLst>
                <a:path w="57151" h="332645">
                  <a:moveTo>
                    <a:pt x="0" y="85161"/>
                  </a:moveTo>
                  <a:lnTo>
                    <a:pt x="0" y="85161"/>
                  </a:lnTo>
                  <a:lnTo>
                    <a:pt x="15188" y="47180"/>
                  </a:lnTo>
                  <a:lnTo>
                    <a:pt x="18964" y="33103"/>
                  </a:lnTo>
                  <a:lnTo>
                    <a:pt x="26363" y="18865"/>
                  </a:lnTo>
                  <a:lnTo>
                    <a:pt x="27100" y="15563"/>
                  </a:lnTo>
                  <a:lnTo>
                    <a:pt x="33564" y="9073"/>
                  </a:lnTo>
                  <a:lnTo>
                    <a:pt x="46802" y="0"/>
                  </a:lnTo>
                  <a:lnTo>
                    <a:pt x="47259" y="2509"/>
                  </a:lnTo>
                  <a:lnTo>
                    <a:pt x="47381" y="4660"/>
                  </a:lnTo>
                  <a:lnTo>
                    <a:pt x="35857" y="47389"/>
                  </a:lnTo>
                  <a:lnTo>
                    <a:pt x="31812" y="60965"/>
                  </a:lnTo>
                  <a:lnTo>
                    <a:pt x="29001" y="104788"/>
                  </a:lnTo>
                  <a:lnTo>
                    <a:pt x="21092" y="151912"/>
                  </a:lnTo>
                  <a:lnTo>
                    <a:pt x="18261" y="198413"/>
                  </a:lnTo>
                  <a:lnTo>
                    <a:pt x="10432" y="241424"/>
                  </a:lnTo>
                  <a:lnTo>
                    <a:pt x="10852" y="266222"/>
                  </a:lnTo>
                  <a:lnTo>
                    <a:pt x="19250" y="299535"/>
                  </a:lnTo>
                  <a:lnTo>
                    <a:pt x="26419" y="313460"/>
                  </a:lnTo>
                  <a:lnTo>
                    <a:pt x="27137" y="316735"/>
                  </a:lnTo>
                  <a:lnTo>
                    <a:pt x="36649" y="330912"/>
                  </a:lnTo>
                  <a:lnTo>
                    <a:pt x="40278" y="331967"/>
                  </a:lnTo>
                  <a:lnTo>
                    <a:pt x="46174" y="332644"/>
                  </a:lnTo>
                  <a:lnTo>
                    <a:pt x="46658" y="331641"/>
                  </a:lnTo>
                  <a:lnTo>
                    <a:pt x="47195" y="327705"/>
                  </a:lnTo>
                  <a:lnTo>
                    <a:pt x="48397" y="326232"/>
                  </a:lnTo>
                  <a:lnTo>
                    <a:pt x="57150" y="32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6"/>
            <p:cNvSpPr/>
            <p:nvPr>
              <p:custDataLst>
                <p:tags r:id="rId160"/>
              </p:custDataLst>
            </p:nvPr>
          </p:nvSpPr>
          <p:spPr>
            <a:xfrm>
              <a:off x="4629188" y="409690"/>
              <a:ext cx="95213" cy="9411"/>
            </a:xfrm>
            <a:custGeom>
              <a:avLst/>
              <a:gdLst/>
              <a:ahLst/>
              <a:cxnLst/>
              <a:rect l="0" t="0" r="0" b="0"/>
              <a:pathLst>
                <a:path w="95213" h="9411">
                  <a:moveTo>
                    <a:pt x="19012" y="9410"/>
                  </a:moveTo>
                  <a:lnTo>
                    <a:pt x="19012" y="9410"/>
                  </a:lnTo>
                  <a:lnTo>
                    <a:pt x="10811" y="1209"/>
                  </a:lnTo>
                  <a:lnTo>
                    <a:pt x="1402" y="1"/>
                  </a:lnTo>
                  <a:lnTo>
                    <a:pt x="922" y="1021"/>
                  </a:lnTo>
                  <a:lnTo>
                    <a:pt x="0" y="9021"/>
                  </a:lnTo>
                  <a:lnTo>
                    <a:pt x="5030" y="9295"/>
                  </a:lnTo>
                  <a:lnTo>
                    <a:pt x="10328" y="6536"/>
                  </a:lnTo>
                  <a:lnTo>
                    <a:pt x="16211" y="2841"/>
                  </a:lnTo>
                  <a:lnTo>
                    <a:pt x="28611" y="469"/>
                  </a:lnTo>
                  <a:lnTo>
                    <a:pt x="46308" y="0"/>
                  </a:lnTo>
                  <a:lnTo>
                    <a:pt x="55132" y="2759"/>
                  </a:lnTo>
                  <a:lnTo>
                    <a:pt x="63640" y="6454"/>
                  </a:lnTo>
                  <a:lnTo>
                    <a:pt x="95212" y="9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7"/>
            <p:cNvSpPr/>
            <p:nvPr>
              <p:custDataLst>
                <p:tags r:id="rId161"/>
              </p:custDataLst>
            </p:nvPr>
          </p:nvSpPr>
          <p:spPr>
            <a:xfrm>
              <a:off x="4848225" y="4095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1324" y="17334"/>
                  </a:lnTo>
                  <a:lnTo>
                    <a:pt x="392" y="23598"/>
                  </a:lnTo>
                  <a:lnTo>
                    <a:pt x="2997" y="29185"/>
                  </a:lnTo>
                  <a:lnTo>
                    <a:pt x="6624" y="35196"/>
                  </a:lnTo>
                  <a:lnTo>
                    <a:pt x="8236" y="41396"/>
                  </a:lnTo>
                  <a:lnTo>
                    <a:pt x="7607" y="44530"/>
                  </a:lnTo>
                  <a:lnTo>
                    <a:pt x="2724" y="55057"/>
                  </a:lnTo>
                  <a:lnTo>
                    <a:pt x="47" y="10261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8"/>
            <p:cNvSpPr/>
            <p:nvPr>
              <p:custDataLst>
                <p:tags r:id="rId162"/>
              </p:custDataLst>
            </p:nvPr>
          </p:nvSpPr>
          <p:spPr>
            <a:xfrm>
              <a:off x="4886325" y="2952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2" y="20200"/>
                  </a:lnTo>
                  <a:lnTo>
                    <a:pt x="8201" y="116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9"/>
            <p:cNvSpPr/>
            <p:nvPr>
              <p:custDataLst>
                <p:tags r:id="rId163"/>
              </p:custDataLst>
            </p:nvPr>
          </p:nvSpPr>
          <p:spPr>
            <a:xfrm>
              <a:off x="4933961" y="400084"/>
              <a:ext cx="93475" cy="123351"/>
            </a:xfrm>
            <a:custGeom>
              <a:avLst/>
              <a:gdLst/>
              <a:ahLst/>
              <a:cxnLst/>
              <a:rect l="0" t="0" r="0" b="0"/>
              <a:pathLst>
                <a:path w="93475" h="123351">
                  <a:moveTo>
                    <a:pt x="57139" y="9491"/>
                  </a:moveTo>
                  <a:lnTo>
                    <a:pt x="57139" y="9491"/>
                  </a:lnTo>
                  <a:lnTo>
                    <a:pt x="48938" y="9491"/>
                  </a:lnTo>
                  <a:lnTo>
                    <a:pt x="39530" y="1290"/>
                  </a:lnTo>
                  <a:lnTo>
                    <a:pt x="33459" y="358"/>
                  </a:lnTo>
                  <a:lnTo>
                    <a:pt x="20792" y="0"/>
                  </a:lnTo>
                  <a:lnTo>
                    <a:pt x="4896" y="14156"/>
                  </a:lnTo>
                  <a:lnTo>
                    <a:pt x="2170" y="19678"/>
                  </a:lnTo>
                  <a:lnTo>
                    <a:pt x="180" y="45663"/>
                  </a:lnTo>
                  <a:lnTo>
                    <a:pt x="0" y="69703"/>
                  </a:lnTo>
                  <a:lnTo>
                    <a:pt x="2816" y="76116"/>
                  </a:lnTo>
                  <a:lnTo>
                    <a:pt x="6537" y="82494"/>
                  </a:lnTo>
                  <a:lnTo>
                    <a:pt x="9690" y="92034"/>
                  </a:lnTo>
                  <a:lnTo>
                    <a:pt x="15799" y="101564"/>
                  </a:lnTo>
                  <a:lnTo>
                    <a:pt x="17599" y="107915"/>
                  </a:lnTo>
                  <a:lnTo>
                    <a:pt x="20196" y="110032"/>
                  </a:lnTo>
                  <a:lnTo>
                    <a:pt x="31846" y="114070"/>
                  </a:lnTo>
                  <a:lnTo>
                    <a:pt x="33928" y="116252"/>
                  </a:lnTo>
                  <a:lnTo>
                    <a:pt x="35315" y="118765"/>
                  </a:lnTo>
                  <a:lnTo>
                    <a:pt x="37298" y="120440"/>
                  </a:lnTo>
                  <a:lnTo>
                    <a:pt x="42323" y="122302"/>
                  </a:lnTo>
                  <a:lnTo>
                    <a:pt x="51103" y="123350"/>
                  </a:lnTo>
                  <a:lnTo>
                    <a:pt x="57279" y="120773"/>
                  </a:lnTo>
                  <a:lnTo>
                    <a:pt x="63551" y="117158"/>
                  </a:lnTo>
                  <a:lnTo>
                    <a:pt x="74315" y="114647"/>
                  </a:lnTo>
                  <a:lnTo>
                    <a:pt x="89282" y="101042"/>
                  </a:lnTo>
                  <a:lnTo>
                    <a:pt x="92591" y="94983"/>
                  </a:lnTo>
                  <a:lnTo>
                    <a:pt x="93474" y="91886"/>
                  </a:lnTo>
                  <a:lnTo>
                    <a:pt x="93003" y="88763"/>
                  </a:lnTo>
                  <a:lnTo>
                    <a:pt x="87467" y="76146"/>
                  </a:lnTo>
                  <a:lnTo>
                    <a:pt x="86883" y="72977"/>
                  </a:lnTo>
                  <a:lnTo>
                    <a:pt x="78329" y="54292"/>
                  </a:lnTo>
                  <a:lnTo>
                    <a:pt x="76082" y="44219"/>
                  </a:lnTo>
                  <a:lnTo>
                    <a:pt x="68838" y="29129"/>
                  </a:lnTo>
                  <a:lnTo>
                    <a:pt x="68113" y="25758"/>
                  </a:lnTo>
                  <a:lnTo>
                    <a:pt x="57569" y="1858"/>
                  </a:lnTo>
                  <a:lnTo>
                    <a:pt x="56367" y="1227"/>
                  </a:lnTo>
                  <a:lnTo>
                    <a:pt x="52209" y="527"/>
                  </a:lnTo>
                  <a:lnTo>
                    <a:pt x="50678" y="1398"/>
                  </a:lnTo>
                  <a:lnTo>
                    <a:pt x="49657" y="3037"/>
                  </a:lnTo>
                  <a:lnTo>
                    <a:pt x="47614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0"/>
            <p:cNvSpPr/>
            <p:nvPr>
              <p:custDataLst>
                <p:tags r:id="rId164"/>
              </p:custDataLst>
            </p:nvPr>
          </p:nvSpPr>
          <p:spPr>
            <a:xfrm>
              <a:off x="5095875" y="419266"/>
              <a:ext cx="114244" cy="142710"/>
            </a:xfrm>
            <a:custGeom>
              <a:avLst/>
              <a:gdLst/>
              <a:ahLst/>
              <a:cxnLst/>
              <a:rect l="0" t="0" r="0" b="0"/>
              <a:pathLst>
                <a:path w="114244" h="142710">
                  <a:moveTo>
                    <a:pt x="0" y="18884"/>
                  </a:moveTo>
                  <a:lnTo>
                    <a:pt x="0" y="18884"/>
                  </a:lnTo>
                  <a:lnTo>
                    <a:pt x="8201" y="18884"/>
                  </a:lnTo>
                  <a:lnTo>
                    <a:pt x="8642" y="17826"/>
                  </a:lnTo>
                  <a:lnTo>
                    <a:pt x="9515" y="9475"/>
                  </a:lnTo>
                  <a:lnTo>
                    <a:pt x="4465" y="9393"/>
                  </a:lnTo>
                  <a:lnTo>
                    <a:pt x="2977" y="10440"/>
                  </a:lnTo>
                  <a:lnTo>
                    <a:pt x="1985" y="12197"/>
                  </a:lnTo>
                  <a:lnTo>
                    <a:pt x="262" y="19062"/>
                  </a:lnTo>
                  <a:lnTo>
                    <a:pt x="0" y="64400"/>
                  </a:lnTo>
                  <a:lnTo>
                    <a:pt x="0" y="111885"/>
                  </a:lnTo>
                  <a:lnTo>
                    <a:pt x="0" y="114095"/>
                  </a:lnTo>
                  <a:lnTo>
                    <a:pt x="0" y="100873"/>
                  </a:lnTo>
                  <a:lnTo>
                    <a:pt x="2822" y="94835"/>
                  </a:lnTo>
                  <a:lnTo>
                    <a:pt x="5056" y="91743"/>
                  </a:lnTo>
                  <a:lnTo>
                    <a:pt x="25693" y="44347"/>
                  </a:lnTo>
                  <a:lnTo>
                    <a:pt x="44820" y="19073"/>
                  </a:lnTo>
                  <a:lnTo>
                    <a:pt x="47437" y="12618"/>
                  </a:lnTo>
                  <a:lnTo>
                    <a:pt x="52127" y="6221"/>
                  </a:lnTo>
                  <a:lnTo>
                    <a:pt x="57739" y="2673"/>
                  </a:lnTo>
                  <a:lnTo>
                    <a:pt x="69967" y="395"/>
                  </a:lnTo>
                  <a:lnTo>
                    <a:pt x="79409" y="0"/>
                  </a:lnTo>
                  <a:lnTo>
                    <a:pt x="85741" y="2730"/>
                  </a:lnTo>
                  <a:lnTo>
                    <a:pt x="88910" y="4940"/>
                  </a:lnTo>
                  <a:lnTo>
                    <a:pt x="92433" y="10217"/>
                  </a:lnTo>
                  <a:lnTo>
                    <a:pt x="95056" y="16090"/>
                  </a:lnTo>
                  <a:lnTo>
                    <a:pt x="101425" y="25347"/>
                  </a:lnTo>
                  <a:lnTo>
                    <a:pt x="104841" y="34792"/>
                  </a:lnTo>
                  <a:lnTo>
                    <a:pt x="111027" y="45352"/>
                  </a:lnTo>
                  <a:lnTo>
                    <a:pt x="114243" y="88207"/>
                  </a:lnTo>
                  <a:lnTo>
                    <a:pt x="113216" y="98378"/>
                  </a:lnTo>
                  <a:lnTo>
                    <a:pt x="95250" y="14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1"/>
            <p:cNvSpPr/>
            <p:nvPr>
              <p:custDataLst>
                <p:tags r:id="rId165"/>
              </p:custDataLst>
            </p:nvPr>
          </p:nvSpPr>
          <p:spPr>
            <a:xfrm>
              <a:off x="1447800" y="733425"/>
              <a:ext cx="3657601" cy="142859"/>
            </a:xfrm>
            <a:custGeom>
              <a:avLst/>
              <a:gdLst/>
              <a:ahLst/>
              <a:cxnLst/>
              <a:rect l="0" t="0" r="0" b="0"/>
              <a:pathLst>
                <a:path w="3657601" h="142859">
                  <a:moveTo>
                    <a:pt x="0" y="104775"/>
                  </a:moveTo>
                  <a:lnTo>
                    <a:pt x="0" y="104775"/>
                  </a:lnTo>
                  <a:lnTo>
                    <a:pt x="15209" y="111321"/>
                  </a:lnTo>
                  <a:lnTo>
                    <a:pt x="57566" y="120585"/>
                  </a:lnTo>
                  <a:lnTo>
                    <a:pt x="96768" y="123398"/>
                  </a:lnTo>
                  <a:lnTo>
                    <a:pt x="143075" y="131308"/>
                  </a:lnTo>
                  <a:lnTo>
                    <a:pt x="186071" y="138003"/>
                  </a:lnTo>
                  <a:lnTo>
                    <a:pt x="227876" y="141431"/>
                  </a:lnTo>
                  <a:lnTo>
                    <a:pt x="268720" y="142447"/>
                  </a:lnTo>
                  <a:lnTo>
                    <a:pt x="300406" y="142685"/>
                  </a:lnTo>
                  <a:lnTo>
                    <a:pt x="335655" y="142790"/>
                  </a:lnTo>
                  <a:lnTo>
                    <a:pt x="372489" y="142838"/>
                  </a:lnTo>
                  <a:lnTo>
                    <a:pt x="410026" y="142858"/>
                  </a:lnTo>
                  <a:lnTo>
                    <a:pt x="449992" y="141809"/>
                  </a:lnTo>
                  <a:lnTo>
                    <a:pt x="495977" y="137815"/>
                  </a:lnTo>
                  <a:lnTo>
                    <a:pt x="541815" y="135334"/>
                  </a:lnTo>
                  <a:lnTo>
                    <a:pt x="588998" y="134232"/>
                  </a:lnTo>
                  <a:lnTo>
                    <a:pt x="614916" y="133938"/>
                  </a:lnTo>
                  <a:lnTo>
                    <a:pt x="641719" y="133742"/>
                  </a:lnTo>
                  <a:lnTo>
                    <a:pt x="669112" y="132553"/>
                  </a:lnTo>
                  <a:lnTo>
                    <a:pt x="696900" y="130702"/>
                  </a:lnTo>
                  <a:lnTo>
                    <a:pt x="724950" y="128410"/>
                  </a:lnTo>
                  <a:lnTo>
                    <a:pt x="754233" y="126881"/>
                  </a:lnTo>
                  <a:lnTo>
                    <a:pt x="784339" y="125863"/>
                  </a:lnTo>
                  <a:lnTo>
                    <a:pt x="814993" y="125183"/>
                  </a:lnTo>
                  <a:lnTo>
                    <a:pt x="844953" y="123672"/>
                  </a:lnTo>
                  <a:lnTo>
                    <a:pt x="874452" y="121607"/>
                  </a:lnTo>
                  <a:lnTo>
                    <a:pt x="903643" y="119171"/>
                  </a:lnTo>
                  <a:lnTo>
                    <a:pt x="935804" y="117547"/>
                  </a:lnTo>
                  <a:lnTo>
                    <a:pt x="969944" y="116465"/>
                  </a:lnTo>
                  <a:lnTo>
                    <a:pt x="1005404" y="115743"/>
                  </a:lnTo>
                  <a:lnTo>
                    <a:pt x="1039628" y="114204"/>
                  </a:lnTo>
                  <a:lnTo>
                    <a:pt x="1073027" y="112119"/>
                  </a:lnTo>
                  <a:lnTo>
                    <a:pt x="1105876" y="109671"/>
                  </a:lnTo>
                  <a:lnTo>
                    <a:pt x="1138359" y="108039"/>
                  </a:lnTo>
                  <a:lnTo>
                    <a:pt x="1170598" y="106951"/>
                  </a:lnTo>
                  <a:lnTo>
                    <a:pt x="1202673" y="106226"/>
                  </a:lnTo>
                  <a:lnTo>
                    <a:pt x="1235699" y="104684"/>
                  </a:lnTo>
                  <a:lnTo>
                    <a:pt x="1269357" y="102598"/>
                  </a:lnTo>
                  <a:lnTo>
                    <a:pt x="1303438" y="100148"/>
                  </a:lnTo>
                  <a:lnTo>
                    <a:pt x="1337800" y="98515"/>
                  </a:lnTo>
                  <a:lnTo>
                    <a:pt x="1372350" y="97427"/>
                  </a:lnTo>
                  <a:lnTo>
                    <a:pt x="1407025" y="96701"/>
                  </a:lnTo>
                  <a:lnTo>
                    <a:pt x="1441784" y="95159"/>
                  </a:lnTo>
                  <a:lnTo>
                    <a:pt x="1476597" y="93073"/>
                  </a:lnTo>
                  <a:lnTo>
                    <a:pt x="1511448" y="90624"/>
                  </a:lnTo>
                  <a:lnTo>
                    <a:pt x="1546324" y="87932"/>
                  </a:lnTo>
                  <a:lnTo>
                    <a:pt x="1581216" y="85080"/>
                  </a:lnTo>
                  <a:lnTo>
                    <a:pt x="1616119" y="82120"/>
                  </a:lnTo>
                  <a:lnTo>
                    <a:pt x="1652088" y="80147"/>
                  </a:lnTo>
                  <a:lnTo>
                    <a:pt x="1688767" y="78831"/>
                  </a:lnTo>
                  <a:lnTo>
                    <a:pt x="1725920" y="77954"/>
                  </a:lnTo>
                  <a:lnTo>
                    <a:pt x="1761272" y="77369"/>
                  </a:lnTo>
                  <a:lnTo>
                    <a:pt x="1795423" y="76980"/>
                  </a:lnTo>
                  <a:lnTo>
                    <a:pt x="1828774" y="76720"/>
                  </a:lnTo>
                  <a:lnTo>
                    <a:pt x="1861591" y="75488"/>
                  </a:lnTo>
                  <a:lnTo>
                    <a:pt x="1894052" y="73609"/>
                  </a:lnTo>
                  <a:lnTo>
                    <a:pt x="1926277" y="71298"/>
                  </a:lnTo>
                  <a:lnTo>
                    <a:pt x="1959401" y="69757"/>
                  </a:lnTo>
                  <a:lnTo>
                    <a:pt x="1993126" y="68730"/>
                  </a:lnTo>
                  <a:lnTo>
                    <a:pt x="2027251" y="68045"/>
                  </a:lnTo>
                  <a:lnTo>
                    <a:pt x="2060584" y="66530"/>
                  </a:lnTo>
                  <a:lnTo>
                    <a:pt x="2093389" y="64462"/>
                  </a:lnTo>
                  <a:lnTo>
                    <a:pt x="2125843" y="62024"/>
                  </a:lnTo>
                  <a:lnTo>
                    <a:pt x="2159120" y="60400"/>
                  </a:lnTo>
                  <a:lnTo>
                    <a:pt x="2192947" y="59316"/>
                  </a:lnTo>
                  <a:lnTo>
                    <a:pt x="2227140" y="58594"/>
                  </a:lnTo>
                  <a:lnTo>
                    <a:pt x="2260518" y="58113"/>
                  </a:lnTo>
                  <a:lnTo>
                    <a:pt x="2293354" y="57792"/>
                  </a:lnTo>
                  <a:lnTo>
                    <a:pt x="2325827" y="57578"/>
                  </a:lnTo>
                  <a:lnTo>
                    <a:pt x="2358060" y="56377"/>
                  </a:lnTo>
                  <a:lnTo>
                    <a:pt x="2390132" y="54518"/>
                  </a:lnTo>
                  <a:lnTo>
                    <a:pt x="2422096" y="52220"/>
                  </a:lnTo>
                  <a:lnTo>
                    <a:pt x="2452931" y="50689"/>
                  </a:lnTo>
                  <a:lnTo>
                    <a:pt x="2483012" y="49667"/>
                  </a:lnTo>
                  <a:lnTo>
                    <a:pt x="2512591" y="48987"/>
                  </a:lnTo>
                  <a:lnTo>
                    <a:pt x="2541836" y="48533"/>
                  </a:lnTo>
                  <a:lnTo>
                    <a:pt x="2570857" y="48230"/>
                  </a:lnTo>
                  <a:lnTo>
                    <a:pt x="2599730" y="48028"/>
                  </a:lnTo>
                  <a:lnTo>
                    <a:pt x="2628503" y="47894"/>
                  </a:lnTo>
                  <a:lnTo>
                    <a:pt x="2657210" y="47804"/>
                  </a:lnTo>
                  <a:lnTo>
                    <a:pt x="2685874" y="47745"/>
                  </a:lnTo>
                  <a:lnTo>
                    <a:pt x="2714507" y="47705"/>
                  </a:lnTo>
                  <a:lnTo>
                    <a:pt x="2743122" y="47678"/>
                  </a:lnTo>
                  <a:lnTo>
                    <a:pt x="2771723" y="47660"/>
                  </a:lnTo>
                  <a:lnTo>
                    <a:pt x="2798199" y="47649"/>
                  </a:lnTo>
                  <a:lnTo>
                    <a:pt x="2823258" y="47641"/>
                  </a:lnTo>
                  <a:lnTo>
                    <a:pt x="2847372" y="47636"/>
                  </a:lnTo>
                  <a:lnTo>
                    <a:pt x="2871914" y="47632"/>
                  </a:lnTo>
                  <a:lnTo>
                    <a:pt x="2896743" y="47630"/>
                  </a:lnTo>
                  <a:lnTo>
                    <a:pt x="2921762" y="47628"/>
                  </a:lnTo>
                  <a:lnTo>
                    <a:pt x="2969316" y="47626"/>
                  </a:lnTo>
                  <a:lnTo>
                    <a:pt x="3014088" y="47626"/>
                  </a:lnTo>
                  <a:lnTo>
                    <a:pt x="3055153" y="47625"/>
                  </a:lnTo>
                  <a:lnTo>
                    <a:pt x="3091749" y="47625"/>
                  </a:lnTo>
                  <a:lnTo>
                    <a:pt x="3126711" y="47625"/>
                  </a:lnTo>
                  <a:lnTo>
                    <a:pt x="3163416" y="47625"/>
                  </a:lnTo>
                  <a:lnTo>
                    <a:pt x="3200896" y="47625"/>
                  </a:lnTo>
                  <a:lnTo>
                    <a:pt x="3236604" y="47625"/>
                  </a:lnTo>
                  <a:lnTo>
                    <a:pt x="3281565" y="47625"/>
                  </a:lnTo>
                  <a:lnTo>
                    <a:pt x="3327930" y="47625"/>
                  </a:lnTo>
                  <a:lnTo>
                    <a:pt x="3374124" y="47625"/>
                  </a:lnTo>
                  <a:lnTo>
                    <a:pt x="3415092" y="47625"/>
                  </a:lnTo>
                  <a:lnTo>
                    <a:pt x="3454041" y="46567"/>
                  </a:lnTo>
                  <a:lnTo>
                    <a:pt x="3491336" y="41079"/>
                  </a:lnTo>
                  <a:lnTo>
                    <a:pt x="3532918" y="38688"/>
                  </a:lnTo>
                  <a:lnTo>
                    <a:pt x="3579171" y="31632"/>
                  </a:lnTo>
                  <a:lnTo>
                    <a:pt x="3624551" y="21215"/>
                  </a:lnTo>
                  <a:lnTo>
                    <a:pt x="3633386" y="18954"/>
                  </a:lnTo>
                  <a:lnTo>
                    <a:pt x="3647682" y="8879"/>
                  </a:lnTo>
                  <a:lnTo>
                    <a:pt x="3657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2"/>
            <p:cNvSpPr/>
            <p:nvPr>
              <p:custDataLst>
                <p:tags r:id="rId166"/>
              </p:custDataLst>
            </p:nvPr>
          </p:nvSpPr>
          <p:spPr>
            <a:xfrm>
              <a:off x="5391150" y="466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3"/>
            <p:cNvSpPr/>
            <p:nvPr>
              <p:custDataLst>
                <p:tags r:id="rId167"/>
              </p:custDataLst>
            </p:nvPr>
          </p:nvSpPr>
          <p:spPr>
            <a:xfrm>
              <a:off x="5381625" y="600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0" y="1904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6"/>
          <p:cNvGrpSpPr/>
          <p:nvPr/>
        </p:nvGrpSpPr>
        <p:grpSpPr>
          <a:xfrm>
            <a:off x="2506525" y="1295403"/>
            <a:ext cx="779493" cy="447673"/>
            <a:chOff x="2506525" y="1295403"/>
            <a:chExt cx="779493" cy="447673"/>
          </a:xfrm>
        </p:grpSpPr>
        <p:sp>
          <p:nvSpPr>
            <p:cNvPr id="36" name="SMARTInkShape-294"/>
            <p:cNvSpPr/>
            <p:nvPr>
              <p:custDataLst>
                <p:tags r:id="rId143"/>
              </p:custDataLst>
            </p:nvPr>
          </p:nvSpPr>
          <p:spPr>
            <a:xfrm>
              <a:off x="2600325" y="1295403"/>
              <a:ext cx="85726" cy="447673"/>
            </a:xfrm>
            <a:custGeom>
              <a:avLst/>
              <a:gdLst/>
              <a:ahLst/>
              <a:cxnLst/>
              <a:rect l="0" t="0" r="0" b="0"/>
              <a:pathLst>
                <a:path w="85726" h="447673">
                  <a:moveTo>
                    <a:pt x="85725" y="47622"/>
                  </a:moveTo>
                  <a:lnTo>
                    <a:pt x="85725" y="47622"/>
                  </a:lnTo>
                  <a:lnTo>
                    <a:pt x="85725" y="4893"/>
                  </a:lnTo>
                  <a:lnTo>
                    <a:pt x="84667" y="3261"/>
                  </a:lnTo>
                  <a:lnTo>
                    <a:pt x="82903" y="2173"/>
                  </a:lnTo>
                  <a:lnTo>
                    <a:pt x="76024" y="284"/>
                  </a:lnTo>
                  <a:lnTo>
                    <a:pt x="53544" y="0"/>
                  </a:lnTo>
                  <a:lnTo>
                    <a:pt x="51571" y="1057"/>
                  </a:lnTo>
                  <a:lnTo>
                    <a:pt x="50256" y="2821"/>
                  </a:lnTo>
                  <a:lnTo>
                    <a:pt x="49379" y="5054"/>
                  </a:lnTo>
                  <a:lnTo>
                    <a:pt x="46677" y="6543"/>
                  </a:lnTo>
                  <a:lnTo>
                    <a:pt x="34879" y="9698"/>
                  </a:lnTo>
                  <a:lnTo>
                    <a:pt x="32778" y="11756"/>
                  </a:lnTo>
                  <a:lnTo>
                    <a:pt x="21405" y="28768"/>
                  </a:lnTo>
                  <a:lnTo>
                    <a:pt x="10435" y="73200"/>
                  </a:lnTo>
                  <a:lnTo>
                    <a:pt x="9560" y="120778"/>
                  </a:lnTo>
                  <a:lnTo>
                    <a:pt x="10586" y="166163"/>
                  </a:lnTo>
                  <a:lnTo>
                    <a:pt x="18167" y="212898"/>
                  </a:lnTo>
                  <a:lnTo>
                    <a:pt x="18973" y="260445"/>
                  </a:lnTo>
                  <a:lnTo>
                    <a:pt x="19040" y="305228"/>
                  </a:lnTo>
                  <a:lnTo>
                    <a:pt x="19049" y="344940"/>
                  </a:lnTo>
                  <a:lnTo>
                    <a:pt x="19050" y="388233"/>
                  </a:lnTo>
                  <a:lnTo>
                    <a:pt x="9917" y="434407"/>
                  </a:lnTo>
                  <a:lnTo>
                    <a:pt x="9641" y="442095"/>
                  </a:lnTo>
                  <a:lnTo>
                    <a:pt x="8544" y="443954"/>
                  </a:lnTo>
                  <a:lnTo>
                    <a:pt x="6755" y="445193"/>
                  </a:lnTo>
                  <a:lnTo>
                    <a:pt x="0" y="44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5"/>
            <p:cNvSpPr/>
            <p:nvPr>
              <p:custDataLst>
                <p:tags r:id="rId144"/>
              </p:custDataLst>
            </p:nvPr>
          </p:nvSpPr>
          <p:spPr>
            <a:xfrm>
              <a:off x="2506525" y="1524000"/>
              <a:ext cx="208101" cy="76201"/>
            </a:xfrm>
            <a:custGeom>
              <a:avLst/>
              <a:gdLst/>
              <a:ahLst/>
              <a:cxnLst/>
              <a:rect l="0" t="0" r="0" b="0"/>
              <a:pathLst>
                <a:path w="208101" h="76201">
                  <a:moveTo>
                    <a:pt x="27125" y="76200"/>
                  </a:moveTo>
                  <a:lnTo>
                    <a:pt x="27125" y="76200"/>
                  </a:lnTo>
                  <a:lnTo>
                    <a:pt x="0" y="76200"/>
                  </a:lnTo>
                  <a:lnTo>
                    <a:pt x="4036" y="76200"/>
                  </a:lnTo>
                  <a:lnTo>
                    <a:pt x="9102" y="73378"/>
                  </a:lnTo>
                  <a:lnTo>
                    <a:pt x="24085" y="61012"/>
                  </a:lnTo>
                  <a:lnTo>
                    <a:pt x="65757" y="44043"/>
                  </a:lnTo>
                  <a:lnTo>
                    <a:pt x="108676" y="25364"/>
                  </a:lnTo>
                  <a:lnTo>
                    <a:pt x="154067" y="12874"/>
                  </a:lnTo>
                  <a:lnTo>
                    <a:pt x="199866" y="1455"/>
                  </a:lnTo>
                  <a:lnTo>
                    <a:pt x="20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6"/>
            <p:cNvSpPr/>
            <p:nvPr>
              <p:custDataLst>
                <p:tags r:id="rId145"/>
              </p:custDataLst>
            </p:nvPr>
          </p:nvSpPr>
          <p:spPr>
            <a:xfrm>
              <a:off x="2820391" y="1333538"/>
              <a:ext cx="131968" cy="352388"/>
            </a:xfrm>
            <a:custGeom>
              <a:avLst/>
              <a:gdLst/>
              <a:ahLst/>
              <a:cxnLst/>
              <a:rect l="0" t="0" r="0" b="0"/>
              <a:pathLst>
                <a:path w="131968" h="352388">
                  <a:moveTo>
                    <a:pt x="122834" y="28537"/>
                  </a:moveTo>
                  <a:lnTo>
                    <a:pt x="122834" y="28537"/>
                  </a:lnTo>
                  <a:lnTo>
                    <a:pt x="122834" y="23481"/>
                  </a:lnTo>
                  <a:lnTo>
                    <a:pt x="123892" y="21991"/>
                  </a:lnTo>
                  <a:lnTo>
                    <a:pt x="125656" y="20998"/>
                  </a:lnTo>
                  <a:lnTo>
                    <a:pt x="127890" y="20336"/>
                  </a:lnTo>
                  <a:lnTo>
                    <a:pt x="129380" y="18836"/>
                  </a:lnTo>
                  <a:lnTo>
                    <a:pt x="131967" y="10927"/>
                  </a:lnTo>
                  <a:lnTo>
                    <a:pt x="123216" y="392"/>
                  </a:lnTo>
                  <a:lnTo>
                    <a:pt x="109611" y="0"/>
                  </a:lnTo>
                  <a:lnTo>
                    <a:pt x="103551" y="2801"/>
                  </a:lnTo>
                  <a:lnTo>
                    <a:pt x="91038" y="13223"/>
                  </a:lnTo>
                  <a:lnTo>
                    <a:pt x="87536" y="19261"/>
                  </a:lnTo>
                  <a:lnTo>
                    <a:pt x="86602" y="22353"/>
                  </a:lnTo>
                  <a:lnTo>
                    <a:pt x="79920" y="28611"/>
                  </a:lnTo>
                  <a:lnTo>
                    <a:pt x="70953" y="35978"/>
                  </a:lnTo>
                  <a:lnTo>
                    <a:pt x="44505" y="71245"/>
                  </a:lnTo>
                  <a:lnTo>
                    <a:pt x="30154" y="117646"/>
                  </a:lnTo>
                  <a:lnTo>
                    <a:pt x="14804" y="162332"/>
                  </a:lnTo>
                  <a:lnTo>
                    <a:pt x="6538" y="202032"/>
                  </a:lnTo>
                  <a:lnTo>
                    <a:pt x="0" y="246823"/>
                  </a:lnTo>
                  <a:lnTo>
                    <a:pt x="361" y="268662"/>
                  </a:lnTo>
                  <a:lnTo>
                    <a:pt x="15502" y="314218"/>
                  </a:lnTo>
                  <a:lnTo>
                    <a:pt x="16354" y="320591"/>
                  </a:lnTo>
                  <a:lnTo>
                    <a:pt x="19039" y="325898"/>
                  </a:lnTo>
                  <a:lnTo>
                    <a:pt x="32912" y="342020"/>
                  </a:lnTo>
                  <a:lnTo>
                    <a:pt x="34311" y="345476"/>
                  </a:lnTo>
                  <a:lnTo>
                    <a:pt x="37360" y="347779"/>
                  </a:lnTo>
                  <a:lnTo>
                    <a:pt x="56159" y="352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7"/>
            <p:cNvSpPr/>
            <p:nvPr>
              <p:custDataLst>
                <p:tags r:id="rId146"/>
              </p:custDataLst>
            </p:nvPr>
          </p:nvSpPr>
          <p:spPr>
            <a:xfrm>
              <a:off x="2962285" y="1485900"/>
              <a:ext cx="152391" cy="161474"/>
            </a:xfrm>
            <a:custGeom>
              <a:avLst/>
              <a:gdLst/>
              <a:ahLst/>
              <a:cxnLst/>
              <a:rect l="0" t="0" r="0" b="0"/>
              <a:pathLst>
                <a:path w="152391" h="161474">
                  <a:moveTo>
                    <a:pt x="9515" y="19050"/>
                  </a:moveTo>
                  <a:lnTo>
                    <a:pt x="9515" y="19050"/>
                  </a:lnTo>
                  <a:lnTo>
                    <a:pt x="9515" y="10849"/>
                  </a:lnTo>
                  <a:lnTo>
                    <a:pt x="0" y="11"/>
                  </a:lnTo>
                  <a:lnTo>
                    <a:pt x="22656" y="0"/>
                  </a:lnTo>
                  <a:lnTo>
                    <a:pt x="24626" y="1058"/>
                  </a:lnTo>
                  <a:lnTo>
                    <a:pt x="25939" y="2822"/>
                  </a:lnTo>
                  <a:lnTo>
                    <a:pt x="26814" y="5056"/>
                  </a:lnTo>
                  <a:lnTo>
                    <a:pt x="28456" y="6546"/>
                  </a:lnTo>
                  <a:lnTo>
                    <a:pt x="38696" y="11759"/>
                  </a:lnTo>
                  <a:lnTo>
                    <a:pt x="50910" y="22666"/>
                  </a:lnTo>
                  <a:lnTo>
                    <a:pt x="54371" y="28771"/>
                  </a:lnTo>
                  <a:lnTo>
                    <a:pt x="65674" y="63683"/>
                  </a:lnTo>
                  <a:lnTo>
                    <a:pt x="66535" y="92517"/>
                  </a:lnTo>
                  <a:lnTo>
                    <a:pt x="63785" y="102149"/>
                  </a:lnTo>
                  <a:lnTo>
                    <a:pt x="60093" y="109958"/>
                  </a:lnTo>
                  <a:lnTo>
                    <a:pt x="52473" y="131903"/>
                  </a:lnTo>
                  <a:lnTo>
                    <a:pt x="38199" y="151933"/>
                  </a:lnTo>
                  <a:lnTo>
                    <a:pt x="29002" y="161473"/>
                  </a:lnTo>
                  <a:lnTo>
                    <a:pt x="23638" y="156735"/>
                  </a:lnTo>
                  <a:lnTo>
                    <a:pt x="21084" y="151504"/>
                  </a:lnTo>
                  <a:lnTo>
                    <a:pt x="19444" y="139523"/>
                  </a:lnTo>
                  <a:lnTo>
                    <a:pt x="22042" y="133271"/>
                  </a:lnTo>
                  <a:lnTo>
                    <a:pt x="25665" y="126965"/>
                  </a:lnTo>
                  <a:lnTo>
                    <a:pt x="39248" y="88723"/>
                  </a:lnTo>
                  <a:lnTo>
                    <a:pt x="52978" y="68835"/>
                  </a:lnTo>
                  <a:lnTo>
                    <a:pt x="56349" y="61285"/>
                  </a:lnTo>
                  <a:lnTo>
                    <a:pt x="61375" y="54402"/>
                  </a:lnTo>
                  <a:lnTo>
                    <a:pt x="78712" y="41359"/>
                  </a:lnTo>
                  <a:lnTo>
                    <a:pt x="89849" y="25411"/>
                  </a:lnTo>
                  <a:lnTo>
                    <a:pt x="95666" y="21877"/>
                  </a:lnTo>
                  <a:lnTo>
                    <a:pt x="101779" y="19248"/>
                  </a:lnTo>
                  <a:lnTo>
                    <a:pt x="114127" y="9656"/>
                  </a:lnTo>
                  <a:lnTo>
                    <a:pt x="114286" y="23718"/>
                  </a:lnTo>
                  <a:lnTo>
                    <a:pt x="111466" y="29238"/>
                  </a:lnTo>
                  <a:lnTo>
                    <a:pt x="107743" y="35220"/>
                  </a:lnTo>
                  <a:lnTo>
                    <a:pt x="104589" y="44537"/>
                  </a:lnTo>
                  <a:lnTo>
                    <a:pt x="98481" y="55059"/>
                  </a:lnTo>
                  <a:lnTo>
                    <a:pt x="95265" y="101523"/>
                  </a:lnTo>
                  <a:lnTo>
                    <a:pt x="95251" y="107916"/>
                  </a:lnTo>
                  <a:lnTo>
                    <a:pt x="98067" y="114285"/>
                  </a:lnTo>
                  <a:lnTo>
                    <a:pt x="100300" y="117465"/>
                  </a:lnTo>
                  <a:lnTo>
                    <a:pt x="105603" y="120998"/>
                  </a:lnTo>
                  <a:lnTo>
                    <a:pt x="111488" y="123627"/>
                  </a:lnTo>
                  <a:lnTo>
                    <a:pt x="120750" y="129999"/>
                  </a:lnTo>
                  <a:lnTo>
                    <a:pt x="127039" y="131861"/>
                  </a:lnTo>
                  <a:lnTo>
                    <a:pt x="130198" y="131299"/>
                  </a:lnTo>
                  <a:lnTo>
                    <a:pt x="142871" y="125615"/>
                  </a:lnTo>
                  <a:lnTo>
                    <a:pt x="15239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8"/>
            <p:cNvSpPr/>
            <p:nvPr>
              <p:custDataLst>
                <p:tags r:id="rId147"/>
              </p:custDataLst>
            </p:nvPr>
          </p:nvSpPr>
          <p:spPr>
            <a:xfrm>
              <a:off x="3190875" y="1343418"/>
              <a:ext cx="95143" cy="332983"/>
            </a:xfrm>
            <a:custGeom>
              <a:avLst/>
              <a:gdLst/>
              <a:ahLst/>
              <a:cxnLst/>
              <a:rect l="0" t="0" r="0" b="0"/>
              <a:pathLst>
                <a:path w="95143" h="332983">
                  <a:moveTo>
                    <a:pt x="47625" y="9132"/>
                  </a:moveTo>
                  <a:lnTo>
                    <a:pt x="47625" y="9132"/>
                  </a:lnTo>
                  <a:lnTo>
                    <a:pt x="39424" y="9132"/>
                  </a:lnTo>
                  <a:lnTo>
                    <a:pt x="38983" y="8074"/>
                  </a:lnTo>
                  <a:lnTo>
                    <a:pt x="38135" y="0"/>
                  </a:lnTo>
                  <a:lnTo>
                    <a:pt x="60766" y="22276"/>
                  </a:lnTo>
                  <a:lnTo>
                    <a:pt x="64049" y="31202"/>
                  </a:lnTo>
                  <a:lnTo>
                    <a:pt x="66566" y="41166"/>
                  </a:lnTo>
                  <a:lnTo>
                    <a:pt x="89020" y="87658"/>
                  </a:lnTo>
                  <a:lnTo>
                    <a:pt x="94430" y="125724"/>
                  </a:lnTo>
                  <a:lnTo>
                    <a:pt x="95142" y="170300"/>
                  </a:lnTo>
                  <a:lnTo>
                    <a:pt x="92406" y="201678"/>
                  </a:lnTo>
                  <a:lnTo>
                    <a:pt x="84488" y="246468"/>
                  </a:lnTo>
                  <a:lnTo>
                    <a:pt x="59855" y="288184"/>
                  </a:lnTo>
                  <a:lnTo>
                    <a:pt x="31626" y="318997"/>
                  </a:lnTo>
                  <a:lnTo>
                    <a:pt x="15956" y="328368"/>
                  </a:lnTo>
                  <a:lnTo>
                    <a:pt x="0" y="3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7"/>
          <p:cNvGrpSpPr/>
          <p:nvPr/>
        </p:nvGrpSpPr>
        <p:grpSpPr>
          <a:xfrm>
            <a:off x="3629025" y="1485900"/>
            <a:ext cx="161926" cy="110239"/>
            <a:chOff x="3629025" y="1485900"/>
            <a:chExt cx="161926" cy="110239"/>
          </a:xfrm>
        </p:grpSpPr>
        <p:sp>
          <p:nvSpPr>
            <p:cNvPr id="42" name="SMARTInkShape-299"/>
            <p:cNvSpPr/>
            <p:nvPr>
              <p:custDataLst>
                <p:tags r:id="rId141"/>
              </p:custDataLst>
            </p:nvPr>
          </p:nvSpPr>
          <p:spPr>
            <a:xfrm>
              <a:off x="3629025" y="14859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9408" y="4469"/>
                  </a:lnTo>
                  <a:lnTo>
                    <a:pt x="10506" y="2979"/>
                  </a:lnTo>
                  <a:lnTo>
                    <a:pt x="17716" y="393"/>
                  </a:lnTo>
                  <a:lnTo>
                    <a:pt x="63701" y="2"/>
                  </a:lnTo>
                  <a:lnTo>
                    <a:pt x="111017" y="0"/>
                  </a:lnTo>
                  <a:lnTo>
                    <a:pt x="157605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0"/>
            <p:cNvSpPr/>
            <p:nvPr>
              <p:custDataLst>
                <p:tags r:id="rId142"/>
              </p:custDataLst>
            </p:nvPr>
          </p:nvSpPr>
          <p:spPr>
            <a:xfrm>
              <a:off x="3667159" y="1571625"/>
              <a:ext cx="104742" cy="24514"/>
            </a:xfrm>
            <a:custGeom>
              <a:avLst/>
              <a:gdLst/>
              <a:ahLst/>
              <a:cxnLst/>
              <a:rect l="0" t="0" r="0" b="0"/>
              <a:pathLst>
                <a:path w="104742" h="24514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4434" y="8201"/>
                  </a:lnTo>
                  <a:lnTo>
                    <a:pt x="2945" y="9701"/>
                  </a:lnTo>
                  <a:lnTo>
                    <a:pt x="0" y="18924"/>
                  </a:lnTo>
                  <a:lnTo>
                    <a:pt x="5033" y="24069"/>
                  </a:lnTo>
                  <a:lnTo>
                    <a:pt x="7577" y="24513"/>
                  </a:lnTo>
                  <a:lnTo>
                    <a:pt x="10332" y="23750"/>
                  </a:lnTo>
                  <a:lnTo>
                    <a:pt x="16215" y="21139"/>
                  </a:lnTo>
                  <a:lnTo>
                    <a:pt x="60490" y="19066"/>
                  </a:lnTo>
                  <a:lnTo>
                    <a:pt x="73167" y="17996"/>
                  </a:lnTo>
                  <a:lnTo>
                    <a:pt x="10474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8"/>
          <p:cNvGrpSpPr/>
          <p:nvPr/>
        </p:nvGrpSpPr>
        <p:grpSpPr>
          <a:xfrm>
            <a:off x="4324384" y="1191018"/>
            <a:ext cx="857217" cy="828245"/>
            <a:chOff x="4324384" y="1191018"/>
            <a:chExt cx="857217" cy="828245"/>
          </a:xfrm>
        </p:grpSpPr>
        <p:sp>
          <p:nvSpPr>
            <p:cNvPr id="45" name="SMARTInkShape-301"/>
            <p:cNvSpPr/>
            <p:nvPr>
              <p:custDataLst>
                <p:tags r:id="rId134"/>
              </p:custDataLst>
            </p:nvPr>
          </p:nvSpPr>
          <p:spPr>
            <a:xfrm>
              <a:off x="4543425" y="1191018"/>
              <a:ext cx="28576" cy="228208"/>
            </a:xfrm>
            <a:custGeom>
              <a:avLst/>
              <a:gdLst/>
              <a:ahLst/>
              <a:cxnLst/>
              <a:rect l="0" t="0" r="0" b="0"/>
              <a:pathLst>
                <a:path w="28576" h="228208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9491" y="7843"/>
                  </a:lnTo>
                  <a:lnTo>
                    <a:pt x="16064" y="16482"/>
                  </a:lnTo>
                  <a:lnTo>
                    <a:pt x="19224" y="25303"/>
                  </a:lnTo>
                  <a:lnTo>
                    <a:pt x="25334" y="35678"/>
                  </a:lnTo>
                  <a:lnTo>
                    <a:pt x="28448" y="79181"/>
                  </a:lnTo>
                  <a:lnTo>
                    <a:pt x="28568" y="126433"/>
                  </a:lnTo>
                  <a:lnTo>
                    <a:pt x="28575" y="171047"/>
                  </a:lnTo>
                  <a:lnTo>
                    <a:pt x="28575" y="216448"/>
                  </a:lnTo>
                  <a:lnTo>
                    <a:pt x="2857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2"/>
            <p:cNvSpPr/>
            <p:nvPr>
              <p:custDataLst>
                <p:tags r:id="rId135"/>
              </p:custDataLst>
            </p:nvPr>
          </p:nvSpPr>
          <p:spPr>
            <a:xfrm>
              <a:off x="4324384" y="1524000"/>
              <a:ext cx="809592" cy="19051"/>
            </a:xfrm>
            <a:custGeom>
              <a:avLst/>
              <a:gdLst/>
              <a:ahLst/>
              <a:cxnLst/>
              <a:rect l="0" t="0" r="0" b="0"/>
              <a:pathLst>
                <a:path w="809592" h="19051">
                  <a:moveTo>
                    <a:pt x="9491" y="0"/>
                  </a:moveTo>
                  <a:lnTo>
                    <a:pt x="9491" y="0"/>
                  </a:lnTo>
                  <a:lnTo>
                    <a:pt x="359" y="9132"/>
                  </a:lnTo>
                  <a:lnTo>
                    <a:pt x="44" y="14935"/>
                  </a:lnTo>
                  <a:lnTo>
                    <a:pt x="0" y="12635"/>
                  </a:lnTo>
                  <a:lnTo>
                    <a:pt x="1047" y="12657"/>
                  </a:lnTo>
                  <a:lnTo>
                    <a:pt x="5033" y="15503"/>
                  </a:lnTo>
                  <a:lnTo>
                    <a:pt x="18283" y="17999"/>
                  </a:lnTo>
                  <a:lnTo>
                    <a:pt x="62550" y="18988"/>
                  </a:lnTo>
                  <a:lnTo>
                    <a:pt x="106442" y="19038"/>
                  </a:lnTo>
                  <a:lnTo>
                    <a:pt x="146168" y="19046"/>
                  </a:lnTo>
                  <a:lnTo>
                    <a:pt x="191452" y="19049"/>
                  </a:lnTo>
                  <a:lnTo>
                    <a:pt x="223712" y="19050"/>
                  </a:lnTo>
                  <a:lnTo>
                    <a:pt x="259217" y="19050"/>
                  </a:lnTo>
                  <a:lnTo>
                    <a:pt x="298986" y="19050"/>
                  </a:lnTo>
                  <a:lnTo>
                    <a:pt x="341356" y="19050"/>
                  </a:lnTo>
                  <a:lnTo>
                    <a:pt x="384881" y="19050"/>
                  </a:lnTo>
                  <a:lnTo>
                    <a:pt x="426098" y="19050"/>
                  </a:lnTo>
                  <a:lnTo>
                    <a:pt x="466641" y="19050"/>
                  </a:lnTo>
                  <a:lnTo>
                    <a:pt x="509355" y="19050"/>
                  </a:lnTo>
                  <a:lnTo>
                    <a:pt x="550211" y="19050"/>
                  </a:lnTo>
                  <a:lnTo>
                    <a:pt x="589536" y="19050"/>
                  </a:lnTo>
                  <a:lnTo>
                    <a:pt x="628180" y="19050"/>
                  </a:lnTo>
                  <a:lnTo>
                    <a:pt x="663700" y="19050"/>
                  </a:lnTo>
                  <a:lnTo>
                    <a:pt x="710625" y="19050"/>
                  </a:lnTo>
                  <a:lnTo>
                    <a:pt x="754294" y="19050"/>
                  </a:lnTo>
                  <a:lnTo>
                    <a:pt x="799054" y="19050"/>
                  </a:lnTo>
                  <a:lnTo>
                    <a:pt x="807509" y="19050"/>
                  </a:lnTo>
                  <a:lnTo>
                    <a:pt x="808204" y="17992"/>
                  </a:lnTo>
                  <a:lnTo>
                    <a:pt x="80959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3"/>
            <p:cNvSpPr/>
            <p:nvPr>
              <p:custDataLst>
                <p:tags r:id="rId136"/>
              </p:custDataLst>
            </p:nvPr>
          </p:nvSpPr>
          <p:spPr>
            <a:xfrm>
              <a:off x="4600575" y="1724025"/>
              <a:ext cx="485776" cy="295238"/>
            </a:xfrm>
            <a:custGeom>
              <a:avLst/>
              <a:gdLst/>
              <a:ahLst/>
              <a:cxnLst/>
              <a:rect l="0" t="0" r="0" b="0"/>
              <a:pathLst>
                <a:path w="485776" h="295238">
                  <a:moveTo>
                    <a:pt x="0" y="247650"/>
                  </a:moveTo>
                  <a:lnTo>
                    <a:pt x="0" y="247650"/>
                  </a:lnTo>
                  <a:lnTo>
                    <a:pt x="0" y="256783"/>
                  </a:lnTo>
                  <a:lnTo>
                    <a:pt x="6546" y="264702"/>
                  </a:lnTo>
                  <a:lnTo>
                    <a:pt x="9133" y="274499"/>
                  </a:lnTo>
                  <a:lnTo>
                    <a:pt x="17692" y="284274"/>
                  </a:lnTo>
                  <a:lnTo>
                    <a:pt x="18647" y="290369"/>
                  </a:lnTo>
                  <a:lnTo>
                    <a:pt x="19840" y="292004"/>
                  </a:lnTo>
                  <a:lnTo>
                    <a:pt x="21693" y="293095"/>
                  </a:lnTo>
                  <a:lnTo>
                    <a:pt x="28456" y="295237"/>
                  </a:lnTo>
                  <a:lnTo>
                    <a:pt x="33596" y="290207"/>
                  </a:lnTo>
                  <a:lnTo>
                    <a:pt x="36099" y="284909"/>
                  </a:lnTo>
                  <a:lnTo>
                    <a:pt x="38065" y="248929"/>
                  </a:lnTo>
                  <a:lnTo>
                    <a:pt x="38098" y="206264"/>
                  </a:lnTo>
                  <a:lnTo>
                    <a:pt x="35277" y="178131"/>
                  </a:lnTo>
                  <a:lnTo>
                    <a:pt x="26341" y="133937"/>
                  </a:lnTo>
                  <a:lnTo>
                    <a:pt x="21211" y="114474"/>
                  </a:lnTo>
                  <a:lnTo>
                    <a:pt x="18076" y="79753"/>
                  </a:lnTo>
                  <a:lnTo>
                    <a:pt x="11528" y="66750"/>
                  </a:lnTo>
                  <a:lnTo>
                    <a:pt x="9560" y="49115"/>
                  </a:lnTo>
                  <a:lnTo>
                    <a:pt x="10606" y="48619"/>
                  </a:lnTo>
                  <a:lnTo>
                    <a:pt x="14592" y="48067"/>
                  </a:lnTo>
                  <a:lnTo>
                    <a:pt x="19891" y="44999"/>
                  </a:lnTo>
                  <a:lnTo>
                    <a:pt x="22786" y="42700"/>
                  </a:lnTo>
                  <a:lnTo>
                    <a:pt x="31647" y="40144"/>
                  </a:lnTo>
                  <a:lnTo>
                    <a:pt x="48535" y="35883"/>
                  </a:lnTo>
                  <a:lnTo>
                    <a:pt x="66944" y="30741"/>
                  </a:lnTo>
                  <a:lnTo>
                    <a:pt x="113669" y="27802"/>
                  </a:lnTo>
                  <a:lnTo>
                    <a:pt x="151037" y="21055"/>
                  </a:lnTo>
                  <a:lnTo>
                    <a:pt x="195152" y="13412"/>
                  </a:lnTo>
                  <a:lnTo>
                    <a:pt x="240679" y="10676"/>
                  </a:lnTo>
                  <a:lnTo>
                    <a:pt x="282509" y="8808"/>
                  </a:lnTo>
                  <a:lnTo>
                    <a:pt x="326888" y="3080"/>
                  </a:lnTo>
                  <a:lnTo>
                    <a:pt x="366261" y="913"/>
                  </a:lnTo>
                  <a:lnTo>
                    <a:pt x="408544" y="180"/>
                  </a:lnTo>
                  <a:lnTo>
                    <a:pt x="454731" y="11"/>
                  </a:lnTo>
                  <a:lnTo>
                    <a:pt x="485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4"/>
            <p:cNvSpPr/>
            <p:nvPr>
              <p:custDataLst>
                <p:tags r:id="rId137"/>
              </p:custDataLst>
            </p:nvPr>
          </p:nvSpPr>
          <p:spPr>
            <a:xfrm>
              <a:off x="4762548" y="1828814"/>
              <a:ext cx="123778" cy="152387"/>
            </a:xfrm>
            <a:custGeom>
              <a:avLst/>
              <a:gdLst/>
              <a:ahLst/>
              <a:cxnLst/>
              <a:rect l="0" t="0" r="0" b="0"/>
              <a:pathLst>
                <a:path w="123778" h="152387">
                  <a:moveTo>
                    <a:pt x="19002" y="38086"/>
                  </a:moveTo>
                  <a:lnTo>
                    <a:pt x="19002" y="38086"/>
                  </a:lnTo>
                  <a:lnTo>
                    <a:pt x="19002" y="29885"/>
                  </a:lnTo>
                  <a:lnTo>
                    <a:pt x="25548" y="21218"/>
                  </a:lnTo>
                  <a:lnTo>
                    <a:pt x="27644" y="12392"/>
                  </a:lnTo>
                  <a:lnTo>
                    <a:pt x="28135" y="6205"/>
                  </a:lnTo>
                  <a:lnTo>
                    <a:pt x="29323" y="4132"/>
                  </a:lnTo>
                  <a:lnTo>
                    <a:pt x="31175" y="2750"/>
                  </a:lnTo>
                  <a:lnTo>
                    <a:pt x="36054" y="1214"/>
                  </a:lnTo>
                  <a:lnTo>
                    <a:pt x="69816" y="0"/>
                  </a:lnTo>
                  <a:lnTo>
                    <a:pt x="76158" y="2815"/>
                  </a:lnTo>
                  <a:lnTo>
                    <a:pt x="93713" y="17596"/>
                  </a:lnTo>
                  <a:lnTo>
                    <a:pt x="94761" y="23666"/>
                  </a:lnTo>
                  <a:lnTo>
                    <a:pt x="95071" y="32167"/>
                  </a:lnTo>
                  <a:lnTo>
                    <a:pt x="92322" y="38278"/>
                  </a:lnTo>
                  <a:lnTo>
                    <a:pt x="57080" y="85538"/>
                  </a:lnTo>
                  <a:lnTo>
                    <a:pt x="12652" y="130161"/>
                  </a:lnTo>
                  <a:lnTo>
                    <a:pt x="1833" y="140980"/>
                  </a:lnTo>
                  <a:lnTo>
                    <a:pt x="788" y="144847"/>
                  </a:lnTo>
                  <a:lnTo>
                    <a:pt x="0" y="151945"/>
                  </a:lnTo>
                  <a:lnTo>
                    <a:pt x="45471" y="152385"/>
                  </a:lnTo>
                  <a:lnTo>
                    <a:pt x="91941" y="152386"/>
                  </a:lnTo>
                  <a:lnTo>
                    <a:pt x="123777" y="152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5"/>
            <p:cNvSpPr/>
            <p:nvPr>
              <p:custDataLst>
                <p:tags r:id="rId138"/>
              </p:custDataLst>
            </p:nvPr>
          </p:nvSpPr>
          <p:spPr>
            <a:xfrm>
              <a:off x="4953000" y="1885950"/>
              <a:ext cx="47234" cy="114301"/>
            </a:xfrm>
            <a:custGeom>
              <a:avLst/>
              <a:gdLst/>
              <a:ahLst/>
              <a:cxnLst/>
              <a:rect l="0" t="0" r="0" b="0"/>
              <a:pathLst>
                <a:path w="47234" h="114301">
                  <a:moveTo>
                    <a:pt x="38100" y="0"/>
                  </a:moveTo>
                  <a:lnTo>
                    <a:pt x="38100" y="0"/>
                  </a:lnTo>
                  <a:lnTo>
                    <a:pt x="47233" y="9133"/>
                  </a:lnTo>
                  <a:lnTo>
                    <a:pt x="39389" y="17692"/>
                  </a:lnTo>
                  <a:lnTo>
                    <a:pt x="38482" y="23704"/>
                  </a:lnTo>
                  <a:lnTo>
                    <a:pt x="38213" y="32188"/>
                  </a:lnTo>
                  <a:lnTo>
                    <a:pt x="35328" y="38295"/>
                  </a:lnTo>
                  <a:lnTo>
                    <a:pt x="22918" y="54001"/>
                  </a:lnTo>
                  <a:lnTo>
                    <a:pt x="20196" y="63508"/>
                  </a:lnTo>
                  <a:lnTo>
                    <a:pt x="18332" y="74086"/>
                  </a:lnTo>
                  <a:lnTo>
                    <a:pt x="11547" y="89097"/>
                  </a:lnTo>
                  <a:lnTo>
                    <a:pt x="1730" y="10250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6"/>
            <p:cNvSpPr/>
            <p:nvPr>
              <p:custDataLst>
                <p:tags r:id="rId139"/>
              </p:custDataLst>
            </p:nvPr>
          </p:nvSpPr>
          <p:spPr>
            <a:xfrm>
              <a:off x="5048250" y="1876459"/>
              <a:ext cx="28572" cy="114267"/>
            </a:xfrm>
            <a:custGeom>
              <a:avLst/>
              <a:gdLst/>
              <a:ahLst/>
              <a:cxnLst/>
              <a:rect l="0" t="0" r="0" b="0"/>
              <a:pathLst>
                <a:path w="28572" h="11426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10361" y="6669"/>
                  </a:lnTo>
                  <a:lnTo>
                    <a:pt x="16247" y="2945"/>
                  </a:lnTo>
                  <a:lnTo>
                    <a:pt x="28414" y="0"/>
                  </a:lnTo>
                  <a:lnTo>
                    <a:pt x="28571" y="22357"/>
                  </a:lnTo>
                  <a:lnTo>
                    <a:pt x="25751" y="28615"/>
                  </a:lnTo>
                  <a:lnTo>
                    <a:pt x="20374" y="36199"/>
                  </a:lnTo>
                  <a:lnTo>
                    <a:pt x="18069" y="62846"/>
                  </a:lnTo>
                  <a:lnTo>
                    <a:pt x="11526" y="76044"/>
                  </a:lnTo>
                  <a:lnTo>
                    <a:pt x="9525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7"/>
            <p:cNvSpPr/>
            <p:nvPr>
              <p:custDataLst>
                <p:tags r:id="rId140"/>
              </p:custDataLst>
            </p:nvPr>
          </p:nvSpPr>
          <p:spPr>
            <a:xfrm>
              <a:off x="4947597" y="1828800"/>
              <a:ext cx="234004" cy="57151"/>
            </a:xfrm>
            <a:custGeom>
              <a:avLst/>
              <a:gdLst/>
              <a:ahLst/>
              <a:cxnLst/>
              <a:rect l="0" t="0" r="0" b="0"/>
              <a:pathLst>
                <a:path w="234004" h="57151">
                  <a:moveTo>
                    <a:pt x="24453" y="57150"/>
                  </a:moveTo>
                  <a:lnTo>
                    <a:pt x="24453" y="57150"/>
                  </a:lnTo>
                  <a:lnTo>
                    <a:pt x="6844" y="57150"/>
                  </a:lnTo>
                  <a:lnTo>
                    <a:pt x="6363" y="56092"/>
                  </a:lnTo>
                  <a:lnTo>
                    <a:pt x="5830" y="52094"/>
                  </a:lnTo>
                  <a:lnTo>
                    <a:pt x="4629" y="50604"/>
                  </a:lnTo>
                  <a:lnTo>
                    <a:pt x="473" y="48949"/>
                  </a:lnTo>
                  <a:lnTo>
                    <a:pt x="0" y="47449"/>
                  </a:lnTo>
                  <a:lnTo>
                    <a:pt x="2296" y="42961"/>
                  </a:lnTo>
                  <a:lnTo>
                    <a:pt x="4389" y="41341"/>
                  </a:lnTo>
                  <a:lnTo>
                    <a:pt x="29072" y="31839"/>
                  </a:lnTo>
                  <a:lnTo>
                    <a:pt x="74985" y="18405"/>
                  </a:lnTo>
                  <a:lnTo>
                    <a:pt x="101514" y="12156"/>
                  </a:lnTo>
                  <a:lnTo>
                    <a:pt x="148391" y="9871"/>
                  </a:lnTo>
                  <a:lnTo>
                    <a:pt x="195917" y="4514"/>
                  </a:lnTo>
                  <a:lnTo>
                    <a:pt x="234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08"/>
          <p:cNvSpPr/>
          <p:nvPr>
            <p:custDataLst>
              <p:tags r:id="rId1"/>
            </p:custDataLst>
          </p:nvPr>
        </p:nvSpPr>
        <p:spPr>
          <a:xfrm>
            <a:off x="4200955" y="1857392"/>
            <a:ext cx="304371" cy="104720"/>
          </a:xfrm>
          <a:custGeom>
            <a:avLst/>
            <a:gdLst/>
            <a:ahLst/>
            <a:cxnLst/>
            <a:rect l="0" t="0" r="0" b="0"/>
            <a:pathLst>
              <a:path w="304371" h="104720">
                <a:moveTo>
                  <a:pt x="56720" y="9508"/>
                </a:moveTo>
                <a:lnTo>
                  <a:pt x="56720" y="9508"/>
                </a:lnTo>
                <a:lnTo>
                  <a:pt x="65852" y="18641"/>
                </a:lnTo>
                <a:lnTo>
                  <a:pt x="66245" y="63563"/>
                </a:lnTo>
                <a:lnTo>
                  <a:pt x="66245" y="69869"/>
                </a:lnTo>
                <a:lnTo>
                  <a:pt x="63423" y="76199"/>
                </a:lnTo>
                <a:lnTo>
                  <a:pt x="59699" y="82540"/>
                </a:lnTo>
                <a:lnTo>
                  <a:pt x="57113" y="93352"/>
                </a:lnTo>
                <a:lnTo>
                  <a:pt x="51780" y="99732"/>
                </a:lnTo>
                <a:lnTo>
                  <a:pt x="46411" y="102524"/>
                </a:lnTo>
                <a:lnTo>
                  <a:pt x="29621" y="104719"/>
                </a:lnTo>
                <a:lnTo>
                  <a:pt x="13994" y="90568"/>
                </a:lnTo>
                <a:lnTo>
                  <a:pt x="11272" y="85045"/>
                </a:lnTo>
                <a:lnTo>
                  <a:pt x="10546" y="82091"/>
                </a:lnTo>
                <a:lnTo>
                  <a:pt x="1747" y="66600"/>
                </a:lnTo>
                <a:lnTo>
                  <a:pt x="0" y="53947"/>
                </a:lnTo>
                <a:lnTo>
                  <a:pt x="2583" y="47603"/>
                </a:lnTo>
                <a:lnTo>
                  <a:pt x="4754" y="44430"/>
                </a:lnTo>
                <a:lnTo>
                  <a:pt x="7259" y="42314"/>
                </a:lnTo>
                <a:lnTo>
                  <a:pt x="12865" y="39964"/>
                </a:lnTo>
                <a:lnTo>
                  <a:pt x="14783" y="38278"/>
                </a:lnTo>
                <a:lnTo>
                  <a:pt x="23171" y="24991"/>
                </a:lnTo>
                <a:lnTo>
                  <a:pt x="31579" y="21681"/>
                </a:lnTo>
                <a:lnTo>
                  <a:pt x="41312" y="19151"/>
                </a:lnTo>
                <a:lnTo>
                  <a:pt x="53801" y="12836"/>
                </a:lnTo>
                <a:lnTo>
                  <a:pt x="69378" y="9436"/>
                </a:lnTo>
                <a:lnTo>
                  <a:pt x="83283" y="3254"/>
                </a:lnTo>
                <a:lnTo>
                  <a:pt x="125975" y="270"/>
                </a:lnTo>
                <a:lnTo>
                  <a:pt x="170985" y="0"/>
                </a:lnTo>
                <a:lnTo>
                  <a:pt x="213177" y="1042"/>
                </a:lnTo>
                <a:lnTo>
                  <a:pt x="253974" y="8920"/>
                </a:lnTo>
                <a:lnTo>
                  <a:pt x="301150" y="9505"/>
                </a:lnTo>
                <a:lnTo>
                  <a:pt x="304370" y="95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80"/>
          <p:cNvGrpSpPr/>
          <p:nvPr/>
        </p:nvGrpSpPr>
        <p:grpSpPr>
          <a:xfrm>
            <a:off x="5619946" y="647700"/>
            <a:ext cx="1552380" cy="1057080"/>
            <a:chOff x="5619946" y="647700"/>
            <a:chExt cx="1552380" cy="1057080"/>
          </a:xfrm>
        </p:grpSpPr>
        <p:sp>
          <p:nvSpPr>
            <p:cNvPr id="54" name="SMARTInkShape-309"/>
            <p:cNvSpPr/>
            <p:nvPr>
              <p:custDataLst>
                <p:tags r:id="rId122"/>
              </p:custDataLst>
            </p:nvPr>
          </p:nvSpPr>
          <p:spPr>
            <a:xfrm>
              <a:off x="5619946" y="1400616"/>
              <a:ext cx="295080" cy="304164"/>
            </a:xfrm>
            <a:custGeom>
              <a:avLst/>
              <a:gdLst/>
              <a:ahLst/>
              <a:cxnLst/>
              <a:rect l="0" t="0" r="0" b="0"/>
              <a:pathLst>
                <a:path w="295080" h="304164">
                  <a:moveTo>
                    <a:pt x="47429" y="75759"/>
                  </a:moveTo>
                  <a:lnTo>
                    <a:pt x="47429" y="75759"/>
                  </a:lnTo>
                  <a:lnTo>
                    <a:pt x="47429" y="98507"/>
                  </a:lnTo>
                  <a:lnTo>
                    <a:pt x="48487" y="100449"/>
                  </a:lnTo>
                  <a:lnTo>
                    <a:pt x="50251" y="101744"/>
                  </a:lnTo>
                  <a:lnTo>
                    <a:pt x="52485" y="102607"/>
                  </a:lnTo>
                  <a:lnTo>
                    <a:pt x="53974" y="104241"/>
                  </a:lnTo>
                  <a:lnTo>
                    <a:pt x="59188" y="114468"/>
                  </a:lnTo>
                  <a:lnTo>
                    <a:pt x="71109" y="127919"/>
                  </a:lnTo>
                  <a:lnTo>
                    <a:pt x="76651" y="130691"/>
                  </a:lnTo>
                  <a:lnTo>
                    <a:pt x="91965" y="133675"/>
                  </a:lnTo>
                  <a:lnTo>
                    <a:pt x="104596" y="140390"/>
                  </a:lnTo>
                  <a:lnTo>
                    <a:pt x="107765" y="141071"/>
                  </a:lnTo>
                  <a:lnTo>
                    <a:pt x="110936" y="140467"/>
                  </a:lnTo>
                  <a:lnTo>
                    <a:pt x="123630" y="134716"/>
                  </a:lnTo>
                  <a:lnTo>
                    <a:pt x="126805" y="134113"/>
                  </a:lnTo>
                  <a:lnTo>
                    <a:pt x="140798" y="124814"/>
                  </a:lnTo>
                  <a:lnTo>
                    <a:pt x="155771" y="110252"/>
                  </a:lnTo>
                  <a:lnTo>
                    <a:pt x="159081" y="104142"/>
                  </a:lnTo>
                  <a:lnTo>
                    <a:pt x="160945" y="91930"/>
                  </a:lnTo>
                  <a:lnTo>
                    <a:pt x="161574" y="73897"/>
                  </a:lnTo>
                  <a:lnTo>
                    <a:pt x="164483" y="66817"/>
                  </a:lnTo>
                  <a:lnTo>
                    <a:pt x="166740" y="63448"/>
                  </a:lnTo>
                  <a:lnTo>
                    <a:pt x="167186" y="60143"/>
                  </a:lnTo>
                  <a:lnTo>
                    <a:pt x="160725" y="21786"/>
                  </a:lnTo>
                  <a:lnTo>
                    <a:pt x="156697" y="15435"/>
                  </a:lnTo>
                  <a:lnTo>
                    <a:pt x="151378" y="11907"/>
                  </a:lnTo>
                  <a:lnTo>
                    <a:pt x="145487" y="9280"/>
                  </a:lnTo>
                  <a:lnTo>
                    <a:pt x="136220" y="2910"/>
                  </a:lnTo>
                  <a:lnTo>
                    <a:pt x="129931" y="1048"/>
                  </a:lnTo>
                  <a:lnTo>
                    <a:pt x="115383" y="0"/>
                  </a:lnTo>
                  <a:lnTo>
                    <a:pt x="106559" y="2577"/>
                  </a:lnTo>
                  <a:lnTo>
                    <a:pt x="59977" y="34519"/>
                  </a:lnTo>
                  <a:lnTo>
                    <a:pt x="36173" y="50363"/>
                  </a:lnTo>
                  <a:lnTo>
                    <a:pt x="15805" y="82667"/>
                  </a:lnTo>
                  <a:lnTo>
                    <a:pt x="3162" y="126592"/>
                  </a:lnTo>
                  <a:lnTo>
                    <a:pt x="0" y="171011"/>
                  </a:lnTo>
                  <a:lnTo>
                    <a:pt x="950" y="183710"/>
                  </a:lnTo>
                  <a:lnTo>
                    <a:pt x="11569" y="228159"/>
                  </a:lnTo>
                  <a:lnTo>
                    <a:pt x="19518" y="244387"/>
                  </a:lnTo>
                  <a:lnTo>
                    <a:pt x="26557" y="252305"/>
                  </a:lnTo>
                  <a:lnTo>
                    <a:pt x="69132" y="285287"/>
                  </a:lnTo>
                  <a:lnTo>
                    <a:pt x="80358" y="290591"/>
                  </a:lnTo>
                  <a:lnTo>
                    <a:pt x="123698" y="302125"/>
                  </a:lnTo>
                  <a:lnTo>
                    <a:pt x="169274" y="304163"/>
                  </a:lnTo>
                  <a:lnTo>
                    <a:pt x="192540" y="301479"/>
                  </a:lnTo>
                  <a:lnTo>
                    <a:pt x="240111" y="292595"/>
                  </a:lnTo>
                  <a:lnTo>
                    <a:pt x="282088" y="283126"/>
                  </a:lnTo>
                  <a:lnTo>
                    <a:pt x="295079" y="27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0"/>
            <p:cNvSpPr/>
            <p:nvPr>
              <p:custDataLst>
                <p:tags r:id="rId123"/>
              </p:custDataLst>
            </p:nvPr>
          </p:nvSpPr>
          <p:spPr>
            <a:xfrm>
              <a:off x="5962650" y="9429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7333" y="9409"/>
                  </a:lnTo>
                  <a:lnTo>
                    <a:pt x="41396" y="9522"/>
                  </a:lnTo>
                  <a:lnTo>
                    <a:pt x="47679" y="6701"/>
                  </a:lnTo>
                  <a:lnTo>
                    <a:pt x="53999" y="2978"/>
                  </a:lnTo>
                  <a:lnTo>
                    <a:pt x="66680" y="588"/>
                  </a:lnTo>
                  <a:lnTo>
                    <a:pt x="79376" y="116"/>
                  </a:lnTo>
                  <a:lnTo>
                    <a:pt x="85725" y="2874"/>
                  </a:lnTo>
                  <a:lnTo>
                    <a:pt x="92075" y="6569"/>
                  </a:lnTo>
                  <a:lnTo>
                    <a:pt x="104579" y="926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1"/>
            <p:cNvSpPr/>
            <p:nvPr>
              <p:custDataLst>
                <p:tags r:id="rId124"/>
              </p:custDataLst>
            </p:nvPr>
          </p:nvSpPr>
          <p:spPr>
            <a:xfrm>
              <a:off x="6220255" y="819185"/>
              <a:ext cx="85296" cy="199991"/>
            </a:xfrm>
            <a:custGeom>
              <a:avLst/>
              <a:gdLst/>
              <a:ahLst/>
              <a:cxnLst/>
              <a:rect l="0" t="0" r="0" b="0"/>
              <a:pathLst>
                <a:path w="85296" h="199991">
                  <a:moveTo>
                    <a:pt x="85295" y="19015"/>
                  </a:moveTo>
                  <a:lnTo>
                    <a:pt x="85295" y="19015"/>
                  </a:lnTo>
                  <a:lnTo>
                    <a:pt x="85295" y="13959"/>
                  </a:lnTo>
                  <a:lnTo>
                    <a:pt x="84237" y="12469"/>
                  </a:lnTo>
                  <a:lnTo>
                    <a:pt x="82473" y="11476"/>
                  </a:lnTo>
                  <a:lnTo>
                    <a:pt x="77094" y="9882"/>
                  </a:lnTo>
                  <a:lnTo>
                    <a:pt x="76358" y="6842"/>
                  </a:lnTo>
                  <a:lnTo>
                    <a:pt x="75886" y="1323"/>
                  </a:lnTo>
                  <a:lnTo>
                    <a:pt x="74789" y="871"/>
                  </a:lnTo>
                  <a:lnTo>
                    <a:pt x="61584" y="0"/>
                  </a:lnTo>
                  <a:lnTo>
                    <a:pt x="59962" y="1047"/>
                  </a:lnTo>
                  <a:lnTo>
                    <a:pt x="58882" y="2803"/>
                  </a:lnTo>
                  <a:lnTo>
                    <a:pt x="58161" y="5032"/>
                  </a:lnTo>
                  <a:lnTo>
                    <a:pt x="56622" y="6518"/>
                  </a:lnTo>
                  <a:lnTo>
                    <a:pt x="52091" y="8169"/>
                  </a:lnTo>
                  <a:lnTo>
                    <a:pt x="50459" y="9668"/>
                  </a:lnTo>
                  <a:lnTo>
                    <a:pt x="48646" y="14155"/>
                  </a:lnTo>
                  <a:lnTo>
                    <a:pt x="47104" y="15775"/>
                  </a:lnTo>
                  <a:lnTo>
                    <a:pt x="42567" y="17575"/>
                  </a:lnTo>
                  <a:lnTo>
                    <a:pt x="37025" y="24019"/>
                  </a:lnTo>
                  <a:lnTo>
                    <a:pt x="32092" y="32881"/>
                  </a:lnTo>
                  <a:lnTo>
                    <a:pt x="28256" y="43820"/>
                  </a:lnTo>
                  <a:lnTo>
                    <a:pt x="21945" y="54822"/>
                  </a:lnTo>
                  <a:lnTo>
                    <a:pt x="9006" y="101475"/>
                  </a:lnTo>
                  <a:lnTo>
                    <a:pt x="1747" y="124399"/>
                  </a:lnTo>
                  <a:lnTo>
                    <a:pt x="0" y="144254"/>
                  </a:lnTo>
                  <a:lnTo>
                    <a:pt x="2583" y="151582"/>
                  </a:lnTo>
                  <a:lnTo>
                    <a:pt x="4754" y="155018"/>
                  </a:lnTo>
                  <a:lnTo>
                    <a:pt x="9296" y="173625"/>
                  </a:lnTo>
                  <a:lnTo>
                    <a:pt x="11346" y="176063"/>
                  </a:lnTo>
                  <a:lnTo>
                    <a:pt x="37729" y="197289"/>
                  </a:lnTo>
                  <a:lnTo>
                    <a:pt x="56720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2"/>
            <p:cNvSpPr/>
            <p:nvPr>
              <p:custDataLst>
                <p:tags r:id="rId125"/>
              </p:custDataLst>
            </p:nvPr>
          </p:nvSpPr>
          <p:spPr>
            <a:xfrm>
              <a:off x="6381750" y="866895"/>
              <a:ext cx="114301" cy="123667"/>
            </a:xfrm>
            <a:custGeom>
              <a:avLst/>
              <a:gdLst/>
              <a:ahLst/>
              <a:cxnLst/>
              <a:rect l="0" t="0" r="0" b="0"/>
              <a:pathLst>
                <a:path w="114301" h="123667">
                  <a:moveTo>
                    <a:pt x="0" y="18930"/>
                  </a:moveTo>
                  <a:lnTo>
                    <a:pt x="0" y="18930"/>
                  </a:lnTo>
                  <a:lnTo>
                    <a:pt x="0" y="9405"/>
                  </a:lnTo>
                  <a:lnTo>
                    <a:pt x="8201" y="17606"/>
                  </a:lnTo>
                  <a:lnTo>
                    <a:pt x="14189" y="18538"/>
                  </a:lnTo>
                  <a:lnTo>
                    <a:pt x="15810" y="19727"/>
                  </a:lnTo>
                  <a:lnTo>
                    <a:pt x="26400" y="38212"/>
                  </a:lnTo>
                  <a:lnTo>
                    <a:pt x="29347" y="53886"/>
                  </a:lnTo>
                  <a:lnTo>
                    <a:pt x="36057" y="66561"/>
                  </a:lnTo>
                  <a:lnTo>
                    <a:pt x="37980" y="88780"/>
                  </a:lnTo>
                  <a:lnTo>
                    <a:pt x="35225" y="95130"/>
                  </a:lnTo>
                  <a:lnTo>
                    <a:pt x="31531" y="101480"/>
                  </a:lnTo>
                  <a:lnTo>
                    <a:pt x="29888" y="107830"/>
                  </a:lnTo>
                  <a:lnTo>
                    <a:pt x="28392" y="109947"/>
                  </a:lnTo>
                  <a:lnTo>
                    <a:pt x="26336" y="111358"/>
                  </a:lnTo>
                  <a:lnTo>
                    <a:pt x="23907" y="112299"/>
                  </a:lnTo>
                  <a:lnTo>
                    <a:pt x="22288" y="113984"/>
                  </a:lnTo>
                  <a:lnTo>
                    <a:pt x="20490" y="118679"/>
                  </a:lnTo>
                  <a:lnTo>
                    <a:pt x="18951" y="120354"/>
                  </a:lnTo>
                  <a:lnTo>
                    <a:pt x="9955" y="123574"/>
                  </a:lnTo>
                  <a:lnTo>
                    <a:pt x="4595" y="123666"/>
                  </a:lnTo>
                  <a:lnTo>
                    <a:pt x="3064" y="122621"/>
                  </a:lnTo>
                  <a:lnTo>
                    <a:pt x="2043" y="120866"/>
                  </a:lnTo>
                  <a:lnTo>
                    <a:pt x="269" y="114002"/>
                  </a:lnTo>
                  <a:lnTo>
                    <a:pt x="3" y="90592"/>
                  </a:lnTo>
                  <a:lnTo>
                    <a:pt x="2823" y="84999"/>
                  </a:lnTo>
                  <a:lnTo>
                    <a:pt x="15189" y="69650"/>
                  </a:lnTo>
                  <a:lnTo>
                    <a:pt x="21110" y="57014"/>
                  </a:lnTo>
                  <a:lnTo>
                    <a:pt x="27374" y="50673"/>
                  </a:lnTo>
                  <a:lnTo>
                    <a:pt x="40684" y="41153"/>
                  </a:lnTo>
                  <a:lnTo>
                    <a:pt x="51767" y="25280"/>
                  </a:lnTo>
                  <a:lnTo>
                    <a:pt x="57580" y="21752"/>
                  </a:lnTo>
                  <a:lnTo>
                    <a:pt x="63691" y="19126"/>
                  </a:lnTo>
                  <a:lnTo>
                    <a:pt x="73082" y="12756"/>
                  </a:lnTo>
                  <a:lnTo>
                    <a:pt x="83851" y="9846"/>
                  </a:lnTo>
                  <a:lnTo>
                    <a:pt x="84475" y="8641"/>
                  </a:lnTo>
                  <a:lnTo>
                    <a:pt x="85710" y="0"/>
                  </a:lnTo>
                  <a:lnTo>
                    <a:pt x="85721" y="4972"/>
                  </a:lnTo>
                  <a:lnTo>
                    <a:pt x="84664" y="6449"/>
                  </a:lnTo>
                  <a:lnTo>
                    <a:pt x="80668" y="8091"/>
                  </a:lnTo>
                  <a:lnTo>
                    <a:pt x="79178" y="9588"/>
                  </a:lnTo>
                  <a:lnTo>
                    <a:pt x="75403" y="19029"/>
                  </a:lnTo>
                  <a:lnTo>
                    <a:pt x="69731" y="26250"/>
                  </a:lnTo>
                  <a:lnTo>
                    <a:pt x="66523" y="35092"/>
                  </a:lnTo>
                  <a:lnTo>
                    <a:pt x="60397" y="44415"/>
                  </a:lnTo>
                  <a:lnTo>
                    <a:pt x="58112" y="53880"/>
                  </a:lnTo>
                  <a:lnTo>
                    <a:pt x="57277" y="69733"/>
                  </a:lnTo>
                  <a:lnTo>
                    <a:pt x="60029" y="76082"/>
                  </a:lnTo>
                  <a:lnTo>
                    <a:pt x="65362" y="83724"/>
                  </a:lnTo>
                  <a:lnTo>
                    <a:pt x="68914" y="84769"/>
                  </a:lnTo>
                  <a:lnTo>
                    <a:pt x="71343" y="85048"/>
                  </a:lnTo>
                  <a:lnTo>
                    <a:pt x="72962" y="86292"/>
                  </a:lnTo>
                  <a:lnTo>
                    <a:pt x="74760" y="90496"/>
                  </a:lnTo>
                  <a:lnTo>
                    <a:pt x="76299" y="92041"/>
                  </a:lnTo>
                  <a:lnTo>
                    <a:pt x="80830" y="93757"/>
                  </a:lnTo>
                  <a:lnTo>
                    <a:pt x="114300" y="9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3"/>
            <p:cNvSpPr/>
            <p:nvPr>
              <p:custDataLst>
                <p:tags r:id="rId126"/>
              </p:custDataLst>
            </p:nvPr>
          </p:nvSpPr>
          <p:spPr>
            <a:xfrm>
              <a:off x="6591693" y="942975"/>
              <a:ext cx="85333" cy="9526"/>
            </a:xfrm>
            <a:custGeom>
              <a:avLst/>
              <a:gdLst/>
              <a:ahLst/>
              <a:cxnLst/>
              <a:rect l="0" t="0" r="0" b="0"/>
              <a:pathLst>
                <a:path w="853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13806" y="9525"/>
                  </a:lnTo>
                  <a:lnTo>
                    <a:pt x="19323" y="6703"/>
                  </a:lnTo>
                  <a:lnTo>
                    <a:pt x="26432" y="1324"/>
                  </a:lnTo>
                  <a:lnTo>
                    <a:pt x="28074" y="1941"/>
                  </a:lnTo>
                  <a:lnTo>
                    <a:pt x="35441" y="6808"/>
                  </a:lnTo>
                  <a:lnTo>
                    <a:pt x="41286" y="8317"/>
                  </a:lnTo>
                  <a:lnTo>
                    <a:pt x="85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4"/>
            <p:cNvSpPr/>
            <p:nvPr>
              <p:custDataLst>
                <p:tags r:id="rId127"/>
              </p:custDataLst>
            </p:nvPr>
          </p:nvSpPr>
          <p:spPr>
            <a:xfrm>
              <a:off x="6772275" y="838212"/>
              <a:ext cx="180976" cy="152389"/>
            </a:xfrm>
            <a:custGeom>
              <a:avLst/>
              <a:gdLst/>
              <a:ahLst/>
              <a:cxnLst/>
              <a:rect l="0" t="0" r="0" b="0"/>
              <a:pathLst>
                <a:path w="180976" h="152389">
                  <a:moveTo>
                    <a:pt x="0" y="152388"/>
                  </a:moveTo>
                  <a:lnTo>
                    <a:pt x="0" y="152388"/>
                  </a:lnTo>
                  <a:lnTo>
                    <a:pt x="9409" y="152388"/>
                  </a:lnTo>
                  <a:lnTo>
                    <a:pt x="9524" y="142979"/>
                  </a:lnTo>
                  <a:lnTo>
                    <a:pt x="14581" y="142898"/>
                  </a:lnTo>
                  <a:lnTo>
                    <a:pt x="16070" y="141828"/>
                  </a:lnTo>
                  <a:lnTo>
                    <a:pt x="18462" y="135328"/>
                  </a:lnTo>
                  <a:lnTo>
                    <a:pt x="18657" y="134665"/>
                  </a:lnTo>
                  <a:lnTo>
                    <a:pt x="41713" y="105626"/>
                  </a:lnTo>
                  <a:lnTo>
                    <a:pt x="57224" y="61266"/>
                  </a:lnTo>
                  <a:lnTo>
                    <a:pt x="63405" y="50012"/>
                  </a:lnTo>
                  <a:lnTo>
                    <a:pt x="66764" y="34801"/>
                  </a:lnTo>
                  <a:lnTo>
                    <a:pt x="74023" y="19643"/>
                  </a:lnTo>
                  <a:lnTo>
                    <a:pt x="76197" y="120"/>
                  </a:lnTo>
                  <a:lnTo>
                    <a:pt x="67999" y="0"/>
                  </a:lnTo>
                  <a:lnTo>
                    <a:pt x="67558" y="1054"/>
                  </a:lnTo>
                  <a:lnTo>
                    <a:pt x="67066" y="5048"/>
                  </a:lnTo>
                  <a:lnTo>
                    <a:pt x="64026" y="10351"/>
                  </a:lnTo>
                  <a:lnTo>
                    <a:pt x="60206" y="16235"/>
                  </a:lnTo>
                  <a:lnTo>
                    <a:pt x="58056" y="25498"/>
                  </a:lnTo>
                  <a:lnTo>
                    <a:pt x="56171" y="45506"/>
                  </a:lnTo>
                  <a:lnTo>
                    <a:pt x="52128" y="55849"/>
                  </a:lnTo>
                  <a:lnTo>
                    <a:pt x="51686" y="60512"/>
                  </a:lnTo>
                  <a:lnTo>
                    <a:pt x="57069" y="107511"/>
                  </a:lnTo>
                  <a:lnTo>
                    <a:pt x="58154" y="109770"/>
                  </a:lnTo>
                  <a:lnTo>
                    <a:pt x="59936" y="111276"/>
                  </a:lnTo>
                  <a:lnTo>
                    <a:pt x="62183" y="112280"/>
                  </a:lnTo>
                  <a:lnTo>
                    <a:pt x="63680" y="114008"/>
                  </a:lnTo>
                  <a:lnTo>
                    <a:pt x="65344" y="118749"/>
                  </a:lnTo>
                  <a:lnTo>
                    <a:pt x="66846" y="120437"/>
                  </a:lnTo>
                  <a:lnTo>
                    <a:pt x="71337" y="122313"/>
                  </a:lnTo>
                  <a:lnTo>
                    <a:pt x="90263" y="123774"/>
                  </a:lnTo>
                  <a:lnTo>
                    <a:pt x="95855" y="120974"/>
                  </a:lnTo>
                  <a:lnTo>
                    <a:pt x="112031" y="108003"/>
                  </a:lnTo>
                  <a:lnTo>
                    <a:pt x="120919" y="104665"/>
                  </a:lnTo>
                  <a:lnTo>
                    <a:pt x="127119" y="100133"/>
                  </a:lnTo>
                  <a:lnTo>
                    <a:pt x="130580" y="94591"/>
                  </a:lnTo>
                  <a:lnTo>
                    <a:pt x="133177" y="88601"/>
                  </a:lnTo>
                  <a:lnTo>
                    <a:pt x="139531" y="79278"/>
                  </a:lnTo>
                  <a:lnTo>
                    <a:pt x="142942" y="69813"/>
                  </a:lnTo>
                  <a:lnTo>
                    <a:pt x="161889" y="47649"/>
                  </a:lnTo>
                  <a:lnTo>
                    <a:pt x="161925" y="80815"/>
                  </a:lnTo>
                  <a:lnTo>
                    <a:pt x="162983" y="82448"/>
                  </a:lnTo>
                  <a:lnTo>
                    <a:pt x="164747" y="83536"/>
                  </a:lnTo>
                  <a:lnTo>
                    <a:pt x="166981" y="84262"/>
                  </a:lnTo>
                  <a:lnTo>
                    <a:pt x="168470" y="85804"/>
                  </a:lnTo>
                  <a:lnTo>
                    <a:pt x="171057" y="93787"/>
                  </a:lnTo>
                  <a:lnTo>
                    <a:pt x="174098" y="94593"/>
                  </a:lnTo>
                  <a:lnTo>
                    <a:pt x="180975" y="9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5"/>
            <p:cNvSpPr/>
            <p:nvPr>
              <p:custDataLst>
                <p:tags r:id="rId128"/>
              </p:custDataLst>
            </p:nvPr>
          </p:nvSpPr>
          <p:spPr>
            <a:xfrm>
              <a:off x="7019925" y="781050"/>
              <a:ext cx="28573" cy="180976"/>
            </a:xfrm>
            <a:custGeom>
              <a:avLst/>
              <a:gdLst/>
              <a:ahLst/>
              <a:cxnLst/>
              <a:rect l="0" t="0" r="0" b="0"/>
              <a:pathLst>
                <a:path w="28573" h="1809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9132" y="26743"/>
                  </a:lnTo>
                  <a:lnTo>
                    <a:pt x="15994" y="35817"/>
                  </a:lnTo>
                  <a:lnTo>
                    <a:pt x="27132" y="68561"/>
                  </a:lnTo>
                  <a:lnTo>
                    <a:pt x="28538" y="112581"/>
                  </a:lnTo>
                  <a:lnTo>
                    <a:pt x="28572" y="136095"/>
                  </a:lnTo>
                  <a:lnTo>
                    <a:pt x="25751" y="142684"/>
                  </a:lnTo>
                  <a:lnTo>
                    <a:pt x="22028" y="149140"/>
                  </a:lnTo>
                  <a:lnTo>
                    <a:pt x="18874" y="158725"/>
                  </a:lnTo>
                  <a:lnTo>
                    <a:pt x="12766" y="168268"/>
                  </a:lnTo>
                  <a:lnTo>
                    <a:pt x="10965" y="174622"/>
                  </a:lnTo>
                  <a:lnTo>
                    <a:pt x="9427" y="176740"/>
                  </a:lnTo>
                  <a:lnTo>
                    <a:pt x="7343" y="17815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6"/>
            <p:cNvSpPr/>
            <p:nvPr>
              <p:custDataLst>
                <p:tags r:id="rId129"/>
              </p:custDataLst>
            </p:nvPr>
          </p:nvSpPr>
          <p:spPr>
            <a:xfrm>
              <a:off x="7067550" y="647700"/>
              <a:ext cx="104776" cy="85723"/>
            </a:xfrm>
            <a:custGeom>
              <a:avLst/>
              <a:gdLst/>
              <a:ahLst/>
              <a:cxnLst/>
              <a:rect l="0" t="0" r="0" b="0"/>
              <a:pathLst>
                <a:path w="104776" h="85723">
                  <a:moveTo>
                    <a:pt x="0" y="19050"/>
                  </a:moveTo>
                  <a:lnTo>
                    <a:pt x="0" y="19050"/>
                  </a:lnTo>
                  <a:lnTo>
                    <a:pt x="0" y="4503"/>
                  </a:lnTo>
                  <a:lnTo>
                    <a:pt x="1058" y="3002"/>
                  </a:lnTo>
                  <a:lnTo>
                    <a:pt x="2822" y="2001"/>
                  </a:lnTo>
                  <a:lnTo>
                    <a:pt x="9701" y="264"/>
                  </a:lnTo>
                  <a:lnTo>
                    <a:pt x="45871" y="0"/>
                  </a:lnTo>
                  <a:lnTo>
                    <a:pt x="52161" y="5057"/>
                  </a:lnTo>
                  <a:lnTo>
                    <a:pt x="54933" y="10361"/>
                  </a:lnTo>
                  <a:lnTo>
                    <a:pt x="56955" y="28648"/>
                  </a:lnTo>
                  <a:lnTo>
                    <a:pt x="57021" y="31799"/>
                  </a:lnTo>
                  <a:lnTo>
                    <a:pt x="54270" y="38122"/>
                  </a:lnTo>
                  <a:lnTo>
                    <a:pt x="50578" y="44460"/>
                  </a:lnTo>
                  <a:lnTo>
                    <a:pt x="48208" y="57152"/>
                  </a:lnTo>
                  <a:lnTo>
                    <a:pt x="48013" y="60326"/>
                  </a:lnTo>
                  <a:lnTo>
                    <a:pt x="46826" y="62443"/>
                  </a:lnTo>
                  <a:lnTo>
                    <a:pt x="44976" y="63853"/>
                  </a:lnTo>
                  <a:lnTo>
                    <a:pt x="40097" y="66479"/>
                  </a:lnTo>
                  <a:lnTo>
                    <a:pt x="29086" y="75759"/>
                  </a:lnTo>
                  <a:lnTo>
                    <a:pt x="28579" y="85605"/>
                  </a:lnTo>
                  <a:lnTo>
                    <a:pt x="42765" y="85722"/>
                  </a:lnTo>
                  <a:lnTo>
                    <a:pt x="48287" y="82901"/>
                  </a:lnTo>
                  <a:lnTo>
                    <a:pt x="55399" y="77524"/>
                  </a:lnTo>
                  <a:lnTo>
                    <a:pt x="64409" y="76461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7"/>
            <p:cNvSpPr/>
            <p:nvPr>
              <p:custDataLst>
                <p:tags r:id="rId130"/>
              </p:custDataLst>
            </p:nvPr>
          </p:nvSpPr>
          <p:spPr>
            <a:xfrm>
              <a:off x="6258052" y="1047750"/>
              <a:ext cx="790449" cy="28576"/>
            </a:xfrm>
            <a:custGeom>
              <a:avLst/>
              <a:gdLst/>
              <a:ahLst/>
              <a:cxnLst/>
              <a:rect l="0" t="0" r="0" b="0"/>
              <a:pathLst>
                <a:path w="790449" h="28576">
                  <a:moveTo>
                    <a:pt x="18923" y="19050"/>
                  </a:moveTo>
                  <a:lnTo>
                    <a:pt x="18923" y="19050"/>
                  </a:lnTo>
                  <a:lnTo>
                    <a:pt x="1313" y="19050"/>
                  </a:lnTo>
                  <a:lnTo>
                    <a:pt x="833" y="20108"/>
                  </a:lnTo>
                  <a:lnTo>
                    <a:pt x="0" y="27251"/>
                  </a:lnTo>
                  <a:lnTo>
                    <a:pt x="1016" y="27692"/>
                  </a:lnTo>
                  <a:lnTo>
                    <a:pt x="48357" y="28570"/>
                  </a:lnTo>
                  <a:lnTo>
                    <a:pt x="91317" y="28574"/>
                  </a:lnTo>
                  <a:lnTo>
                    <a:pt x="137528" y="28575"/>
                  </a:lnTo>
                  <a:lnTo>
                    <a:pt x="179889" y="23519"/>
                  </a:lnTo>
                  <a:lnTo>
                    <a:pt x="213229" y="21036"/>
                  </a:lnTo>
                  <a:lnTo>
                    <a:pt x="249215" y="18874"/>
                  </a:lnTo>
                  <a:lnTo>
                    <a:pt x="286376" y="14386"/>
                  </a:lnTo>
                  <a:lnTo>
                    <a:pt x="324057" y="11685"/>
                  </a:lnTo>
                  <a:lnTo>
                    <a:pt x="363030" y="10485"/>
                  </a:lnTo>
                  <a:lnTo>
                    <a:pt x="405045" y="9952"/>
                  </a:lnTo>
                  <a:lnTo>
                    <a:pt x="445591" y="6892"/>
                  </a:lnTo>
                  <a:lnTo>
                    <a:pt x="484778" y="3063"/>
                  </a:lnTo>
                  <a:lnTo>
                    <a:pt x="523361" y="1362"/>
                  </a:lnTo>
                  <a:lnTo>
                    <a:pt x="558854" y="605"/>
                  </a:lnTo>
                  <a:lnTo>
                    <a:pt x="592268" y="269"/>
                  </a:lnTo>
                  <a:lnTo>
                    <a:pt x="639770" y="80"/>
                  </a:lnTo>
                  <a:lnTo>
                    <a:pt x="681127" y="24"/>
                  </a:lnTo>
                  <a:lnTo>
                    <a:pt x="727383" y="5"/>
                  </a:lnTo>
                  <a:lnTo>
                    <a:pt x="769756" y="1"/>
                  </a:lnTo>
                  <a:lnTo>
                    <a:pt x="790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8"/>
            <p:cNvSpPr/>
            <p:nvPr>
              <p:custDataLst>
                <p:tags r:id="rId131"/>
              </p:custDataLst>
            </p:nvPr>
          </p:nvSpPr>
          <p:spPr>
            <a:xfrm>
              <a:off x="6391715" y="1171585"/>
              <a:ext cx="161486" cy="123782"/>
            </a:xfrm>
            <a:custGeom>
              <a:avLst/>
              <a:gdLst/>
              <a:ahLst/>
              <a:cxnLst/>
              <a:rect l="0" t="0" r="0" b="0"/>
              <a:pathLst>
                <a:path w="161486" h="123782">
                  <a:moveTo>
                    <a:pt x="18610" y="28565"/>
                  </a:moveTo>
                  <a:lnTo>
                    <a:pt x="18610" y="28565"/>
                  </a:lnTo>
                  <a:lnTo>
                    <a:pt x="18610" y="19433"/>
                  </a:lnTo>
                  <a:lnTo>
                    <a:pt x="36302" y="1349"/>
                  </a:lnTo>
                  <a:lnTo>
                    <a:pt x="42314" y="393"/>
                  </a:lnTo>
                  <a:lnTo>
                    <a:pt x="66304" y="0"/>
                  </a:lnTo>
                  <a:lnTo>
                    <a:pt x="69455" y="1055"/>
                  </a:lnTo>
                  <a:lnTo>
                    <a:pt x="71557" y="2817"/>
                  </a:lnTo>
                  <a:lnTo>
                    <a:pt x="72959" y="5049"/>
                  </a:lnTo>
                  <a:lnTo>
                    <a:pt x="74951" y="6538"/>
                  </a:lnTo>
                  <a:lnTo>
                    <a:pt x="83715" y="9123"/>
                  </a:lnTo>
                  <a:lnTo>
                    <a:pt x="84239" y="10312"/>
                  </a:lnTo>
                  <a:lnTo>
                    <a:pt x="85273" y="33110"/>
                  </a:lnTo>
                  <a:lnTo>
                    <a:pt x="82457" y="38699"/>
                  </a:lnTo>
                  <a:lnTo>
                    <a:pt x="78737" y="44711"/>
                  </a:lnTo>
                  <a:lnTo>
                    <a:pt x="77083" y="50910"/>
                  </a:lnTo>
                  <a:lnTo>
                    <a:pt x="70703" y="57193"/>
                  </a:lnTo>
                  <a:lnTo>
                    <a:pt x="24574" y="98807"/>
                  </a:lnTo>
                  <a:lnTo>
                    <a:pt x="18438" y="102117"/>
                  </a:lnTo>
                  <a:lnTo>
                    <a:pt x="15321" y="103000"/>
                  </a:lnTo>
                  <a:lnTo>
                    <a:pt x="13242" y="104646"/>
                  </a:lnTo>
                  <a:lnTo>
                    <a:pt x="9259" y="110962"/>
                  </a:lnTo>
                  <a:lnTo>
                    <a:pt x="0" y="114160"/>
                  </a:lnTo>
                  <a:lnTo>
                    <a:pt x="4747" y="114252"/>
                  </a:lnTo>
                  <a:lnTo>
                    <a:pt x="9979" y="117095"/>
                  </a:lnTo>
                  <a:lnTo>
                    <a:pt x="15832" y="120828"/>
                  </a:lnTo>
                  <a:lnTo>
                    <a:pt x="26306" y="123422"/>
                  </a:lnTo>
                  <a:lnTo>
                    <a:pt x="49433" y="123781"/>
                  </a:lnTo>
                  <a:lnTo>
                    <a:pt x="69422" y="118320"/>
                  </a:lnTo>
                  <a:lnTo>
                    <a:pt x="93100" y="122882"/>
                  </a:lnTo>
                  <a:lnTo>
                    <a:pt x="102164" y="120578"/>
                  </a:lnTo>
                  <a:lnTo>
                    <a:pt x="110779" y="117085"/>
                  </a:lnTo>
                  <a:lnTo>
                    <a:pt x="161485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9"/>
            <p:cNvSpPr/>
            <p:nvPr>
              <p:custDataLst>
                <p:tags r:id="rId132"/>
              </p:custDataLst>
            </p:nvPr>
          </p:nvSpPr>
          <p:spPr>
            <a:xfrm>
              <a:off x="6619879" y="1238250"/>
              <a:ext cx="152397" cy="66673"/>
            </a:xfrm>
            <a:custGeom>
              <a:avLst/>
              <a:gdLst/>
              <a:ahLst/>
              <a:cxnLst/>
              <a:rect l="0" t="0" r="0" b="0"/>
              <a:pathLst>
                <a:path w="152397" h="66673">
                  <a:moveTo>
                    <a:pt x="95246" y="9525"/>
                  </a:moveTo>
                  <a:lnTo>
                    <a:pt x="95246" y="9525"/>
                  </a:lnTo>
                  <a:lnTo>
                    <a:pt x="87046" y="9525"/>
                  </a:lnTo>
                  <a:lnTo>
                    <a:pt x="86604" y="10583"/>
                  </a:lnTo>
                  <a:lnTo>
                    <a:pt x="85731" y="18934"/>
                  </a:lnTo>
                  <a:lnTo>
                    <a:pt x="80668" y="24072"/>
                  </a:lnTo>
                  <a:lnTo>
                    <a:pt x="78183" y="29396"/>
                  </a:lnTo>
                  <a:lnTo>
                    <a:pt x="76589" y="36380"/>
                  </a:lnTo>
                  <a:lnTo>
                    <a:pt x="52518" y="61776"/>
                  </a:lnTo>
                  <a:lnTo>
                    <a:pt x="46975" y="64498"/>
                  </a:lnTo>
                  <a:lnTo>
                    <a:pt x="28742" y="66590"/>
                  </a:lnTo>
                  <a:lnTo>
                    <a:pt x="6229" y="66672"/>
                  </a:lnTo>
                  <a:lnTo>
                    <a:pt x="4151" y="65615"/>
                  </a:lnTo>
                  <a:lnTo>
                    <a:pt x="2766" y="63851"/>
                  </a:lnTo>
                  <a:lnTo>
                    <a:pt x="543" y="58474"/>
                  </a:lnTo>
                  <a:lnTo>
                    <a:pt x="0" y="42695"/>
                  </a:lnTo>
                  <a:lnTo>
                    <a:pt x="2820" y="37320"/>
                  </a:lnTo>
                  <a:lnTo>
                    <a:pt x="14186" y="24030"/>
                  </a:lnTo>
                  <a:lnTo>
                    <a:pt x="19708" y="21263"/>
                  </a:lnTo>
                  <a:lnTo>
                    <a:pt x="22662" y="20525"/>
                  </a:lnTo>
                  <a:lnTo>
                    <a:pt x="38154" y="11705"/>
                  </a:lnTo>
                  <a:lnTo>
                    <a:pt x="64691" y="6894"/>
                  </a:lnTo>
                  <a:lnTo>
                    <a:pt x="72141" y="3064"/>
                  </a:lnTo>
                  <a:lnTo>
                    <a:pt x="88781" y="403"/>
                  </a:lnTo>
                  <a:lnTo>
                    <a:pt x="136404" y="3"/>
                  </a:lnTo>
                  <a:lnTo>
                    <a:pt x="152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0"/>
            <p:cNvSpPr/>
            <p:nvPr>
              <p:custDataLst>
                <p:tags r:id="rId133"/>
              </p:custDataLst>
            </p:nvPr>
          </p:nvSpPr>
          <p:spPr>
            <a:xfrm>
              <a:off x="6859339" y="1123950"/>
              <a:ext cx="93912" cy="76201"/>
            </a:xfrm>
            <a:custGeom>
              <a:avLst/>
              <a:gdLst/>
              <a:ahLst/>
              <a:cxnLst/>
              <a:rect l="0" t="0" r="0" b="0"/>
              <a:pathLst>
                <a:path w="93912" h="76201">
                  <a:moveTo>
                    <a:pt x="8186" y="0"/>
                  </a:moveTo>
                  <a:lnTo>
                    <a:pt x="8186" y="0"/>
                  </a:lnTo>
                  <a:lnTo>
                    <a:pt x="22375" y="0"/>
                  </a:lnTo>
                  <a:lnTo>
                    <a:pt x="23995" y="1058"/>
                  </a:lnTo>
                  <a:lnTo>
                    <a:pt x="25076" y="2822"/>
                  </a:lnTo>
                  <a:lnTo>
                    <a:pt x="25796" y="5056"/>
                  </a:lnTo>
                  <a:lnTo>
                    <a:pt x="27334" y="6546"/>
                  </a:lnTo>
                  <a:lnTo>
                    <a:pt x="35311" y="9132"/>
                  </a:lnTo>
                  <a:lnTo>
                    <a:pt x="41389" y="9409"/>
                  </a:lnTo>
                  <a:lnTo>
                    <a:pt x="43021" y="10506"/>
                  </a:lnTo>
                  <a:lnTo>
                    <a:pt x="44109" y="12295"/>
                  </a:lnTo>
                  <a:lnTo>
                    <a:pt x="45999" y="19219"/>
                  </a:lnTo>
                  <a:lnTo>
                    <a:pt x="46249" y="32190"/>
                  </a:lnTo>
                  <a:lnTo>
                    <a:pt x="45203" y="34160"/>
                  </a:lnTo>
                  <a:lnTo>
                    <a:pt x="43447" y="35473"/>
                  </a:lnTo>
                  <a:lnTo>
                    <a:pt x="41219" y="36349"/>
                  </a:lnTo>
                  <a:lnTo>
                    <a:pt x="39733" y="37991"/>
                  </a:lnTo>
                  <a:lnTo>
                    <a:pt x="34525" y="48230"/>
                  </a:lnTo>
                  <a:lnTo>
                    <a:pt x="22606" y="61685"/>
                  </a:lnTo>
                  <a:lnTo>
                    <a:pt x="17064" y="64457"/>
                  </a:lnTo>
                  <a:lnTo>
                    <a:pt x="14105" y="65196"/>
                  </a:lnTo>
                  <a:lnTo>
                    <a:pt x="12131" y="66747"/>
                  </a:lnTo>
                  <a:lnTo>
                    <a:pt x="8340" y="75769"/>
                  </a:lnTo>
                  <a:lnTo>
                    <a:pt x="0" y="76162"/>
                  </a:lnTo>
                  <a:lnTo>
                    <a:pt x="24482" y="76200"/>
                  </a:lnTo>
                  <a:lnTo>
                    <a:pt x="51964" y="67558"/>
                  </a:lnTo>
                  <a:lnTo>
                    <a:pt x="9391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321"/>
          <p:cNvSpPr/>
          <p:nvPr>
            <p:custDataLst>
              <p:tags r:id="rId2"/>
            </p:custDataLst>
          </p:nvPr>
        </p:nvSpPr>
        <p:spPr>
          <a:xfrm>
            <a:off x="8058150" y="1971675"/>
            <a:ext cx="57151" cy="85726"/>
          </a:xfrm>
          <a:custGeom>
            <a:avLst/>
            <a:gdLst/>
            <a:ahLst/>
            <a:cxnLst/>
            <a:rect l="0" t="0" r="0" b="0"/>
            <a:pathLst>
              <a:path w="57151" h="85726">
                <a:moveTo>
                  <a:pt x="57150" y="0"/>
                </a:moveTo>
                <a:lnTo>
                  <a:pt x="57150" y="0"/>
                </a:lnTo>
                <a:lnTo>
                  <a:pt x="47635" y="0"/>
                </a:lnTo>
                <a:lnTo>
                  <a:pt x="47628" y="5056"/>
                </a:lnTo>
                <a:lnTo>
                  <a:pt x="44804" y="10361"/>
                </a:lnTo>
                <a:lnTo>
                  <a:pt x="41080" y="16247"/>
                </a:lnTo>
                <a:lnTo>
                  <a:pt x="38493" y="26743"/>
                </a:lnTo>
                <a:lnTo>
                  <a:pt x="9456" y="73678"/>
                </a:lnTo>
                <a:lnTo>
                  <a:pt x="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82"/>
          <p:cNvGrpSpPr/>
          <p:nvPr/>
        </p:nvGrpSpPr>
        <p:grpSpPr>
          <a:xfrm>
            <a:off x="8572500" y="1495425"/>
            <a:ext cx="371476" cy="390526"/>
            <a:chOff x="8572500" y="1495425"/>
            <a:chExt cx="371476" cy="390526"/>
          </a:xfrm>
        </p:grpSpPr>
        <p:sp>
          <p:nvSpPr>
            <p:cNvPr id="68" name="SMARTInkShape-322"/>
            <p:cNvSpPr/>
            <p:nvPr>
              <p:custDataLst>
                <p:tags r:id="rId118"/>
              </p:custDataLst>
            </p:nvPr>
          </p:nvSpPr>
          <p:spPr>
            <a:xfrm>
              <a:off x="8648716" y="1495425"/>
              <a:ext cx="85710" cy="390526"/>
            </a:xfrm>
            <a:custGeom>
              <a:avLst/>
              <a:gdLst/>
              <a:ahLst/>
              <a:cxnLst/>
              <a:rect l="0" t="0" r="0" b="0"/>
              <a:pathLst>
                <a:path w="85710" h="390526">
                  <a:moveTo>
                    <a:pt x="85709" y="0"/>
                  </a:moveTo>
                  <a:lnTo>
                    <a:pt x="85709" y="0"/>
                  </a:lnTo>
                  <a:lnTo>
                    <a:pt x="44006" y="0"/>
                  </a:lnTo>
                  <a:lnTo>
                    <a:pt x="42032" y="1058"/>
                  </a:lnTo>
                  <a:lnTo>
                    <a:pt x="40716" y="2822"/>
                  </a:lnTo>
                  <a:lnTo>
                    <a:pt x="38196" y="7604"/>
                  </a:lnTo>
                  <a:lnTo>
                    <a:pt x="31885" y="16247"/>
                  </a:lnTo>
                  <a:lnTo>
                    <a:pt x="28485" y="25510"/>
                  </a:lnTo>
                  <a:lnTo>
                    <a:pt x="22305" y="34958"/>
                  </a:lnTo>
                  <a:lnTo>
                    <a:pt x="10960" y="73584"/>
                  </a:lnTo>
                  <a:lnTo>
                    <a:pt x="6877" y="104849"/>
                  </a:lnTo>
                  <a:lnTo>
                    <a:pt x="2027" y="126669"/>
                  </a:lnTo>
                  <a:lnTo>
                    <a:pt x="163" y="170864"/>
                  </a:lnTo>
                  <a:lnTo>
                    <a:pt x="0" y="217038"/>
                  </a:lnTo>
                  <a:lnTo>
                    <a:pt x="1044" y="257103"/>
                  </a:lnTo>
                  <a:lnTo>
                    <a:pt x="8921" y="304610"/>
                  </a:lnTo>
                  <a:lnTo>
                    <a:pt x="10307" y="317416"/>
                  </a:lnTo>
                  <a:lnTo>
                    <a:pt x="14919" y="336525"/>
                  </a:lnTo>
                  <a:lnTo>
                    <a:pt x="12641" y="355593"/>
                  </a:lnTo>
                  <a:lnTo>
                    <a:pt x="19034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3"/>
            <p:cNvSpPr/>
            <p:nvPr>
              <p:custDataLst>
                <p:tags r:id="rId119"/>
              </p:custDataLst>
            </p:nvPr>
          </p:nvSpPr>
          <p:spPr>
            <a:xfrm>
              <a:off x="8572500" y="1743075"/>
              <a:ext cx="152401" cy="85726"/>
            </a:xfrm>
            <a:custGeom>
              <a:avLst/>
              <a:gdLst/>
              <a:ahLst/>
              <a:cxnLst/>
              <a:rect l="0" t="0" r="0" b="0"/>
              <a:pathLst>
                <a:path w="152401" h="85726">
                  <a:moveTo>
                    <a:pt x="0" y="85725"/>
                  </a:moveTo>
                  <a:lnTo>
                    <a:pt x="0" y="85725"/>
                  </a:lnTo>
                  <a:lnTo>
                    <a:pt x="0" y="45367"/>
                  </a:lnTo>
                  <a:lnTo>
                    <a:pt x="2822" y="38508"/>
                  </a:lnTo>
                  <a:lnTo>
                    <a:pt x="5056" y="35197"/>
                  </a:lnTo>
                  <a:lnTo>
                    <a:pt x="10361" y="31518"/>
                  </a:lnTo>
                  <a:lnTo>
                    <a:pt x="16246" y="28825"/>
                  </a:lnTo>
                  <a:lnTo>
                    <a:pt x="25510" y="22416"/>
                  </a:lnTo>
                  <a:lnTo>
                    <a:pt x="34958" y="20047"/>
                  </a:lnTo>
                  <a:lnTo>
                    <a:pt x="45518" y="18287"/>
                  </a:lnTo>
                  <a:lnTo>
                    <a:pt x="67513" y="11569"/>
                  </a:lnTo>
                  <a:lnTo>
                    <a:pt x="112020" y="85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4"/>
            <p:cNvSpPr/>
            <p:nvPr>
              <p:custDataLst>
                <p:tags r:id="rId120"/>
              </p:custDataLst>
            </p:nvPr>
          </p:nvSpPr>
          <p:spPr>
            <a:xfrm>
              <a:off x="8744353" y="1724025"/>
              <a:ext cx="84802" cy="95120"/>
            </a:xfrm>
            <a:custGeom>
              <a:avLst/>
              <a:gdLst/>
              <a:ahLst/>
              <a:cxnLst/>
              <a:rect l="0" t="0" r="0" b="0"/>
              <a:pathLst>
                <a:path w="84802" h="95120">
                  <a:moveTo>
                    <a:pt x="37697" y="9525"/>
                  </a:moveTo>
                  <a:lnTo>
                    <a:pt x="37697" y="9525"/>
                  </a:lnTo>
                  <a:lnTo>
                    <a:pt x="28206" y="34"/>
                  </a:lnTo>
                  <a:lnTo>
                    <a:pt x="13984" y="14190"/>
                  </a:lnTo>
                  <a:lnTo>
                    <a:pt x="11283" y="19712"/>
                  </a:lnTo>
                  <a:lnTo>
                    <a:pt x="9549" y="26824"/>
                  </a:lnTo>
                  <a:lnTo>
                    <a:pt x="2660" y="35834"/>
                  </a:lnTo>
                  <a:lnTo>
                    <a:pt x="505" y="44719"/>
                  </a:lnTo>
                  <a:lnTo>
                    <a:pt x="0" y="50920"/>
                  </a:lnTo>
                  <a:lnTo>
                    <a:pt x="2598" y="57203"/>
                  </a:lnTo>
                  <a:lnTo>
                    <a:pt x="6223" y="63524"/>
                  </a:lnTo>
                  <a:lnTo>
                    <a:pt x="9321" y="73032"/>
                  </a:lnTo>
                  <a:lnTo>
                    <a:pt x="23279" y="90224"/>
                  </a:lnTo>
                  <a:lnTo>
                    <a:pt x="28819" y="93016"/>
                  </a:lnTo>
                  <a:lnTo>
                    <a:pt x="42563" y="95054"/>
                  </a:lnTo>
                  <a:lnTo>
                    <a:pt x="47291" y="95119"/>
                  </a:lnTo>
                  <a:lnTo>
                    <a:pt x="50443" y="94105"/>
                  </a:lnTo>
                  <a:lnTo>
                    <a:pt x="52545" y="92370"/>
                  </a:lnTo>
                  <a:lnTo>
                    <a:pt x="53945" y="90155"/>
                  </a:lnTo>
                  <a:lnTo>
                    <a:pt x="55938" y="88678"/>
                  </a:lnTo>
                  <a:lnTo>
                    <a:pt x="60973" y="87038"/>
                  </a:lnTo>
                  <a:lnTo>
                    <a:pt x="62740" y="85542"/>
                  </a:lnTo>
                  <a:lnTo>
                    <a:pt x="73567" y="69555"/>
                  </a:lnTo>
                  <a:lnTo>
                    <a:pt x="81368" y="60238"/>
                  </a:lnTo>
                  <a:lnTo>
                    <a:pt x="84150" y="50774"/>
                  </a:lnTo>
                  <a:lnTo>
                    <a:pt x="84801" y="44439"/>
                  </a:lnTo>
                  <a:lnTo>
                    <a:pt x="82268" y="38095"/>
                  </a:lnTo>
                  <a:lnTo>
                    <a:pt x="68826" y="19049"/>
                  </a:lnTo>
                  <a:lnTo>
                    <a:pt x="66777" y="11406"/>
                  </a:lnTo>
                  <a:lnTo>
                    <a:pt x="58115" y="1489"/>
                  </a:lnTo>
                  <a:lnTo>
                    <a:pt x="54533" y="662"/>
                  </a:lnTo>
                  <a:lnTo>
                    <a:pt x="37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5"/>
            <p:cNvSpPr/>
            <p:nvPr>
              <p:custDataLst>
                <p:tags r:id="rId121"/>
              </p:custDataLst>
            </p:nvPr>
          </p:nvSpPr>
          <p:spPr>
            <a:xfrm>
              <a:off x="8829675" y="1676400"/>
              <a:ext cx="114301" cy="142352"/>
            </a:xfrm>
            <a:custGeom>
              <a:avLst/>
              <a:gdLst/>
              <a:ahLst/>
              <a:cxnLst/>
              <a:rect l="0" t="0" r="0" b="0"/>
              <a:pathLst>
                <a:path w="114301" h="142352">
                  <a:moveTo>
                    <a:pt x="0" y="38100"/>
                  </a:moveTo>
                  <a:lnTo>
                    <a:pt x="0" y="38100"/>
                  </a:lnTo>
                  <a:lnTo>
                    <a:pt x="9134" y="38100"/>
                  </a:lnTo>
                  <a:lnTo>
                    <a:pt x="18648" y="28967"/>
                  </a:lnTo>
                  <a:lnTo>
                    <a:pt x="27216" y="28609"/>
                  </a:lnTo>
                  <a:lnTo>
                    <a:pt x="33229" y="33642"/>
                  </a:lnTo>
                  <a:lnTo>
                    <a:pt x="35935" y="38941"/>
                  </a:lnTo>
                  <a:lnTo>
                    <a:pt x="36656" y="41836"/>
                  </a:lnTo>
                  <a:lnTo>
                    <a:pt x="38195" y="43765"/>
                  </a:lnTo>
                  <a:lnTo>
                    <a:pt x="51231" y="52173"/>
                  </a:lnTo>
                  <a:lnTo>
                    <a:pt x="54518" y="57760"/>
                  </a:lnTo>
                  <a:lnTo>
                    <a:pt x="74020" y="103208"/>
                  </a:lnTo>
                  <a:lnTo>
                    <a:pt x="76073" y="121852"/>
                  </a:lnTo>
                  <a:lnTo>
                    <a:pt x="68645" y="133927"/>
                  </a:lnTo>
                  <a:lnTo>
                    <a:pt x="66790" y="142351"/>
                  </a:lnTo>
                  <a:lnTo>
                    <a:pt x="58486" y="134628"/>
                  </a:lnTo>
                  <a:lnTo>
                    <a:pt x="57545" y="128672"/>
                  </a:lnTo>
                  <a:lnTo>
                    <a:pt x="57155" y="83060"/>
                  </a:lnTo>
                  <a:lnTo>
                    <a:pt x="57151" y="64855"/>
                  </a:lnTo>
                  <a:lnTo>
                    <a:pt x="59972" y="57752"/>
                  </a:lnTo>
                  <a:lnTo>
                    <a:pt x="79540" y="26759"/>
                  </a:lnTo>
                  <a:lnTo>
                    <a:pt x="85799" y="22476"/>
                  </a:lnTo>
                  <a:lnTo>
                    <a:pt x="92108" y="195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83"/>
          <p:cNvGrpSpPr/>
          <p:nvPr/>
        </p:nvGrpSpPr>
        <p:grpSpPr>
          <a:xfrm>
            <a:off x="9287398" y="1676415"/>
            <a:ext cx="361418" cy="257030"/>
            <a:chOff x="9287398" y="1676415"/>
            <a:chExt cx="361418" cy="257030"/>
          </a:xfrm>
        </p:grpSpPr>
        <p:sp>
          <p:nvSpPr>
            <p:cNvPr id="73" name="SMARTInkShape-326"/>
            <p:cNvSpPr/>
            <p:nvPr>
              <p:custDataLst>
                <p:tags r:id="rId115"/>
              </p:custDataLst>
            </p:nvPr>
          </p:nvSpPr>
          <p:spPr>
            <a:xfrm>
              <a:off x="9287398" y="1677735"/>
              <a:ext cx="113778" cy="122442"/>
            </a:xfrm>
            <a:custGeom>
              <a:avLst/>
              <a:gdLst/>
              <a:ahLst/>
              <a:cxnLst/>
              <a:rect l="0" t="0" r="0" b="0"/>
              <a:pathLst>
                <a:path w="113778" h="122442">
                  <a:moveTo>
                    <a:pt x="113777" y="27240"/>
                  </a:moveTo>
                  <a:lnTo>
                    <a:pt x="113777" y="27240"/>
                  </a:lnTo>
                  <a:lnTo>
                    <a:pt x="105576" y="27240"/>
                  </a:lnTo>
                  <a:lnTo>
                    <a:pt x="105133" y="26182"/>
                  </a:lnTo>
                  <a:lnTo>
                    <a:pt x="104643" y="22184"/>
                  </a:lnTo>
                  <a:lnTo>
                    <a:pt x="103454" y="20694"/>
                  </a:lnTo>
                  <a:lnTo>
                    <a:pt x="99312" y="19039"/>
                  </a:lnTo>
                  <a:lnTo>
                    <a:pt x="97783" y="17539"/>
                  </a:lnTo>
                  <a:lnTo>
                    <a:pt x="95129" y="9630"/>
                  </a:lnTo>
                  <a:lnTo>
                    <a:pt x="92083" y="8830"/>
                  </a:lnTo>
                  <a:lnTo>
                    <a:pt x="86561" y="8317"/>
                  </a:lnTo>
                  <a:lnTo>
                    <a:pt x="77866" y="1669"/>
                  </a:lnTo>
                  <a:lnTo>
                    <a:pt x="72064" y="0"/>
                  </a:lnTo>
                  <a:lnTo>
                    <a:pt x="69035" y="614"/>
                  </a:lnTo>
                  <a:lnTo>
                    <a:pt x="56569" y="6380"/>
                  </a:lnTo>
                  <a:lnTo>
                    <a:pt x="53412" y="6983"/>
                  </a:lnTo>
                  <a:lnTo>
                    <a:pt x="51309" y="8444"/>
                  </a:lnTo>
                  <a:lnTo>
                    <a:pt x="49907" y="10476"/>
                  </a:lnTo>
                  <a:lnTo>
                    <a:pt x="47290" y="15556"/>
                  </a:lnTo>
                  <a:lnTo>
                    <a:pt x="22683" y="43141"/>
                  </a:lnTo>
                  <a:lnTo>
                    <a:pt x="8409" y="72881"/>
                  </a:lnTo>
                  <a:lnTo>
                    <a:pt x="3447" y="80333"/>
                  </a:lnTo>
                  <a:lnTo>
                    <a:pt x="653" y="90479"/>
                  </a:lnTo>
                  <a:lnTo>
                    <a:pt x="0" y="96974"/>
                  </a:lnTo>
                  <a:lnTo>
                    <a:pt x="2532" y="103388"/>
                  </a:lnTo>
                  <a:lnTo>
                    <a:pt x="16824" y="120605"/>
                  </a:lnTo>
                  <a:lnTo>
                    <a:pt x="20592" y="121653"/>
                  </a:lnTo>
                  <a:lnTo>
                    <a:pt x="40873" y="122441"/>
                  </a:lnTo>
                  <a:lnTo>
                    <a:pt x="47155" y="119646"/>
                  </a:lnTo>
                  <a:lnTo>
                    <a:pt x="78853" y="90691"/>
                  </a:lnTo>
                  <a:lnTo>
                    <a:pt x="82380" y="84368"/>
                  </a:lnTo>
                  <a:lnTo>
                    <a:pt x="85890" y="68512"/>
                  </a:lnTo>
                  <a:lnTo>
                    <a:pt x="93354" y="57696"/>
                  </a:lnTo>
                  <a:lnTo>
                    <a:pt x="94691" y="46731"/>
                  </a:lnTo>
                  <a:lnTo>
                    <a:pt x="94724" y="38128"/>
                  </a:lnTo>
                  <a:lnTo>
                    <a:pt x="94727" y="81589"/>
                  </a:lnTo>
                  <a:lnTo>
                    <a:pt x="102267" y="94382"/>
                  </a:lnTo>
                  <a:lnTo>
                    <a:pt x="104252" y="103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7"/>
            <p:cNvSpPr/>
            <p:nvPr>
              <p:custDataLst>
                <p:tags r:id="rId116"/>
              </p:custDataLst>
            </p:nvPr>
          </p:nvSpPr>
          <p:spPr>
            <a:xfrm>
              <a:off x="9448801" y="1676415"/>
              <a:ext cx="66675" cy="104750"/>
            </a:xfrm>
            <a:custGeom>
              <a:avLst/>
              <a:gdLst/>
              <a:ahLst/>
              <a:cxnLst/>
              <a:rect l="0" t="0" r="0" b="0"/>
              <a:pathLst>
                <a:path w="66675" h="104750">
                  <a:moveTo>
                    <a:pt x="28574" y="38085"/>
                  </a:moveTo>
                  <a:lnTo>
                    <a:pt x="28574" y="38085"/>
                  </a:lnTo>
                  <a:lnTo>
                    <a:pt x="28574" y="43141"/>
                  </a:lnTo>
                  <a:lnTo>
                    <a:pt x="27516" y="44631"/>
                  </a:lnTo>
                  <a:lnTo>
                    <a:pt x="25752" y="45624"/>
                  </a:lnTo>
                  <a:lnTo>
                    <a:pt x="20373" y="47218"/>
                  </a:lnTo>
                  <a:lnTo>
                    <a:pt x="19637" y="50258"/>
                  </a:lnTo>
                  <a:lnTo>
                    <a:pt x="19440" y="52550"/>
                  </a:lnTo>
                  <a:lnTo>
                    <a:pt x="18251" y="54078"/>
                  </a:lnTo>
                  <a:lnTo>
                    <a:pt x="14109" y="55777"/>
                  </a:lnTo>
                  <a:lnTo>
                    <a:pt x="12580" y="57288"/>
                  </a:lnTo>
                  <a:lnTo>
                    <a:pt x="10883" y="61789"/>
                  </a:lnTo>
                  <a:lnTo>
                    <a:pt x="9643" y="79490"/>
                  </a:lnTo>
                  <a:lnTo>
                    <a:pt x="8544" y="81563"/>
                  </a:lnTo>
                  <a:lnTo>
                    <a:pt x="6754" y="82945"/>
                  </a:lnTo>
                  <a:lnTo>
                    <a:pt x="4502" y="83867"/>
                  </a:lnTo>
                  <a:lnTo>
                    <a:pt x="3001" y="85539"/>
                  </a:lnTo>
                  <a:lnTo>
                    <a:pt x="394" y="93749"/>
                  </a:lnTo>
                  <a:lnTo>
                    <a:pt x="0" y="104722"/>
                  </a:lnTo>
                  <a:lnTo>
                    <a:pt x="5056" y="104749"/>
                  </a:lnTo>
                  <a:lnTo>
                    <a:pt x="6545" y="103694"/>
                  </a:lnTo>
                  <a:lnTo>
                    <a:pt x="7539" y="101933"/>
                  </a:lnTo>
                  <a:lnTo>
                    <a:pt x="9263" y="95058"/>
                  </a:lnTo>
                  <a:lnTo>
                    <a:pt x="9514" y="72879"/>
                  </a:lnTo>
                  <a:lnTo>
                    <a:pt x="12342" y="66602"/>
                  </a:lnTo>
                  <a:lnTo>
                    <a:pt x="14577" y="63446"/>
                  </a:lnTo>
                  <a:lnTo>
                    <a:pt x="17724" y="48892"/>
                  </a:lnTo>
                  <a:lnTo>
                    <a:pt x="19846" y="32616"/>
                  </a:lnTo>
                  <a:lnTo>
                    <a:pt x="26536" y="19209"/>
                  </a:lnTo>
                  <a:lnTo>
                    <a:pt x="28172" y="6369"/>
                  </a:lnTo>
                  <a:lnTo>
                    <a:pt x="29364" y="4241"/>
                  </a:lnTo>
                  <a:lnTo>
                    <a:pt x="31218" y="2823"/>
                  </a:lnTo>
                  <a:lnTo>
                    <a:pt x="37697" y="151"/>
                  </a:lnTo>
                  <a:lnTo>
                    <a:pt x="46265" y="0"/>
                  </a:lnTo>
                  <a:lnTo>
                    <a:pt x="52278" y="5046"/>
                  </a:lnTo>
                  <a:lnTo>
                    <a:pt x="54984" y="10348"/>
                  </a:lnTo>
                  <a:lnTo>
                    <a:pt x="55705" y="13244"/>
                  </a:lnTo>
                  <a:lnTo>
                    <a:pt x="65707" y="28397"/>
                  </a:lnTo>
                  <a:lnTo>
                    <a:pt x="66674" y="7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8"/>
            <p:cNvSpPr/>
            <p:nvPr>
              <p:custDataLst>
                <p:tags r:id="rId117"/>
              </p:custDataLst>
            </p:nvPr>
          </p:nvSpPr>
          <p:spPr>
            <a:xfrm>
              <a:off x="9572625" y="1686041"/>
              <a:ext cx="76191" cy="247404"/>
            </a:xfrm>
            <a:custGeom>
              <a:avLst/>
              <a:gdLst/>
              <a:ahLst/>
              <a:cxnLst/>
              <a:rect l="0" t="0" r="0" b="0"/>
              <a:pathLst>
                <a:path w="76191" h="247404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8201" y="8095"/>
                  </a:lnTo>
                  <a:lnTo>
                    <a:pt x="9410" y="17495"/>
                  </a:lnTo>
                  <a:lnTo>
                    <a:pt x="9525" y="60605"/>
                  </a:lnTo>
                  <a:lnTo>
                    <a:pt x="10583" y="62589"/>
                  </a:lnTo>
                  <a:lnTo>
                    <a:pt x="12347" y="63912"/>
                  </a:lnTo>
                  <a:lnTo>
                    <a:pt x="17726" y="66036"/>
                  </a:lnTo>
                  <a:lnTo>
                    <a:pt x="32191" y="66513"/>
                  </a:lnTo>
                  <a:lnTo>
                    <a:pt x="34160" y="65470"/>
                  </a:lnTo>
                  <a:lnTo>
                    <a:pt x="35474" y="63716"/>
                  </a:lnTo>
                  <a:lnTo>
                    <a:pt x="36349" y="61489"/>
                  </a:lnTo>
                  <a:lnTo>
                    <a:pt x="37991" y="60004"/>
                  </a:lnTo>
                  <a:lnTo>
                    <a:pt x="42638" y="58354"/>
                  </a:lnTo>
                  <a:lnTo>
                    <a:pt x="44300" y="56856"/>
                  </a:lnTo>
                  <a:lnTo>
                    <a:pt x="46147" y="52369"/>
                  </a:lnTo>
                  <a:lnTo>
                    <a:pt x="47187" y="43892"/>
                  </a:lnTo>
                  <a:lnTo>
                    <a:pt x="48391" y="41923"/>
                  </a:lnTo>
                  <a:lnTo>
                    <a:pt x="50252" y="40610"/>
                  </a:lnTo>
                  <a:lnTo>
                    <a:pt x="52552" y="39735"/>
                  </a:lnTo>
                  <a:lnTo>
                    <a:pt x="54084" y="38093"/>
                  </a:lnTo>
                  <a:lnTo>
                    <a:pt x="55788" y="33446"/>
                  </a:lnTo>
                  <a:lnTo>
                    <a:pt x="57301" y="31784"/>
                  </a:lnTo>
                  <a:lnTo>
                    <a:pt x="61803" y="29937"/>
                  </a:lnTo>
                  <a:lnTo>
                    <a:pt x="63426" y="28386"/>
                  </a:lnTo>
                  <a:lnTo>
                    <a:pt x="66637" y="19062"/>
                  </a:lnTo>
                  <a:lnTo>
                    <a:pt x="66674" y="33126"/>
                  </a:lnTo>
                  <a:lnTo>
                    <a:pt x="63853" y="38647"/>
                  </a:lnTo>
                  <a:lnTo>
                    <a:pt x="60129" y="44629"/>
                  </a:lnTo>
                  <a:lnTo>
                    <a:pt x="57738" y="57092"/>
                  </a:lnTo>
                  <a:lnTo>
                    <a:pt x="57184" y="79262"/>
                  </a:lnTo>
                  <a:lnTo>
                    <a:pt x="66284" y="125168"/>
                  </a:lnTo>
                  <a:lnTo>
                    <a:pt x="67657" y="145791"/>
                  </a:lnTo>
                  <a:lnTo>
                    <a:pt x="74198" y="163976"/>
                  </a:lnTo>
                  <a:lnTo>
                    <a:pt x="76166" y="211157"/>
                  </a:lnTo>
                  <a:lnTo>
                    <a:pt x="76190" y="221704"/>
                  </a:lnTo>
                  <a:lnTo>
                    <a:pt x="73373" y="228293"/>
                  </a:lnTo>
                  <a:lnTo>
                    <a:pt x="62009" y="242497"/>
                  </a:lnTo>
                  <a:lnTo>
                    <a:pt x="56487" y="245295"/>
                  </a:lnTo>
                  <a:lnTo>
                    <a:pt x="43087" y="247403"/>
                  </a:lnTo>
                  <a:lnTo>
                    <a:pt x="1905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84"/>
          <p:cNvGrpSpPr/>
          <p:nvPr/>
        </p:nvGrpSpPr>
        <p:grpSpPr>
          <a:xfrm>
            <a:off x="10058515" y="1667003"/>
            <a:ext cx="447561" cy="275706"/>
            <a:chOff x="10058515" y="1667003"/>
            <a:chExt cx="447561" cy="275706"/>
          </a:xfrm>
        </p:grpSpPr>
        <p:sp>
          <p:nvSpPr>
            <p:cNvPr id="77" name="SMARTInkShape-329"/>
            <p:cNvSpPr/>
            <p:nvPr>
              <p:custDataLst>
                <p:tags r:id="rId111"/>
              </p:custDataLst>
            </p:nvPr>
          </p:nvSpPr>
          <p:spPr>
            <a:xfrm>
              <a:off x="10077450" y="1667003"/>
              <a:ext cx="171451" cy="150773"/>
            </a:xfrm>
            <a:custGeom>
              <a:avLst/>
              <a:gdLst/>
              <a:ahLst/>
              <a:cxnLst/>
              <a:rect l="0" t="0" r="0" b="0"/>
              <a:pathLst>
                <a:path w="171451" h="150773">
                  <a:moveTo>
                    <a:pt x="0" y="28447"/>
                  </a:moveTo>
                  <a:lnTo>
                    <a:pt x="0" y="28447"/>
                  </a:lnTo>
                  <a:lnTo>
                    <a:pt x="5057" y="28447"/>
                  </a:lnTo>
                  <a:lnTo>
                    <a:pt x="6546" y="27389"/>
                  </a:lnTo>
                  <a:lnTo>
                    <a:pt x="7538" y="25625"/>
                  </a:lnTo>
                  <a:lnTo>
                    <a:pt x="9134" y="20246"/>
                  </a:lnTo>
                  <a:lnTo>
                    <a:pt x="12173" y="19511"/>
                  </a:lnTo>
                  <a:lnTo>
                    <a:pt x="14465" y="19314"/>
                  </a:lnTo>
                  <a:lnTo>
                    <a:pt x="15993" y="18125"/>
                  </a:lnTo>
                  <a:lnTo>
                    <a:pt x="18648" y="10755"/>
                  </a:lnTo>
                  <a:lnTo>
                    <a:pt x="21694" y="10001"/>
                  </a:lnTo>
                  <a:lnTo>
                    <a:pt x="23988" y="9799"/>
                  </a:lnTo>
                  <a:lnTo>
                    <a:pt x="29359" y="12398"/>
                  </a:lnTo>
                  <a:lnTo>
                    <a:pt x="35273" y="16023"/>
                  </a:lnTo>
                  <a:lnTo>
                    <a:pt x="41430" y="17634"/>
                  </a:lnTo>
                  <a:lnTo>
                    <a:pt x="43495" y="19121"/>
                  </a:lnTo>
                  <a:lnTo>
                    <a:pt x="44872" y="21172"/>
                  </a:lnTo>
                  <a:lnTo>
                    <a:pt x="47460" y="26272"/>
                  </a:lnTo>
                  <a:lnTo>
                    <a:pt x="62706" y="44410"/>
                  </a:lnTo>
                  <a:lnTo>
                    <a:pt x="68713" y="57039"/>
                  </a:lnTo>
                  <a:lnTo>
                    <a:pt x="71208" y="60209"/>
                  </a:lnTo>
                  <a:lnTo>
                    <a:pt x="73982" y="69375"/>
                  </a:lnTo>
                  <a:lnTo>
                    <a:pt x="76071" y="97905"/>
                  </a:lnTo>
                  <a:lnTo>
                    <a:pt x="66491" y="129141"/>
                  </a:lnTo>
                  <a:lnTo>
                    <a:pt x="62006" y="135995"/>
                  </a:lnTo>
                  <a:lnTo>
                    <a:pt x="56486" y="139746"/>
                  </a:lnTo>
                  <a:lnTo>
                    <a:pt x="50505" y="142471"/>
                  </a:lnTo>
                  <a:lnTo>
                    <a:pt x="39943" y="150772"/>
                  </a:lnTo>
                  <a:lnTo>
                    <a:pt x="38270" y="150214"/>
                  </a:lnTo>
                  <a:lnTo>
                    <a:pt x="30860" y="145430"/>
                  </a:lnTo>
                  <a:lnTo>
                    <a:pt x="25004" y="143939"/>
                  </a:lnTo>
                  <a:lnTo>
                    <a:pt x="23020" y="142483"/>
                  </a:lnTo>
                  <a:lnTo>
                    <a:pt x="21696" y="140455"/>
                  </a:lnTo>
                  <a:lnTo>
                    <a:pt x="19834" y="132543"/>
                  </a:lnTo>
                  <a:lnTo>
                    <a:pt x="19096" y="110957"/>
                  </a:lnTo>
                  <a:lnTo>
                    <a:pt x="21892" y="104629"/>
                  </a:lnTo>
                  <a:lnTo>
                    <a:pt x="57172" y="59008"/>
                  </a:lnTo>
                  <a:lnTo>
                    <a:pt x="64567" y="51555"/>
                  </a:lnTo>
                  <a:lnTo>
                    <a:pt x="104601" y="21760"/>
                  </a:lnTo>
                  <a:lnTo>
                    <a:pt x="107835" y="20814"/>
                  </a:lnTo>
                  <a:lnTo>
                    <a:pt x="109990" y="19125"/>
                  </a:lnTo>
                  <a:lnTo>
                    <a:pt x="114081" y="12750"/>
                  </a:lnTo>
                  <a:lnTo>
                    <a:pt x="118790" y="10887"/>
                  </a:lnTo>
                  <a:lnTo>
                    <a:pt x="120468" y="9332"/>
                  </a:lnTo>
                  <a:lnTo>
                    <a:pt x="123787" y="0"/>
                  </a:lnTo>
                  <a:lnTo>
                    <a:pt x="123813" y="4966"/>
                  </a:lnTo>
                  <a:lnTo>
                    <a:pt x="122758" y="6443"/>
                  </a:lnTo>
                  <a:lnTo>
                    <a:pt x="118766" y="8084"/>
                  </a:lnTo>
                  <a:lnTo>
                    <a:pt x="117277" y="9580"/>
                  </a:lnTo>
                  <a:lnTo>
                    <a:pt x="115623" y="14064"/>
                  </a:lnTo>
                  <a:lnTo>
                    <a:pt x="113318" y="34884"/>
                  </a:lnTo>
                  <a:lnTo>
                    <a:pt x="106777" y="47514"/>
                  </a:lnTo>
                  <a:lnTo>
                    <a:pt x="106111" y="50683"/>
                  </a:lnTo>
                  <a:lnTo>
                    <a:pt x="106722" y="53855"/>
                  </a:lnTo>
                  <a:lnTo>
                    <a:pt x="112489" y="66549"/>
                  </a:lnTo>
                  <a:lnTo>
                    <a:pt x="115119" y="87910"/>
                  </a:lnTo>
                  <a:lnTo>
                    <a:pt x="116963" y="90314"/>
                  </a:lnTo>
                  <a:lnTo>
                    <a:pt x="130525" y="101035"/>
                  </a:lnTo>
                  <a:lnTo>
                    <a:pt x="155802" y="111934"/>
                  </a:lnTo>
                  <a:lnTo>
                    <a:pt x="171450" y="12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0"/>
            <p:cNvSpPr/>
            <p:nvPr>
              <p:custDataLst>
                <p:tags r:id="rId112"/>
              </p:custDataLst>
            </p:nvPr>
          </p:nvSpPr>
          <p:spPr>
            <a:xfrm>
              <a:off x="10058515" y="1885950"/>
              <a:ext cx="152286" cy="9526"/>
            </a:xfrm>
            <a:custGeom>
              <a:avLst/>
              <a:gdLst/>
              <a:ahLst/>
              <a:cxnLst/>
              <a:rect l="0" t="0" r="0" b="0"/>
              <a:pathLst>
                <a:path w="152286" h="9526">
                  <a:moveTo>
                    <a:pt x="9410" y="0"/>
                  </a:moveTo>
                  <a:lnTo>
                    <a:pt x="9410" y="0"/>
                  </a:lnTo>
                  <a:lnTo>
                    <a:pt x="0" y="9409"/>
                  </a:lnTo>
                  <a:lnTo>
                    <a:pt x="13152" y="9515"/>
                  </a:lnTo>
                  <a:lnTo>
                    <a:pt x="57305" y="588"/>
                  </a:lnTo>
                  <a:lnTo>
                    <a:pt x="101501" y="34"/>
                  </a:lnTo>
                  <a:lnTo>
                    <a:pt x="15228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1"/>
            <p:cNvSpPr/>
            <p:nvPr>
              <p:custDataLst>
                <p:tags r:id="rId113"/>
              </p:custDataLst>
            </p:nvPr>
          </p:nvSpPr>
          <p:spPr>
            <a:xfrm>
              <a:off x="10116058" y="1905000"/>
              <a:ext cx="132843" cy="37709"/>
            </a:xfrm>
            <a:custGeom>
              <a:avLst/>
              <a:gdLst/>
              <a:ahLst/>
              <a:cxnLst/>
              <a:rect l="0" t="0" r="0" b="0"/>
              <a:pathLst>
                <a:path w="132843" h="37709">
                  <a:moveTo>
                    <a:pt x="18542" y="28575"/>
                  </a:moveTo>
                  <a:lnTo>
                    <a:pt x="18542" y="28575"/>
                  </a:lnTo>
                  <a:lnTo>
                    <a:pt x="13485" y="28575"/>
                  </a:lnTo>
                  <a:lnTo>
                    <a:pt x="8181" y="31397"/>
                  </a:lnTo>
                  <a:lnTo>
                    <a:pt x="0" y="37708"/>
                  </a:lnTo>
                  <a:lnTo>
                    <a:pt x="4699" y="32927"/>
                  </a:lnTo>
                  <a:lnTo>
                    <a:pt x="9919" y="30510"/>
                  </a:lnTo>
                  <a:lnTo>
                    <a:pt x="12794" y="29865"/>
                  </a:lnTo>
                  <a:lnTo>
                    <a:pt x="42057" y="13462"/>
                  </a:lnTo>
                  <a:lnTo>
                    <a:pt x="88115" y="6933"/>
                  </a:lnTo>
                  <a:lnTo>
                    <a:pt x="132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2"/>
            <p:cNvSpPr/>
            <p:nvPr>
              <p:custDataLst>
                <p:tags r:id="rId114"/>
              </p:custDataLst>
            </p:nvPr>
          </p:nvSpPr>
          <p:spPr>
            <a:xfrm>
              <a:off x="10506075" y="1876425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85"/>
          <p:cNvGrpSpPr/>
          <p:nvPr/>
        </p:nvGrpSpPr>
        <p:grpSpPr>
          <a:xfrm>
            <a:off x="676275" y="2611174"/>
            <a:ext cx="1485901" cy="674904"/>
            <a:chOff x="676275" y="2611174"/>
            <a:chExt cx="1485901" cy="674904"/>
          </a:xfrm>
        </p:grpSpPr>
        <p:sp>
          <p:nvSpPr>
            <p:cNvPr id="82" name="SMARTInkShape-333"/>
            <p:cNvSpPr/>
            <p:nvPr>
              <p:custDataLst>
                <p:tags r:id="rId96"/>
              </p:custDataLst>
            </p:nvPr>
          </p:nvSpPr>
          <p:spPr>
            <a:xfrm>
              <a:off x="676275" y="2752725"/>
              <a:ext cx="200026" cy="314149"/>
            </a:xfrm>
            <a:custGeom>
              <a:avLst/>
              <a:gdLst/>
              <a:ahLst/>
              <a:cxnLst/>
              <a:rect l="0" t="0" r="0" b="0"/>
              <a:pathLst>
                <a:path w="200026" h="314149">
                  <a:moveTo>
                    <a:pt x="0" y="57150"/>
                  </a:moveTo>
                  <a:lnTo>
                    <a:pt x="0" y="57150"/>
                  </a:lnTo>
                  <a:lnTo>
                    <a:pt x="9133" y="57150"/>
                  </a:lnTo>
                  <a:lnTo>
                    <a:pt x="9522" y="47741"/>
                  </a:lnTo>
                  <a:lnTo>
                    <a:pt x="9525" y="76361"/>
                  </a:lnTo>
                  <a:lnTo>
                    <a:pt x="12347" y="84386"/>
                  </a:lnTo>
                  <a:lnTo>
                    <a:pt x="16071" y="91480"/>
                  </a:lnTo>
                  <a:lnTo>
                    <a:pt x="27615" y="136881"/>
                  </a:lnTo>
                  <a:lnTo>
                    <a:pt x="29349" y="155681"/>
                  </a:lnTo>
                  <a:lnTo>
                    <a:pt x="38251" y="200230"/>
                  </a:lnTo>
                  <a:lnTo>
                    <a:pt x="57345" y="247476"/>
                  </a:lnTo>
                  <a:lnTo>
                    <a:pt x="63910" y="263826"/>
                  </a:lnTo>
                  <a:lnTo>
                    <a:pt x="71185" y="283889"/>
                  </a:lnTo>
                  <a:lnTo>
                    <a:pt x="85901" y="304137"/>
                  </a:lnTo>
                  <a:lnTo>
                    <a:pt x="93403" y="312312"/>
                  </a:lnTo>
                  <a:lnTo>
                    <a:pt x="97251" y="313430"/>
                  </a:lnTo>
                  <a:lnTo>
                    <a:pt x="108345" y="314148"/>
                  </a:lnTo>
                  <a:lnTo>
                    <a:pt x="110330" y="313149"/>
                  </a:lnTo>
                  <a:lnTo>
                    <a:pt x="111653" y="311424"/>
                  </a:lnTo>
                  <a:lnTo>
                    <a:pt x="114182" y="306686"/>
                  </a:lnTo>
                  <a:lnTo>
                    <a:pt x="120497" y="298068"/>
                  </a:lnTo>
                  <a:lnTo>
                    <a:pt x="138927" y="252560"/>
                  </a:lnTo>
                  <a:lnTo>
                    <a:pt x="149074" y="206166"/>
                  </a:lnTo>
                  <a:lnTo>
                    <a:pt x="157018" y="161479"/>
                  </a:lnTo>
                  <a:lnTo>
                    <a:pt x="168818" y="114241"/>
                  </a:lnTo>
                  <a:lnTo>
                    <a:pt x="173492" y="88530"/>
                  </a:lnTo>
                  <a:lnTo>
                    <a:pt x="185593" y="41439"/>
                  </a:lnTo>
                  <a:lnTo>
                    <a:pt x="189854" y="19908"/>
                  </a:lnTo>
                  <a:lnTo>
                    <a:pt x="190497" y="17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4"/>
            <p:cNvSpPr/>
            <p:nvPr>
              <p:custDataLst>
                <p:tags r:id="rId97"/>
              </p:custDataLst>
            </p:nvPr>
          </p:nvSpPr>
          <p:spPr>
            <a:xfrm>
              <a:off x="933488" y="2876554"/>
              <a:ext cx="133313" cy="104772"/>
            </a:xfrm>
            <a:custGeom>
              <a:avLst/>
              <a:gdLst/>
              <a:ahLst/>
              <a:cxnLst/>
              <a:rect l="0" t="0" r="0" b="0"/>
              <a:pathLst>
                <a:path w="133313" h="104772">
                  <a:moveTo>
                    <a:pt x="76162" y="47621"/>
                  </a:moveTo>
                  <a:lnTo>
                    <a:pt x="76162" y="47621"/>
                  </a:lnTo>
                  <a:lnTo>
                    <a:pt x="71105" y="42565"/>
                  </a:lnTo>
                  <a:lnTo>
                    <a:pt x="68623" y="37260"/>
                  </a:lnTo>
                  <a:lnTo>
                    <a:pt x="66671" y="20521"/>
                  </a:lnTo>
                  <a:lnTo>
                    <a:pt x="58439" y="10975"/>
                  </a:lnTo>
                  <a:lnTo>
                    <a:pt x="57229" y="1448"/>
                  </a:lnTo>
                  <a:lnTo>
                    <a:pt x="56131" y="964"/>
                  </a:lnTo>
                  <a:lnTo>
                    <a:pt x="33433" y="0"/>
                  </a:lnTo>
                  <a:lnTo>
                    <a:pt x="27891" y="2820"/>
                  </a:lnTo>
                  <a:lnTo>
                    <a:pt x="24931" y="5054"/>
                  </a:lnTo>
                  <a:lnTo>
                    <a:pt x="21643" y="10358"/>
                  </a:lnTo>
                  <a:lnTo>
                    <a:pt x="19123" y="16243"/>
                  </a:lnTo>
                  <a:lnTo>
                    <a:pt x="12812" y="25506"/>
                  </a:lnTo>
                  <a:lnTo>
                    <a:pt x="9414" y="34954"/>
                  </a:lnTo>
                  <a:lnTo>
                    <a:pt x="3233" y="45514"/>
                  </a:lnTo>
                  <a:lnTo>
                    <a:pt x="0" y="88780"/>
                  </a:lnTo>
                  <a:lnTo>
                    <a:pt x="1046" y="90935"/>
                  </a:lnTo>
                  <a:lnTo>
                    <a:pt x="2801" y="92372"/>
                  </a:lnTo>
                  <a:lnTo>
                    <a:pt x="5030" y="93330"/>
                  </a:lnTo>
                  <a:lnTo>
                    <a:pt x="6516" y="95027"/>
                  </a:lnTo>
                  <a:lnTo>
                    <a:pt x="8166" y="99735"/>
                  </a:lnTo>
                  <a:lnTo>
                    <a:pt x="9665" y="101414"/>
                  </a:lnTo>
                  <a:lnTo>
                    <a:pt x="14152" y="103279"/>
                  </a:lnTo>
                  <a:lnTo>
                    <a:pt x="31843" y="104640"/>
                  </a:lnTo>
                  <a:lnTo>
                    <a:pt x="38120" y="101891"/>
                  </a:lnTo>
                  <a:lnTo>
                    <a:pt x="44438" y="98199"/>
                  </a:lnTo>
                  <a:lnTo>
                    <a:pt x="53945" y="95062"/>
                  </a:lnTo>
                  <a:lnTo>
                    <a:pt x="60290" y="90579"/>
                  </a:lnTo>
                  <a:lnTo>
                    <a:pt x="63816" y="85058"/>
                  </a:lnTo>
                  <a:lnTo>
                    <a:pt x="66442" y="79076"/>
                  </a:lnTo>
                  <a:lnTo>
                    <a:pt x="72812" y="69759"/>
                  </a:lnTo>
                  <a:lnTo>
                    <a:pt x="76228" y="60295"/>
                  </a:lnTo>
                  <a:lnTo>
                    <a:pt x="82414" y="50788"/>
                  </a:lnTo>
                  <a:lnTo>
                    <a:pt x="85256" y="39977"/>
                  </a:lnTo>
                  <a:lnTo>
                    <a:pt x="85686" y="19478"/>
                  </a:lnTo>
                  <a:lnTo>
                    <a:pt x="93888" y="27285"/>
                  </a:lnTo>
                  <a:lnTo>
                    <a:pt x="94820" y="33246"/>
                  </a:lnTo>
                  <a:lnTo>
                    <a:pt x="95178" y="50928"/>
                  </a:lnTo>
                  <a:lnTo>
                    <a:pt x="96247" y="53000"/>
                  </a:lnTo>
                  <a:lnTo>
                    <a:pt x="98019" y="54382"/>
                  </a:lnTo>
                  <a:lnTo>
                    <a:pt x="100258" y="55304"/>
                  </a:lnTo>
                  <a:lnTo>
                    <a:pt x="108467" y="66713"/>
                  </a:lnTo>
                  <a:lnTo>
                    <a:pt x="112545" y="78443"/>
                  </a:lnTo>
                  <a:lnTo>
                    <a:pt x="114981" y="91888"/>
                  </a:lnTo>
                  <a:lnTo>
                    <a:pt x="122418" y="102865"/>
                  </a:lnTo>
                  <a:lnTo>
                    <a:pt x="126001" y="103924"/>
                  </a:lnTo>
                  <a:lnTo>
                    <a:pt x="133312" y="10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5"/>
            <p:cNvSpPr/>
            <p:nvPr>
              <p:custDataLst>
                <p:tags r:id="rId98"/>
              </p:custDataLst>
            </p:nvPr>
          </p:nvSpPr>
          <p:spPr>
            <a:xfrm>
              <a:off x="1162166" y="2705226"/>
              <a:ext cx="28460" cy="247525"/>
            </a:xfrm>
            <a:custGeom>
              <a:avLst/>
              <a:gdLst/>
              <a:ahLst/>
              <a:cxnLst/>
              <a:rect l="0" t="0" r="0" b="0"/>
              <a:pathLst>
                <a:path w="28460" h="247525">
                  <a:moveTo>
                    <a:pt x="9409" y="18924"/>
                  </a:moveTo>
                  <a:lnTo>
                    <a:pt x="9409" y="18924"/>
                  </a:lnTo>
                  <a:lnTo>
                    <a:pt x="9409" y="1314"/>
                  </a:lnTo>
                  <a:lnTo>
                    <a:pt x="8351" y="834"/>
                  </a:lnTo>
                  <a:lnTo>
                    <a:pt x="1208" y="0"/>
                  </a:lnTo>
                  <a:lnTo>
                    <a:pt x="767" y="1017"/>
                  </a:lnTo>
                  <a:lnTo>
                    <a:pt x="0" y="8086"/>
                  </a:lnTo>
                  <a:lnTo>
                    <a:pt x="6453" y="16744"/>
                  </a:lnTo>
                  <a:lnTo>
                    <a:pt x="8095" y="22541"/>
                  </a:lnTo>
                  <a:lnTo>
                    <a:pt x="9358" y="66814"/>
                  </a:lnTo>
                  <a:lnTo>
                    <a:pt x="9406" y="111015"/>
                  </a:lnTo>
                  <a:lnTo>
                    <a:pt x="10467" y="136402"/>
                  </a:lnTo>
                  <a:lnTo>
                    <a:pt x="18051" y="174499"/>
                  </a:lnTo>
                  <a:lnTo>
                    <a:pt x="19915" y="212599"/>
                  </a:lnTo>
                  <a:lnTo>
                    <a:pt x="28459" y="24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6"/>
            <p:cNvSpPr/>
            <p:nvPr>
              <p:custDataLst>
                <p:tags r:id="rId99"/>
              </p:custDataLst>
            </p:nvPr>
          </p:nvSpPr>
          <p:spPr>
            <a:xfrm>
              <a:off x="1219200" y="2857892"/>
              <a:ext cx="19051" cy="75809"/>
            </a:xfrm>
            <a:custGeom>
              <a:avLst/>
              <a:gdLst/>
              <a:ahLst/>
              <a:cxnLst/>
              <a:rect l="0" t="0" r="0" b="0"/>
              <a:pathLst>
                <a:path w="19051" h="7580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7844"/>
                  </a:lnTo>
                  <a:lnTo>
                    <a:pt x="10849" y="17221"/>
                  </a:lnTo>
                  <a:lnTo>
                    <a:pt x="9917" y="23289"/>
                  </a:lnTo>
                  <a:lnTo>
                    <a:pt x="9641" y="31790"/>
                  </a:lnTo>
                  <a:lnTo>
                    <a:pt x="6755" y="37900"/>
                  </a:lnTo>
                  <a:lnTo>
                    <a:pt x="3002" y="44143"/>
                  </a:lnTo>
                  <a:lnTo>
                    <a:pt x="593" y="56775"/>
                  </a:lnTo>
                  <a:lnTo>
                    <a:pt x="0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7"/>
            <p:cNvSpPr/>
            <p:nvPr>
              <p:custDataLst>
                <p:tags r:id="rId100"/>
              </p:custDataLst>
            </p:nvPr>
          </p:nvSpPr>
          <p:spPr>
            <a:xfrm>
              <a:off x="1247809" y="2762250"/>
              <a:ext cx="9492" cy="28576"/>
            </a:xfrm>
            <a:custGeom>
              <a:avLst/>
              <a:gdLst/>
              <a:ahLst/>
              <a:cxnLst/>
              <a:rect l="0" t="0" r="0" b="0"/>
              <a:pathLst>
                <a:path w="9492" h="28576">
                  <a:moveTo>
                    <a:pt x="9491" y="28575"/>
                  </a:moveTo>
                  <a:lnTo>
                    <a:pt x="9491" y="28575"/>
                  </a:lnTo>
                  <a:lnTo>
                    <a:pt x="9491" y="14386"/>
                  </a:lnTo>
                  <a:lnTo>
                    <a:pt x="6669" y="8864"/>
                  </a:lnTo>
                  <a:lnTo>
                    <a:pt x="0" y="46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8"/>
            <p:cNvSpPr/>
            <p:nvPr>
              <p:custDataLst>
                <p:tags r:id="rId101"/>
              </p:custDataLst>
            </p:nvPr>
          </p:nvSpPr>
          <p:spPr>
            <a:xfrm>
              <a:off x="1343039" y="2639036"/>
              <a:ext cx="114287" cy="294665"/>
            </a:xfrm>
            <a:custGeom>
              <a:avLst/>
              <a:gdLst/>
              <a:ahLst/>
              <a:cxnLst/>
              <a:rect l="0" t="0" r="0" b="0"/>
              <a:pathLst>
                <a:path w="114287" h="294665">
                  <a:moveTo>
                    <a:pt x="85711" y="237514"/>
                  </a:moveTo>
                  <a:lnTo>
                    <a:pt x="85711" y="237514"/>
                  </a:lnTo>
                  <a:lnTo>
                    <a:pt x="85711" y="229313"/>
                  </a:lnTo>
                  <a:lnTo>
                    <a:pt x="84653" y="228872"/>
                  </a:lnTo>
                  <a:lnTo>
                    <a:pt x="80654" y="228381"/>
                  </a:lnTo>
                  <a:lnTo>
                    <a:pt x="79165" y="226134"/>
                  </a:lnTo>
                  <a:lnTo>
                    <a:pt x="75389" y="204181"/>
                  </a:lnTo>
                  <a:lnTo>
                    <a:pt x="73538" y="202592"/>
                  </a:lnTo>
                  <a:lnTo>
                    <a:pt x="68659" y="199768"/>
                  </a:lnTo>
                  <a:lnTo>
                    <a:pt x="49087" y="181821"/>
                  </a:lnTo>
                  <a:lnTo>
                    <a:pt x="42992" y="180796"/>
                  </a:lnTo>
                  <a:lnTo>
                    <a:pt x="30316" y="180402"/>
                  </a:lnTo>
                  <a:lnTo>
                    <a:pt x="21303" y="186917"/>
                  </a:lnTo>
                  <a:lnTo>
                    <a:pt x="15458" y="188568"/>
                  </a:lnTo>
                  <a:lnTo>
                    <a:pt x="9332" y="194946"/>
                  </a:lnTo>
                  <a:lnTo>
                    <a:pt x="4140" y="203778"/>
                  </a:lnTo>
                  <a:lnTo>
                    <a:pt x="1217" y="214701"/>
                  </a:lnTo>
                  <a:lnTo>
                    <a:pt x="0" y="259340"/>
                  </a:lnTo>
                  <a:lnTo>
                    <a:pt x="2815" y="265912"/>
                  </a:lnTo>
                  <a:lnTo>
                    <a:pt x="16462" y="285123"/>
                  </a:lnTo>
                  <a:lnTo>
                    <a:pt x="17320" y="288304"/>
                  </a:lnTo>
                  <a:lnTo>
                    <a:pt x="18950" y="290424"/>
                  </a:lnTo>
                  <a:lnTo>
                    <a:pt x="23584" y="292780"/>
                  </a:lnTo>
                  <a:lnTo>
                    <a:pt x="41382" y="294499"/>
                  </a:lnTo>
                  <a:lnTo>
                    <a:pt x="47665" y="291768"/>
                  </a:lnTo>
                  <a:lnTo>
                    <a:pt x="50822" y="289558"/>
                  </a:lnTo>
                  <a:lnTo>
                    <a:pt x="54330" y="284281"/>
                  </a:lnTo>
                  <a:lnTo>
                    <a:pt x="56947" y="278408"/>
                  </a:lnTo>
                  <a:lnTo>
                    <a:pt x="70229" y="257807"/>
                  </a:lnTo>
                  <a:lnTo>
                    <a:pt x="80720" y="216413"/>
                  </a:lnTo>
                  <a:lnTo>
                    <a:pt x="87876" y="170569"/>
                  </a:lnTo>
                  <a:lnTo>
                    <a:pt x="94267" y="123179"/>
                  </a:lnTo>
                  <a:lnTo>
                    <a:pt x="100165" y="75584"/>
                  </a:lnTo>
                  <a:lnTo>
                    <a:pt x="104358" y="31696"/>
                  </a:lnTo>
                  <a:lnTo>
                    <a:pt x="104758" y="0"/>
                  </a:lnTo>
                  <a:lnTo>
                    <a:pt x="99704" y="4626"/>
                  </a:lnTo>
                  <a:lnTo>
                    <a:pt x="97222" y="9830"/>
                  </a:lnTo>
                  <a:lnTo>
                    <a:pt x="95288" y="56810"/>
                  </a:lnTo>
                  <a:lnTo>
                    <a:pt x="95241" y="97485"/>
                  </a:lnTo>
                  <a:lnTo>
                    <a:pt x="95236" y="144500"/>
                  </a:lnTo>
                  <a:lnTo>
                    <a:pt x="96294" y="161249"/>
                  </a:lnTo>
                  <a:lnTo>
                    <a:pt x="104173" y="208749"/>
                  </a:lnTo>
                  <a:lnTo>
                    <a:pt x="105742" y="240664"/>
                  </a:lnTo>
                  <a:lnTo>
                    <a:pt x="113693" y="282315"/>
                  </a:lnTo>
                  <a:lnTo>
                    <a:pt x="114286" y="294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39"/>
            <p:cNvSpPr/>
            <p:nvPr>
              <p:custDataLst>
                <p:tags r:id="rId102"/>
              </p:custDataLst>
            </p:nvPr>
          </p:nvSpPr>
          <p:spPr>
            <a:xfrm>
              <a:off x="1533525" y="2838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7334"/>
                  </a:lnTo>
                  <a:lnTo>
                    <a:pt x="2979" y="26315"/>
                  </a:lnTo>
                  <a:lnTo>
                    <a:pt x="1324" y="32156"/>
                  </a:lnTo>
                  <a:lnTo>
                    <a:pt x="1941" y="35196"/>
                  </a:lnTo>
                  <a:lnTo>
                    <a:pt x="7713" y="47678"/>
                  </a:lnTo>
                  <a:lnTo>
                    <a:pt x="8317" y="50836"/>
                  </a:lnTo>
                  <a:lnTo>
                    <a:pt x="7661" y="53999"/>
                  </a:lnTo>
                  <a:lnTo>
                    <a:pt x="1827" y="666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40"/>
            <p:cNvSpPr/>
            <p:nvPr>
              <p:custDataLst>
                <p:tags r:id="rId103"/>
              </p:custDataLst>
            </p:nvPr>
          </p:nvSpPr>
          <p:spPr>
            <a:xfrm>
              <a:off x="1537562" y="2714625"/>
              <a:ext cx="15014" cy="47626"/>
            </a:xfrm>
            <a:custGeom>
              <a:avLst/>
              <a:gdLst/>
              <a:ahLst/>
              <a:cxnLst/>
              <a:rect l="0" t="0" r="0" b="0"/>
              <a:pathLst>
                <a:path w="15014" h="47626">
                  <a:moveTo>
                    <a:pt x="5488" y="47625"/>
                  </a:moveTo>
                  <a:lnTo>
                    <a:pt x="5488" y="47625"/>
                  </a:lnTo>
                  <a:lnTo>
                    <a:pt x="5488" y="20882"/>
                  </a:lnTo>
                  <a:lnTo>
                    <a:pt x="432" y="14537"/>
                  </a:lnTo>
                  <a:lnTo>
                    <a:pt x="0" y="12866"/>
                  </a:lnTo>
                  <a:lnTo>
                    <a:pt x="771" y="11753"/>
                  </a:lnTo>
                  <a:lnTo>
                    <a:pt x="2344" y="11010"/>
                  </a:lnTo>
                  <a:lnTo>
                    <a:pt x="3392" y="9457"/>
                  </a:lnTo>
                  <a:lnTo>
                    <a:pt x="5212" y="1455"/>
                  </a:lnTo>
                  <a:lnTo>
                    <a:pt x="8188" y="646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1"/>
            <p:cNvSpPr/>
            <p:nvPr>
              <p:custDataLst>
                <p:tags r:id="rId104"/>
              </p:custDataLst>
            </p:nvPr>
          </p:nvSpPr>
          <p:spPr>
            <a:xfrm>
              <a:off x="1714501" y="2611174"/>
              <a:ext cx="57150" cy="331872"/>
            </a:xfrm>
            <a:custGeom>
              <a:avLst/>
              <a:gdLst/>
              <a:ahLst/>
              <a:cxnLst/>
              <a:rect l="0" t="0" r="0" b="0"/>
              <a:pathLst>
                <a:path w="57150" h="331872">
                  <a:moveTo>
                    <a:pt x="19049" y="8201"/>
                  </a:moveTo>
                  <a:lnTo>
                    <a:pt x="19049" y="8201"/>
                  </a:lnTo>
                  <a:lnTo>
                    <a:pt x="27250" y="0"/>
                  </a:lnTo>
                  <a:lnTo>
                    <a:pt x="27691" y="617"/>
                  </a:lnTo>
                  <a:lnTo>
                    <a:pt x="28540" y="7843"/>
                  </a:lnTo>
                  <a:lnTo>
                    <a:pt x="36772" y="8169"/>
                  </a:lnTo>
                  <a:lnTo>
                    <a:pt x="30385" y="18558"/>
                  </a:lnTo>
                  <a:lnTo>
                    <a:pt x="22049" y="60265"/>
                  </a:lnTo>
                  <a:lnTo>
                    <a:pt x="16402" y="106348"/>
                  </a:lnTo>
                  <a:lnTo>
                    <a:pt x="10430" y="150399"/>
                  </a:lnTo>
                  <a:lnTo>
                    <a:pt x="4587" y="190550"/>
                  </a:lnTo>
                  <a:lnTo>
                    <a:pt x="603" y="234160"/>
                  </a:lnTo>
                  <a:lnTo>
                    <a:pt x="34" y="281097"/>
                  </a:lnTo>
                  <a:lnTo>
                    <a:pt x="0" y="325140"/>
                  </a:lnTo>
                  <a:lnTo>
                    <a:pt x="1058" y="327444"/>
                  </a:lnTo>
                  <a:lnTo>
                    <a:pt x="2822" y="328979"/>
                  </a:lnTo>
                  <a:lnTo>
                    <a:pt x="7603" y="330686"/>
                  </a:lnTo>
                  <a:lnTo>
                    <a:pt x="22389" y="331871"/>
                  </a:lnTo>
                  <a:lnTo>
                    <a:pt x="28647" y="329149"/>
                  </a:lnTo>
                  <a:lnTo>
                    <a:pt x="41289" y="318778"/>
                  </a:lnTo>
                  <a:lnTo>
                    <a:pt x="44808" y="312746"/>
                  </a:lnTo>
                  <a:lnTo>
                    <a:pt x="47431" y="306538"/>
                  </a:lnTo>
                  <a:lnTo>
                    <a:pt x="52124" y="300251"/>
                  </a:lnTo>
                  <a:lnTo>
                    <a:pt x="54916" y="291106"/>
                  </a:lnTo>
                  <a:lnTo>
                    <a:pt x="57149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2"/>
            <p:cNvSpPr/>
            <p:nvPr>
              <p:custDataLst>
                <p:tags r:id="rId105"/>
              </p:custDataLst>
            </p:nvPr>
          </p:nvSpPr>
          <p:spPr>
            <a:xfrm>
              <a:off x="1666922" y="2771775"/>
              <a:ext cx="152354" cy="9526"/>
            </a:xfrm>
            <a:custGeom>
              <a:avLst/>
              <a:gdLst/>
              <a:ahLst/>
              <a:cxnLst/>
              <a:rect l="0" t="0" r="0" b="0"/>
              <a:pathLst>
                <a:path w="152354" h="9526">
                  <a:moveTo>
                    <a:pt x="28528" y="9525"/>
                  </a:moveTo>
                  <a:lnTo>
                    <a:pt x="28528" y="9525"/>
                  </a:lnTo>
                  <a:lnTo>
                    <a:pt x="15270" y="9525"/>
                  </a:lnTo>
                  <a:lnTo>
                    <a:pt x="9230" y="6703"/>
                  </a:lnTo>
                  <a:lnTo>
                    <a:pt x="6138" y="4469"/>
                  </a:lnTo>
                  <a:lnTo>
                    <a:pt x="4076" y="4037"/>
                  </a:lnTo>
                  <a:lnTo>
                    <a:pt x="2702" y="4808"/>
                  </a:lnTo>
                  <a:lnTo>
                    <a:pt x="0" y="9443"/>
                  </a:lnTo>
                  <a:lnTo>
                    <a:pt x="45614" y="9525"/>
                  </a:lnTo>
                  <a:lnTo>
                    <a:pt x="90206" y="9525"/>
                  </a:lnTo>
                  <a:lnTo>
                    <a:pt x="113478" y="8467"/>
                  </a:lnTo>
                  <a:lnTo>
                    <a:pt x="1523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43"/>
            <p:cNvSpPr/>
            <p:nvPr>
              <p:custDataLst>
                <p:tags r:id="rId106"/>
              </p:custDataLst>
            </p:nvPr>
          </p:nvSpPr>
          <p:spPr>
            <a:xfrm>
              <a:off x="1830158" y="2771775"/>
              <a:ext cx="122453" cy="352376"/>
            </a:xfrm>
            <a:custGeom>
              <a:avLst/>
              <a:gdLst/>
              <a:ahLst/>
              <a:cxnLst/>
              <a:rect l="0" t="0" r="0" b="0"/>
              <a:pathLst>
                <a:path w="122453" h="352376">
                  <a:moveTo>
                    <a:pt x="17692" y="0"/>
                  </a:moveTo>
                  <a:lnTo>
                    <a:pt x="17692" y="0"/>
                  </a:lnTo>
                  <a:lnTo>
                    <a:pt x="17692" y="8201"/>
                  </a:lnTo>
                  <a:lnTo>
                    <a:pt x="9491" y="17610"/>
                  </a:lnTo>
                  <a:lnTo>
                    <a:pt x="7370" y="26370"/>
                  </a:lnTo>
                  <a:lnTo>
                    <a:pt x="1699" y="35213"/>
                  </a:lnTo>
                  <a:lnTo>
                    <a:pt x="0" y="41403"/>
                  </a:lnTo>
                  <a:lnTo>
                    <a:pt x="606" y="44535"/>
                  </a:lnTo>
                  <a:lnTo>
                    <a:pt x="6962" y="55280"/>
                  </a:lnTo>
                  <a:lnTo>
                    <a:pt x="12867" y="61652"/>
                  </a:lnTo>
                  <a:lnTo>
                    <a:pt x="18369" y="64443"/>
                  </a:lnTo>
                  <a:lnTo>
                    <a:pt x="25469" y="66234"/>
                  </a:lnTo>
                  <a:lnTo>
                    <a:pt x="31755" y="71601"/>
                  </a:lnTo>
                  <a:lnTo>
                    <a:pt x="34476" y="72075"/>
                  </a:lnTo>
                  <a:lnTo>
                    <a:pt x="37348" y="71334"/>
                  </a:lnTo>
                  <a:lnTo>
                    <a:pt x="43361" y="68745"/>
                  </a:lnTo>
                  <a:lnTo>
                    <a:pt x="52697" y="66230"/>
                  </a:lnTo>
                  <a:lnTo>
                    <a:pt x="62166" y="60311"/>
                  </a:lnTo>
                  <a:lnTo>
                    <a:pt x="71674" y="57028"/>
                  </a:lnTo>
                  <a:lnTo>
                    <a:pt x="112942" y="21855"/>
                  </a:lnTo>
                  <a:lnTo>
                    <a:pt x="116117" y="20920"/>
                  </a:lnTo>
                  <a:lnTo>
                    <a:pt x="118234" y="19238"/>
                  </a:lnTo>
                  <a:lnTo>
                    <a:pt x="122418" y="9656"/>
                  </a:lnTo>
                  <a:lnTo>
                    <a:pt x="122452" y="14620"/>
                  </a:lnTo>
                  <a:lnTo>
                    <a:pt x="119638" y="19903"/>
                  </a:lnTo>
                  <a:lnTo>
                    <a:pt x="115918" y="25780"/>
                  </a:lnTo>
                  <a:lnTo>
                    <a:pt x="113530" y="38175"/>
                  </a:lnTo>
                  <a:lnTo>
                    <a:pt x="112952" y="84040"/>
                  </a:lnTo>
                  <a:lnTo>
                    <a:pt x="112943" y="127087"/>
                  </a:lnTo>
                  <a:lnTo>
                    <a:pt x="112942" y="171654"/>
                  </a:lnTo>
                  <a:lnTo>
                    <a:pt x="112942" y="213522"/>
                  </a:lnTo>
                  <a:lnTo>
                    <a:pt x="111884" y="259444"/>
                  </a:lnTo>
                  <a:lnTo>
                    <a:pt x="102183" y="298370"/>
                  </a:lnTo>
                  <a:lnTo>
                    <a:pt x="71352" y="345909"/>
                  </a:lnTo>
                  <a:lnTo>
                    <a:pt x="62355" y="349529"/>
                  </a:lnTo>
                  <a:lnTo>
                    <a:pt x="29212" y="352375"/>
                  </a:lnTo>
                  <a:lnTo>
                    <a:pt x="22752" y="347354"/>
                  </a:lnTo>
                  <a:lnTo>
                    <a:pt x="19941" y="342057"/>
                  </a:lnTo>
                  <a:lnTo>
                    <a:pt x="17889" y="323776"/>
                  </a:lnTo>
                  <a:lnTo>
                    <a:pt x="17824" y="320625"/>
                  </a:lnTo>
                  <a:lnTo>
                    <a:pt x="22787" y="306079"/>
                  </a:lnTo>
                  <a:lnTo>
                    <a:pt x="30961" y="293419"/>
                  </a:lnTo>
                  <a:lnTo>
                    <a:pt x="6531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4"/>
            <p:cNvSpPr/>
            <p:nvPr>
              <p:custDataLst>
                <p:tags r:id="rId107"/>
              </p:custDataLst>
            </p:nvPr>
          </p:nvSpPr>
          <p:spPr>
            <a:xfrm>
              <a:off x="820474" y="3105150"/>
              <a:ext cx="1119954" cy="104600"/>
            </a:xfrm>
            <a:custGeom>
              <a:avLst/>
              <a:gdLst/>
              <a:ahLst/>
              <a:cxnLst/>
              <a:rect l="0" t="0" r="0" b="0"/>
              <a:pathLst>
                <a:path w="1119954" h="104600">
                  <a:moveTo>
                    <a:pt x="8201" y="85725"/>
                  </a:moveTo>
                  <a:lnTo>
                    <a:pt x="8201" y="85725"/>
                  </a:lnTo>
                  <a:lnTo>
                    <a:pt x="3144" y="85725"/>
                  </a:lnTo>
                  <a:lnTo>
                    <a:pt x="1655" y="86783"/>
                  </a:lnTo>
                  <a:lnTo>
                    <a:pt x="662" y="88547"/>
                  </a:lnTo>
                  <a:lnTo>
                    <a:pt x="0" y="90781"/>
                  </a:lnTo>
                  <a:lnTo>
                    <a:pt x="617" y="92271"/>
                  </a:lnTo>
                  <a:lnTo>
                    <a:pt x="2087" y="93264"/>
                  </a:lnTo>
                  <a:lnTo>
                    <a:pt x="6993" y="94858"/>
                  </a:lnTo>
                  <a:lnTo>
                    <a:pt x="16625" y="96231"/>
                  </a:lnTo>
                  <a:lnTo>
                    <a:pt x="37813" y="102774"/>
                  </a:lnTo>
                  <a:lnTo>
                    <a:pt x="80612" y="104599"/>
                  </a:lnTo>
                  <a:lnTo>
                    <a:pt x="126809" y="99684"/>
                  </a:lnTo>
                  <a:lnTo>
                    <a:pt x="169168" y="96564"/>
                  </a:lnTo>
                  <a:lnTo>
                    <a:pt x="202509" y="95834"/>
                  </a:lnTo>
                  <a:lnTo>
                    <a:pt x="238493" y="94451"/>
                  </a:lnTo>
                  <a:lnTo>
                    <a:pt x="275653" y="90309"/>
                  </a:lnTo>
                  <a:lnTo>
                    <a:pt x="316157" y="84940"/>
                  </a:lnTo>
                  <a:lnTo>
                    <a:pt x="360971" y="80084"/>
                  </a:lnTo>
                  <a:lnTo>
                    <a:pt x="386256" y="78790"/>
                  </a:lnTo>
                  <a:lnTo>
                    <a:pt x="412638" y="77926"/>
                  </a:lnTo>
                  <a:lnTo>
                    <a:pt x="438692" y="76292"/>
                  </a:lnTo>
                  <a:lnTo>
                    <a:pt x="464528" y="74145"/>
                  </a:lnTo>
                  <a:lnTo>
                    <a:pt x="490219" y="71655"/>
                  </a:lnTo>
                  <a:lnTo>
                    <a:pt x="516871" y="68937"/>
                  </a:lnTo>
                  <a:lnTo>
                    <a:pt x="544165" y="66066"/>
                  </a:lnTo>
                  <a:lnTo>
                    <a:pt x="571885" y="63094"/>
                  </a:lnTo>
                  <a:lnTo>
                    <a:pt x="598832" y="60054"/>
                  </a:lnTo>
                  <a:lnTo>
                    <a:pt x="625263" y="56970"/>
                  </a:lnTo>
                  <a:lnTo>
                    <a:pt x="651351" y="53855"/>
                  </a:lnTo>
                  <a:lnTo>
                    <a:pt x="677209" y="51778"/>
                  </a:lnTo>
                  <a:lnTo>
                    <a:pt x="702915" y="50394"/>
                  </a:lnTo>
                  <a:lnTo>
                    <a:pt x="728519" y="49471"/>
                  </a:lnTo>
                  <a:lnTo>
                    <a:pt x="754054" y="47797"/>
                  </a:lnTo>
                  <a:lnTo>
                    <a:pt x="779545" y="45623"/>
                  </a:lnTo>
                  <a:lnTo>
                    <a:pt x="805005" y="43115"/>
                  </a:lnTo>
                  <a:lnTo>
                    <a:pt x="829387" y="40385"/>
                  </a:lnTo>
                  <a:lnTo>
                    <a:pt x="876234" y="34530"/>
                  </a:lnTo>
                  <a:lnTo>
                    <a:pt x="918927" y="28399"/>
                  </a:lnTo>
                  <a:lnTo>
                    <a:pt x="958010" y="23205"/>
                  </a:lnTo>
                  <a:lnTo>
                    <a:pt x="993019" y="20897"/>
                  </a:lnTo>
                  <a:lnTo>
                    <a:pt x="1037422" y="14541"/>
                  </a:lnTo>
                  <a:lnTo>
                    <a:pt x="1081689" y="9458"/>
                  </a:lnTo>
                  <a:lnTo>
                    <a:pt x="1119953" y="431"/>
                  </a:lnTo>
                  <a:lnTo>
                    <a:pt x="1119785" y="287"/>
                  </a:lnTo>
                  <a:lnTo>
                    <a:pt x="1103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5"/>
            <p:cNvSpPr/>
            <p:nvPr>
              <p:custDataLst>
                <p:tags r:id="rId108"/>
              </p:custDataLst>
            </p:nvPr>
          </p:nvSpPr>
          <p:spPr>
            <a:xfrm>
              <a:off x="1077061" y="3124200"/>
              <a:ext cx="827940" cy="161878"/>
            </a:xfrm>
            <a:custGeom>
              <a:avLst/>
              <a:gdLst/>
              <a:ahLst/>
              <a:cxnLst/>
              <a:rect l="0" t="0" r="0" b="0"/>
              <a:pathLst>
                <a:path w="827940" h="161878">
                  <a:moveTo>
                    <a:pt x="113564" y="133350"/>
                  </a:moveTo>
                  <a:lnTo>
                    <a:pt x="113564" y="133350"/>
                  </a:lnTo>
                  <a:lnTo>
                    <a:pt x="74941" y="143711"/>
                  </a:lnTo>
                  <a:lnTo>
                    <a:pt x="28629" y="159176"/>
                  </a:lnTo>
                  <a:lnTo>
                    <a:pt x="0" y="161877"/>
                  </a:lnTo>
                  <a:lnTo>
                    <a:pt x="14618" y="160857"/>
                  </a:lnTo>
                  <a:lnTo>
                    <a:pt x="57901" y="145678"/>
                  </a:lnTo>
                  <a:lnTo>
                    <a:pt x="100452" y="133277"/>
                  </a:lnTo>
                  <a:lnTo>
                    <a:pt x="143898" y="123803"/>
                  </a:lnTo>
                  <a:lnTo>
                    <a:pt x="175729" y="116407"/>
                  </a:lnTo>
                  <a:lnTo>
                    <a:pt x="211043" y="106064"/>
                  </a:lnTo>
                  <a:lnTo>
                    <a:pt x="247905" y="97234"/>
                  </a:lnTo>
                  <a:lnTo>
                    <a:pt x="286513" y="89782"/>
                  </a:lnTo>
                  <a:lnTo>
                    <a:pt x="328366" y="82942"/>
                  </a:lnTo>
                  <a:lnTo>
                    <a:pt x="371662" y="76374"/>
                  </a:lnTo>
                  <a:lnTo>
                    <a:pt x="414541" y="68869"/>
                  </a:lnTo>
                  <a:lnTo>
                    <a:pt x="454765" y="58478"/>
                  </a:lnTo>
                  <a:lnTo>
                    <a:pt x="496631" y="49626"/>
                  </a:lnTo>
                  <a:lnTo>
                    <a:pt x="539933" y="42164"/>
                  </a:lnTo>
                  <a:lnTo>
                    <a:pt x="583872" y="35321"/>
                  </a:lnTo>
                  <a:lnTo>
                    <a:pt x="625273" y="28751"/>
                  </a:lnTo>
                  <a:lnTo>
                    <a:pt x="663782" y="22303"/>
                  </a:lnTo>
                  <a:lnTo>
                    <a:pt x="698536" y="15910"/>
                  </a:lnTo>
                  <a:lnTo>
                    <a:pt x="731621" y="12363"/>
                  </a:lnTo>
                  <a:lnTo>
                    <a:pt x="763964" y="9728"/>
                  </a:lnTo>
                  <a:lnTo>
                    <a:pt x="806632" y="3353"/>
                  </a:lnTo>
                  <a:lnTo>
                    <a:pt x="827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6"/>
            <p:cNvSpPr/>
            <p:nvPr>
              <p:custDataLst>
                <p:tags r:id="rId109"/>
              </p:custDataLst>
            </p:nvPr>
          </p:nvSpPr>
          <p:spPr>
            <a:xfrm>
              <a:off x="2124075" y="28479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1058"/>
                  </a:lnTo>
                  <a:lnTo>
                    <a:pt x="16890" y="2822"/>
                  </a:lnTo>
                  <a:lnTo>
                    <a:pt x="18623" y="8201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7"/>
            <p:cNvSpPr/>
            <p:nvPr>
              <p:custDataLst>
                <p:tags r:id="rId110"/>
              </p:custDataLst>
            </p:nvPr>
          </p:nvSpPr>
          <p:spPr>
            <a:xfrm>
              <a:off x="2143125" y="2971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86"/>
          <p:cNvGrpSpPr/>
          <p:nvPr/>
        </p:nvGrpSpPr>
        <p:grpSpPr>
          <a:xfrm>
            <a:off x="2895600" y="2676535"/>
            <a:ext cx="1112375" cy="714366"/>
            <a:chOff x="2895600" y="2676535"/>
            <a:chExt cx="1112375" cy="714366"/>
          </a:xfrm>
        </p:grpSpPr>
        <p:sp>
          <p:nvSpPr>
            <p:cNvPr id="98" name="SMARTInkShape-348"/>
            <p:cNvSpPr/>
            <p:nvPr>
              <p:custDataLst>
                <p:tags r:id="rId90"/>
              </p:custDataLst>
            </p:nvPr>
          </p:nvSpPr>
          <p:spPr>
            <a:xfrm>
              <a:off x="2895600" y="2676535"/>
              <a:ext cx="152401" cy="714366"/>
            </a:xfrm>
            <a:custGeom>
              <a:avLst/>
              <a:gdLst/>
              <a:ahLst/>
              <a:cxnLst/>
              <a:rect l="0" t="0" r="0" b="0"/>
              <a:pathLst>
                <a:path w="152401" h="714366">
                  <a:moveTo>
                    <a:pt x="152400" y="19040"/>
                  </a:moveTo>
                  <a:lnTo>
                    <a:pt x="152400" y="19040"/>
                  </a:lnTo>
                  <a:lnTo>
                    <a:pt x="152400" y="9907"/>
                  </a:lnTo>
                  <a:lnTo>
                    <a:pt x="147344" y="4575"/>
                  </a:lnTo>
                  <a:lnTo>
                    <a:pt x="142039" y="2028"/>
                  </a:lnTo>
                  <a:lnTo>
                    <a:pt x="123750" y="13"/>
                  </a:lnTo>
                  <a:lnTo>
                    <a:pt x="119206" y="0"/>
                  </a:lnTo>
                  <a:lnTo>
                    <a:pt x="113658" y="2817"/>
                  </a:lnTo>
                  <a:lnTo>
                    <a:pt x="101473" y="13248"/>
                  </a:lnTo>
                  <a:lnTo>
                    <a:pt x="98016" y="19288"/>
                  </a:lnTo>
                  <a:lnTo>
                    <a:pt x="80170" y="60696"/>
                  </a:lnTo>
                  <a:lnTo>
                    <a:pt x="68893" y="107610"/>
                  </a:lnTo>
                  <a:lnTo>
                    <a:pt x="60421" y="151706"/>
                  </a:lnTo>
                  <a:lnTo>
                    <a:pt x="57580" y="191863"/>
                  </a:lnTo>
                  <a:lnTo>
                    <a:pt x="60029" y="238296"/>
                  </a:lnTo>
                  <a:lnTo>
                    <a:pt x="65362" y="281307"/>
                  </a:lnTo>
                  <a:lnTo>
                    <a:pt x="67474" y="322965"/>
                  </a:lnTo>
                  <a:lnTo>
                    <a:pt x="74163" y="361767"/>
                  </a:lnTo>
                  <a:lnTo>
                    <a:pt x="80855" y="400005"/>
                  </a:lnTo>
                  <a:lnTo>
                    <a:pt x="85821" y="438133"/>
                  </a:lnTo>
                  <a:lnTo>
                    <a:pt x="93074" y="476239"/>
                  </a:lnTo>
                  <a:lnTo>
                    <a:pt x="101510" y="522807"/>
                  </a:lnTo>
                  <a:lnTo>
                    <a:pt x="104345" y="563289"/>
                  </a:lnTo>
                  <a:lnTo>
                    <a:pt x="104737" y="605974"/>
                  </a:lnTo>
                  <a:lnTo>
                    <a:pt x="103709" y="630670"/>
                  </a:lnTo>
                  <a:lnTo>
                    <a:pt x="88527" y="660207"/>
                  </a:lnTo>
                  <a:lnTo>
                    <a:pt x="63485" y="688834"/>
                  </a:lnTo>
                  <a:lnTo>
                    <a:pt x="36248" y="708004"/>
                  </a:lnTo>
                  <a:lnTo>
                    <a:pt x="26341" y="711538"/>
                  </a:lnTo>
                  <a:lnTo>
                    <a:pt x="0" y="714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9"/>
            <p:cNvSpPr/>
            <p:nvPr>
              <p:custDataLst>
                <p:tags r:id="rId91"/>
              </p:custDataLst>
            </p:nvPr>
          </p:nvSpPr>
          <p:spPr>
            <a:xfrm>
              <a:off x="3257550" y="2800350"/>
              <a:ext cx="123826" cy="466726"/>
            </a:xfrm>
            <a:custGeom>
              <a:avLst/>
              <a:gdLst/>
              <a:ahLst/>
              <a:cxnLst/>
              <a:rect l="0" t="0" r="0" b="0"/>
              <a:pathLst>
                <a:path w="123826" h="466726">
                  <a:moveTo>
                    <a:pt x="123825" y="0"/>
                  </a:moveTo>
                  <a:lnTo>
                    <a:pt x="123825" y="0"/>
                  </a:lnTo>
                  <a:lnTo>
                    <a:pt x="91644" y="0"/>
                  </a:lnTo>
                  <a:lnTo>
                    <a:pt x="89671" y="1058"/>
                  </a:lnTo>
                  <a:lnTo>
                    <a:pt x="88355" y="2822"/>
                  </a:lnTo>
                  <a:lnTo>
                    <a:pt x="85836" y="7604"/>
                  </a:lnTo>
                  <a:lnTo>
                    <a:pt x="79525" y="16246"/>
                  </a:lnTo>
                  <a:lnTo>
                    <a:pt x="76127" y="25510"/>
                  </a:lnTo>
                  <a:lnTo>
                    <a:pt x="53848" y="55861"/>
                  </a:lnTo>
                  <a:lnTo>
                    <a:pt x="41443" y="98535"/>
                  </a:lnTo>
                  <a:lnTo>
                    <a:pt x="31847" y="143081"/>
                  </a:lnTo>
                  <a:lnTo>
                    <a:pt x="29006" y="182465"/>
                  </a:lnTo>
                  <a:lnTo>
                    <a:pt x="28632" y="228796"/>
                  </a:lnTo>
                  <a:lnTo>
                    <a:pt x="28582" y="276251"/>
                  </a:lnTo>
                  <a:lnTo>
                    <a:pt x="28576" y="318797"/>
                  </a:lnTo>
                  <a:lnTo>
                    <a:pt x="21036" y="359717"/>
                  </a:lnTo>
                  <a:lnTo>
                    <a:pt x="12766" y="399952"/>
                  </a:lnTo>
                  <a:lnTo>
                    <a:pt x="6892" y="439944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0"/>
            <p:cNvSpPr/>
            <p:nvPr>
              <p:custDataLst>
                <p:tags r:id="rId92"/>
              </p:custDataLst>
            </p:nvPr>
          </p:nvSpPr>
          <p:spPr>
            <a:xfrm>
              <a:off x="3171825" y="3038475"/>
              <a:ext cx="161926" cy="104776"/>
            </a:xfrm>
            <a:custGeom>
              <a:avLst/>
              <a:gdLst/>
              <a:ahLst/>
              <a:cxnLst/>
              <a:rect l="0" t="0" r="0" b="0"/>
              <a:pathLst>
                <a:path w="161926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90586"/>
                  </a:lnTo>
                  <a:lnTo>
                    <a:pt x="1058" y="88966"/>
                  </a:lnTo>
                  <a:lnTo>
                    <a:pt x="2822" y="87885"/>
                  </a:lnTo>
                  <a:lnTo>
                    <a:pt x="5056" y="87165"/>
                  </a:lnTo>
                  <a:lnTo>
                    <a:pt x="6546" y="85627"/>
                  </a:lnTo>
                  <a:lnTo>
                    <a:pt x="8201" y="81095"/>
                  </a:lnTo>
                  <a:lnTo>
                    <a:pt x="9133" y="72593"/>
                  </a:lnTo>
                  <a:lnTo>
                    <a:pt x="10322" y="70621"/>
                  </a:lnTo>
                  <a:lnTo>
                    <a:pt x="12172" y="69306"/>
                  </a:lnTo>
                  <a:lnTo>
                    <a:pt x="14465" y="68429"/>
                  </a:lnTo>
                  <a:lnTo>
                    <a:pt x="15994" y="66786"/>
                  </a:lnTo>
                  <a:lnTo>
                    <a:pt x="17692" y="62138"/>
                  </a:lnTo>
                  <a:lnTo>
                    <a:pt x="19203" y="60475"/>
                  </a:lnTo>
                  <a:lnTo>
                    <a:pt x="41763" y="50896"/>
                  </a:lnTo>
                  <a:lnTo>
                    <a:pt x="53179" y="47536"/>
                  </a:lnTo>
                  <a:lnTo>
                    <a:pt x="86514" y="23667"/>
                  </a:lnTo>
                  <a:lnTo>
                    <a:pt x="130221" y="606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1"/>
            <p:cNvSpPr/>
            <p:nvPr>
              <p:custDataLst>
                <p:tags r:id="rId93"/>
              </p:custDataLst>
            </p:nvPr>
          </p:nvSpPr>
          <p:spPr>
            <a:xfrm>
              <a:off x="3515387" y="2838566"/>
              <a:ext cx="142214" cy="361835"/>
            </a:xfrm>
            <a:custGeom>
              <a:avLst/>
              <a:gdLst/>
              <a:ahLst/>
              <a:cxnLst/>
              <a:rect l="0" t="0" r="0" b="0"/>
              <a:pathLst>
                <a:path w="142214" h="361835">
                  <a:moveTo>
                    <a:pt x="142213" y="9409"/>
                  </a:moveTo>
                  <a:lnTo>
                    <a:pt x="142213" y="9409"/>
                  </a:lnTo>
                  <a:lnTo>
                    <a:pt x="134012" y="1208"/>
                  </a:lnTo>
                  <a:lnTo>
                    <a:pt x="128024" y="276"/>
                  </a:lnTo>
                  <a:lnTo>
                    <a:pt x="119547" y="0"/>
                  </a:lnTo>
                  <a:lnTo>
                    <a:pt x="113442" y="2758"/>
                  </a:lnTo>
                  <a:lnTo>
                    <a:pt x="110332" y="4975"/>
                  </a:lnTo>
                  <a:lnTo>
                    <a:pt x="106877" y="10261"/>
                  </a:lnTo>
                  <a:lnTo>
                    <a:pt x="105955" y="13152"/>
                  </a:lnTo>
                  <a:lnTo>
                    <a:pt x="99287" y="19186"/>
                  </a:lnTo>
                  <a:lnTo>
                    <a:pt x="67582" y="46230"/>
                  </a:lnTo>
                  <a:lnTo>
                    <a:pt x="44205" y="82601"/>
                  </a:lnTo>
                  <a:lnTo>
                    <a:pt x="27968" y="124567"/>
                  </a:lnTo>
                  <a:lnTo>
                    <a:pt x="13104" y="164901"/>
                  </a:lnTo>
                  <a:lnTo>
                    <a:pt x="4365" y="209841"/>
                  </a:lnTo>
                  <a:lnTo>
                    <a:pt x="0" y="254291"/>
                  </a:lnTo>
                  <a:lnTo>
                    <a:pt x="484" y="288444"/>
                  </a:lnTo>
                  <a:lnTo>
                    <a:pt x="11102" y="333237"/>
                  </a:lnTo>
                  <a:lnTo>
                    <a:pt x="19051" y="349480"/>
                  </a:lnTo>
                  <a:lnTo>
                    <a:pt x="27913" y="36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52"/>
            <p:cNvSpPr/>
            <p:nvPr>
              <p:custDataLst>
                <p:tags r:id="rId94"/>
              </p:custDataLst>
            </p:nvPr>
          </p:nvSpPr>
          <p:spPr>
            <a:xfrm>
              <a:off x="3676653" y="2981329"/>
              <a:ext cx="152398" cy="190331"/>
            </a:xfrm>
            <a:custGeom>
              <a:avLst/>
              <a:gdLst/>
              <a:ahLst/>
              <a:cxnLst/>
              <a:rect l="0" t="0" r="0" b="0"/>
              <a:pathLst>
                <a:path w="152398" h="190331">
                  <a:moveTo>
                    <a:pt x="9522" y="19046"/>
                  </a:moveTo>
                  <a:lnTo>
                    <a:pt x="9522" y="19046"/>
                  </a:lnTo>
                  <a:lnTo>
                    <a:pt x="1321" y="10845"/>
                  </a:lnTo>
                  <a:lnTo>
                    <a:pt x="0" y="33"/>
                  </a:lnTo>
                  <a:lnTo>
                    <a:pt x="13255" y="0"/>
                  </a:lnTo>
                  <a:lnTo>
                    <a:pt x="19295" y="2820"/>
                  </a:lnTo>
                  <a:lnTo>
                    <a:pt x="31796" y="13254"/>
                  </a:lnTo>
                  <a:lnTo>
                    <a:pt x="35296" y="19294"/>
                  </a:lnTo>
                  <a:lnTo>
                    <a:pt x="37911" y="25506"/>
                  </a:lnTo>
                  <a:lnTo>
                    <a:pt x="62516" y="63675"/>
                  </a:lnTo>
                  <a:lnTo>
                    <a:pt x="66125" y="92513"/>
                  </a:lnTo>
                  <a:lnTo>
                    <a:pt x="65506" y="116500"/>
                  </a:lnTo>
                  <a:lnTo>
                    <a:pt x="50416" y="145878"/>
                  </a:lnTo>
                  <a:lnTo>
                    <a:pt x="42217" y="157756"/>
                  </a:lnTo>
                  <a:lnTo>
                    <a:pt x="36089" y="171250"/>
                  </a:lnTo>
                  <a:lnTo>
                    <a:pt x="25000" y="184107"/>
                  </a:lnTo>
                  <a:lnTo>
                    <a:pt x="18871" y="187657"/>
                  </a:lnTo>
                  <a:lnTo>
                    <a:pt x="10069" y="190330"/>
                  </a:lnTo>
                  <a:lnTo>
                    <a:pt x="9536" y="163045"/>
                  </a:lnTo>
                  <a:lnTo>
                    <a:pt x="12351" y="154307"/>
                  </a:lnTo>
                  <a:lnTo>
                    <a:pt x="36091" y="110824"/>
                  </a:lnTo>
                  <a:lnTo>
                    <a:pt x="74516" y="68511"/>
                  </a:lnTo>
                  <a:lnTo>
                    <a:pt x="102371" y="32922"/>
                  </a:lnTo>
                  <a:lnTo>
                    <a:pt x="142420" y="438"/>
                  </a:lnTo>
                  <a:lnTo>
                    <a:pt x="142738" y="5184"/>
                  </a:lnTo>
                  <a:lnTo>
                    <a:pt x="141725" y="6629"/>
                  </a:lnTo>
                  <a:lnTo>
                    <a:pt x="139990" y="7593"/>
                  </a:lnTo>
                  <a:lnTo>
                    <a:pt x="137776" y="8236"/>
                  </a:lnTo>
                  <a:lnTo>
                    <a:pt x="136300" y="9723"/>
                  </a:lnTo>
                  <a:lnTo>
                    <a:pt x="131108" y="19713"/>
                  </a:lnTo>
                  <a:lnTo>
                    <a:pt x="127060" y="25692"/>
                  </a:lnTo>
                  <a:lnTo>
                    <a:pt x="124782" y="36067"/>
                  </a:lnTo>
                  <a:lnTo>
                    <a:pt x="123048" y="51018"/>
                  </a:lnTo>
                  <a:lnTo>
                    <a:pt x="117360" y="63680"/>
                  </a:lnTo>
                  <a:lnTo>
                    <a:pt x="114321" y="111037"/>
                  </a:lnTo>
                  <a:lnTo>
                    <a:pt x="114308" y="117433"/>
                  </a:lnTo>
                  <a:lnTo>
                    <a:pt x="115362" y="119563"/>
                  </a:lnTo>
                  <a:lnTo>
                    <a:pt x="117124" y="120982"/>
                  </a:lnTo>
                  <a:lnTo>
                    <a:pt x="121904" y="123617"/>
                  </a:lnTo>
                  <a:lnTo>
                    <a:pt x="130544" y="129993"/>
                  </a:lnTo>
                  <a:lnTo>
                    <a:pt x="139807" y="132352"/>
                  </a:lnTo>
                  <a:lnTo>
                    <a:pt x="152397" y="13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3"/>
            <p:cNvSpPr/>
            <p:nvPr>
              <p:custDataLst>
                <p:tags r:id="rId95"/>
              </p:custDataLst>
            </p:nvPr>
          </p:nvSpPr>
          <p:spPr>
            <a:xfrm>
              <a:off x="3943350" y="2829317"/>
              <a:ext cx="64625" cy="313934"/>
            </a:xfrm>
            <a:custGeom>
              <a:avLst/>
              <a:gdLst/>
              <a:ahLst/>
              <a:cxnLst/>
              <a:rect l="0" t="0" r="0" b="0"/>
              <a:pathLst>
                <a:path w="64625" h="313934">
                  <a:moveTo>
                    <a:pt x="9525" y="9133"/>
                  </a:moveTo>
                  <a:lnTo>
                    <a:pt x="9525" y="9133"/>
                  </a:lnTo>
                  <a:lnTo>
                    <a:pt x="4468" y="9133"/>
                  </a:lnTo>
                  <a:lnTo>
                    <a:pt x="2979" y="8075"/>
                  </a:lnTo>
                  <a:lnTo>
                    <a:pt x="1986" y="6311"/>
                  </a:lnTo>
                  <a:lnTo>
                    <a:pt x="117" y="0"/>
                  </a:lnTo>
                  <a:lnTo>
                    <a:pt x="16870" y="17541"/>
                  </a:lnTo>
                  <a:lnTo>
                    <a:pt x="44476" y="60952"/>
                  </a:lnTo>
                  <a:lnTo>
                    <a:pt x="52924" y="80343"/>
                  </a:lnTo>
                  <a:lnTo>
                    <a:pt x="63325" y="126810"/>
                  </a:lnTo>
                  <a:lnTo>
                    <a:pt x="64624" y="153009"/>
                  </a:lnTo>
                  <a:lnTo>
                    <a:pt x="58343" y="194708"/>
                  </a:lnTo>
                  <a:lnTo>
                    <a:pt x="46946" y="235517"/>
                  </a:lnTo>
                  <a:lnTo>
                    <a:pt x="39915" y="249448"/>
                  </a:lnTo>
                  <a:lnTo>
                    <a:pt x="10096" y="294825"/>
                  </a:lnTo>
                  <a:lnTo>
                    <a:pt x="0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7"/>
          <p:cNvGrpSpPr/>
          <p:nvPr/>
        </p:nvGrpSpPr>
        <p:grpSpPr>
          <a:xfrm>
            <a:off x="4315270" y="2771959"/>
            <a:ext cx="380425" cy="399298"/>
            <a:chOff x="4315270" y="2771959"/>
            <a:chExt cx="380425" cy="399298"/>
          </a:xfrm>
        </p:grpSpPr>
        <p:sp>
          <p:nvSpPr>
            <p:cNvPr id="105" name="SMARTInkShape-354"/>
            <p:cNvSpPr/>
            <p:nvPr>
              <p:custDataLst>
                <p:tags r:id="rId88"/>
              </p:custDataLst>
            </p:nvPr>
          </p:nvSpPr>
          <p:spPr>
            <a:xfrm>
              <a:off x="4315270" y="2771959"/>
              <a:ext cx="132906" cy="399298"/>
            </a:xfrm>
            <a:custGeom>
              <a:avLst/>
              <a:gdLst/>
              <a:ahLst/>
              <a:cxnLst/>
              <a:rect l="0" t="0" r="0" b="0"/>
              <a:pathLst>
                <a:path w="132906" h="399298">
                  <a:moveTo>
                    <a:pt x="113855" y="237941"/>
                  </a:moveTo>
                  <a:lnTo>
                    <a:pt x="113855" y="237941"/>
                  </a:lnTo>
                  <a:lnTo>
                    <a:pt x="104722" y="228808"/>
                  </a:lnTo>
                  <a:lnTo>
                    <a:pt x="81950" y="228426"/>
                  </a:lnTo>
                  <a:lnTo>
                    <a:pt x="75686" y="231243"/>
                  </a:lnTo>
                  <a:lnTo>
                    <a:pt x="34284" y="264432"/>
                  </a:lnTo>
                  <a:lnTo>
                    <a:pt x="15822" y="292478"/>
                  </a:lnTo>
                  <a:lnTo>
                    <a:pt x="1804" y="339916"/>
                  </a:lnTo>
                  <a:lnTo>
                    <a:pt x="0" y="359919"/>
                  </a:lnTo>
                  <a:lnTo>
                    <a:pt x="2575" y="369059"/>
                  </a:lnTo>
                  <a:lnTo>
                    <a:pt x="6189" y="376649"/>
                  </a:lnTo>
                  <a:lnTo>
                    <a:pt x="9282" y="386872"/>
                  </a:lnTo>
                  <a:lnTo>
                    <a:pt x="13756" y="393385"/>
                  </a:lnTo>
                  <a:lnTo>
                    <a:pt x="19272" y="396986"/>
                  </a:lnTo>
                  <a:lnTo>
                    <a:pt x="31436" y="399297"/>
                  </a:lnTo>
                  <a:lnTo>
                    <a:pt x="37714" y="396791"/>
                  </a:lnTo>
                  <a:lnTo>
                    <a:pt x="59025" y="383586"/>
                  </a:lnTo>
                  <a:lnTo>
                    <a:pt x="83708" y="348558"/>
                  </a:lnTo>
                  <a:lnTo>
                    <a:pt x="100948" y="304131"/>
                  </a:lnTo>
                  <a:lnTo>
                    <a:pt x="110992" y="266420"/>
                  </a:lnTo>
                  <a:lnTo>
                    <a:pt x="118346" y="223341"/>
                  </a:lnTo>
                  <a:lnTo>
                    <a:pt x="126945" y="186578"/>
                  </a:lnTo>
                  <a:lnTo>
                    <a:pt x="131139" y="148874"/>
                  </a:lnTo>
                  <a:lnTo>
                    <a:pt x="132556" y="105812"/>
                  </a:lnTo>
                  <a:lnTo>
                    <a:pt x="132836" y="66732"/>
                  </a:lnTo>
                  <a:lnTo>
                    <a:pt x="132899" y="22546"/>
                  </a:lnTo>
                  <a:lnTo>
                    <a:pt x="132905" y="437"/>
                  </a:lnTo>
                  <a:lnTo>
                    <a:pt x="127848" y="0"/>
                  </a:lnTo>
                  <a:lnTo>
                    <a:pt x="122544" y="2720"/>
                  </a:lnTo>
                  <a:lnTo>
                    <a:pt x="119648" y="4927"/>
                  </a:lnTo>
                  <a:lnTo>
                    <a:pt x="116430" y="10201"/>
                  </a:lnTo>
                  <a:lnTo>
                    <a:pt x="114618" y="21943"/>
                  </a:lnTo>
                  <a:lnTo>
                    <a:pt x="113136" y="32933"/>
                  </a:lnTo>
                  <a:lnTo>
                    <a:pt x="106383" y="60058"/>
                  </a:lnTo>
                  <a:lnTo>
                    <a:pt x="104600" y="104998"/>
                  </a:lnTo>
                  <a:lnTo>
                    <a:pt x="104383" y="145593"/>
                  </a:lnTo>
                  <a:lnTo>
                    <a:pt x="109398" y="189008"/>
                  </a:lnTo>
                  <a:lnTo>
                    <a:pt x="114033" y="228157"/>
                  </a:lnTo>
                  <a:lnTo>
                    <a:pt x="124042" y="266465"/>
                  </a:lnTo>
                  <a:lnTo>
                    <a:pt x="132905" y="295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55"/>
            <p:cNvSpPr/>
            <p:nvPr>
              <p:custDataLst>
                <p:tags r:id="rId89"/>
              </p:custDataLst>
            </p:nvPr>
          </p:nvSpPr>
          <p:spPr>
            <a:xfrm>
              <a:off x="4553462" y="2952789"/>
              <a:ext cx="142233" cy="161756"/>
            </a:xfrm>
            <a:custGeom>
              <a:avLst/>
              <a:gdLst/>
              <a:ahLst/>
              <a:cxnLst/>
              <a:rect l="0" t="0" r="0" b="0"/>
              <a:pathLst>
                <a:path w="142233" h="161756">
                  <a:moveTo>
                    <a:pt x="18538" y="19011"/>
                  </a:moveTo>
                  <a:lnTo>
                    <a:pt x="18538" y="19011"/>
                  </a:lnTo>
                  <a:lnTo>
                    <a:pt x="18538" y="1401"/>
                  </a:lnTo>
                  <a:lnTo>
                    <a:pt x="18538" y="9131"/>
                  </a:lnTo>
                  <a:lnTo>
                    <a:pt x="26739" y="9455"/>
                  </a:lnTo>
                  <a:lnTo>
                    <a:pt x="32727" y="14533"/>
                  </a:lnTo>
                  <a:lnTo>
                    <a:pt x="35427" y="19843"/>
                  </a:lnTo>
                  <a:lnTo>
                    <a:pt x="36148" y="22741"/>
                  </a:lnTo>
                  <a:lnTo>
                    <a:pt x="44938" y="38134"/>
                  </a:lnTo>
                  <a:lnTo>
                    <a:pt x="47075" y="84001"/>
                  </a:lnTo>
                  <a:lnTo>
                    <a:pt x="46048" y="101659"/>
                  </a:lnTo>
                  <a:lnTo>
                    <a:pt x="35354" y="132666"/>
                  </a:lnTo>
                  <a:lnTo>
                    <a:pt x="31303" y="139374"/>
                  </a:lnTo>
                  <a:lnTo>
                    <a:pt x="29503" y="145883"/>
                  </a:lnTo>
                  <a:lnTo>
                    <a:pt x="27965" y="148043"/>
                  </a:lnTo>
                  <a:lnTo>
                    <a:pt x="25881" y="149482"/>
                  </a:lnTo>
                  <a:lnTo>
                    <a:pt x="23433" y="150442"/>
                  </a:lnTo>
                  <a:lnTo>
                    <a:pt x="21801" y="152140"/>
                  </a:lnTo>
                  <a:lnTo>
                    <a:pt x="18967" y="160394"/>
                  </a:lnTo>
                  <a:lnTo>
                    <a:pt x="15907" y="161223"/>
                  </a:lnTo>
                  <a:lnTo>
                    <a:pt x="5318" y="161755"/>
                  </a:lnTo>
                  <a:lnTo>
                    <a:pt x="3375" y="160740"/>
                  </a:lnTo>
                  <a:lnTo>
                    <a:pt x="2080" y="159006"/>
                  </a:lnTo>
                  <a:lnTo>
                    <a:pt x="640" y="154256"/>
                  </a:lnTo>
                  <a:lnTo>
                    <a:pt x="0" y="148617"/>
                  </a:lnTo>
                  <a:lnTo>
                    <a:pt x="2538" y="142583"/>
                  </a:lnTo>
                  <a:lnTo>
                    <a:pt x="6135" y="136374"/>
                  </a:lnTo>
                  <a:lnTo>
                    <a:pt x="19698" y="98207"/>
                  </a:lnTo>
                  <a:lnTo>
                    <a:pt x="50023" y="63888"/>
                  </a:lnTo>
                  <a:lnTo>
                    <a:pt x="93045" y="34897"/>
                  </a:lnTo>
                  <a:lnTo>
                    <a:pt x="123123" y="12309"/>
                  </a:lnTo>
                  <a:lnTo>
                    <a:pt x="126362" y="11367"/>
                  </a:lnTo>
                  <a:lnTo>
                    <a:pt x="128520" y="9682"/>
                  </a:lnTo>
                  <a:lnTo>
                    <a:pt x="132617" y="3312"/>
                  </a:lnTo>
                  <a:lnTo>
                    <a:pt x="142232" y="0"/>
                  </a:lnTo>
                  <a:lnTo>
                    <a:pt x="128170" y="14151"/>
                  </a:lnTo>
                  <a:lnTo>
                    <a:pt x="125472" y="19674"/>
                  </a:lnTo>
                  <a:lnTo>
                    <a:pt x="124753" y="22628"/>
                  </a:lnTo>
                  <a:lnTo>
                    <a:pt x="117051" y="36031"/>
                  </a:lnTo>
                  <a:lnTo>
                    <a:pt x="113697" y="50983"/>
                  </a:lnTo>
                  <a:lnTo>
                    <a:pt x="106440" y="66053"/>
                  </a:lnTo>
                  <a:lnTo>
                    <a:pt x="105714" y="69422"/>
                  </a:lnTo>
                  <a:lnTo>
                    <a:pt x="114610" y="110818"/>
                  </a:lnTo>
                  <a:lnTo>
                    <a:pt x="124102" y="123733"/>
                  </a:lnTo>
                  <a:lnTo>
                    <a:pt x="132838" y="13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88"/>
          <p:cNvGrpSpPr/>
          <p:nvPr/>
        </p:nvGrpSpPr>
        <p:grpSpPr>
          <a:xfrm>
            <a:off x="2552700" y="3566682"/>
            <a:ext cx="476251" cy="119494"/>
            <a:chOff x="2552700" y="3566682"/>
            <a:chExt cx="476251" cy="119494"/>
          </a:xfrm>
        </p:grpSpPr>
        <p:sp>
          <p:nvSpPr>
            <p:cNvPr id="108" name="SMARTInkShape-356"/>
            <p:cNvSpPr/>
            <p:nvPr>
              <p:custDataLst>
                <p:tags r:id="rId86"/>
              </p:custDataLst>
            </p:nvPr>
          </p:nvSpPr>
          <p:spPr>
            <a:xfrm>
              <a:off x="2552700" y="36671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16246" y="8544"/>
                  </a:lnTo>
                  <a:lnTo>
                    <a:pt x="28648" y="2001"/>
                  </a:lnTo>
                  <a:lnTo>
                    <a:pt x="73584" y="34"/>
                  </a:lnTo>
                  <a:lnTo>
                    <a:pt x="116308" y="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57"/>
            <p:cNvSpPr/>
            <p:nvPr>
              <p:custDataLst>
                <p:tags r:id="rId87"/>
              </p:custDataLst>
            </p:nvPr>
          </p:nvSpPr>
          <p:spPr>
            <a:xfrm>
              <a:off x="2830404" y="3566682"/>
              <a:ext cx="198547" cy="100406"/>
            </a:xfrm>
            <a:custGeom>
              <a:avLst/>
              <a:gdLst/>
              <a:ahLst/>
              <a:cxnLst/>
              <a:rect l="0" t="0" r="0" b="0"/>
              <a:pathLst>
                <a:path w="198547" h="100406">
                  <a:moveTo>
                    <a:pt x="112821" y="5193"/>
                  </a:moveTo>
                  <a:lnTo>
                    <a:pt x="112821" y="5193"/>
                  </a:lnTo>
                  <a:lnTo>
                    <a:pt x="112821" y="27859"/>
                  </a:lnTo>
                  <a:lnTo>
                    <a:pt x="109999" y="33964"/>
                  </a:lnTo>
                  <a:lnTo>
                    <a:pt x="97633" y="49669"/>
                  </a:lnTo>
                  <a:lnTo>
                    <a:pt x="91712" y="62348"/>
                  </a:lnTo>
                  <a:lnTo>
                    <a:pt x="87564" y="68695"/>
                  </a:lnTo>
                  <a:lnTo>
                    <a:pt x="85721" y="75044"/>
                  </a:lnTo>
                  <a:lnTo>
                    <a:pt x="84171" y="77161"/>
                  </a:lnTo>
                  <a:lnTo>
                    <a:pt x="82079" y="78571"/>
                  </a:lnTo>
                  <a:lnTo>
                    <a:pt x="76933" y="81197"/>
                  </a:lnTo>
                  <a:lnTo>
                    <a:pt x="68086" y="87567"/>
                  </a:lnTo>
                  <a:lnTo>
                    <a:pt x="58762" y="90983"/>
                  </a:lnTo>
                  <a:lnTo>
                    <a:pt x="49296" y="97170"/>
                  </a:lnTo>
                  <a:lnTo>
                    <a:pt x="39788" y="99473"/>
                  </a:lnTo>
                  <a:lnTo>
                    <a:pt x="22596" y="100405"/>
                  </a:lnTo>
                  <a:lnTo>
                    <a:pt x="16982" y="97604"/>
                  </a:lnTo>
                  <a:lnTo>
                    <a:pt x="3512" y="86253"/>
                  </a:lnTo>
                  <a:lnTo>
                    <a:pt x="739" y="80731"/>
                  </a:lnTo>
                  <a:lnTo>
                    <a:pt x="0" y="77777"/>
                  </a:lnTo>
                  <a:lnTo>
                    <a:pt x="565" y="74749"/>
                  </a:lnTo>
                  <a:lnTo>
                    <a:pt x="6255" y="62285"/>
                  </a:lnTo>
                  <a:lnTo>
                    <a:pt x="7692" y="54688"/>
                  </a:lnTo>
                  <a:lnTo>
                    <a:pt x="31641" y="29235"/>
                  </a:lnTo>
                  <a:lnTo>
                    <a:pt x="37230" y="26461"/>
                  </a:lnTo>
                  <a:lnTo>
                    <a:pt x="63325" y="24282"/>
                  </a:lnTo>
                  <a:lnTo>
                    <a:pt x="72431" y="30796"/>
                  </a:lnTo>
                  <a:lnTo>
                    <a:pt x="81334" y="33946"/>
                  </a:lnTo>
                  <a:lnTo>
                    <a:pt x="122347" y="69063"/>
                  </a:lnTo>
                  <a:lnTo>
                    <a:pt x="128697" y="71680"/>
                  </a:lnTo>
                  <a:lnTo>
                    <a:pt x="158154" y="97116"/>
                  </a:lnTo>
                  <a:lnTo>
                    <a:pt x="168206" y="100005"/>
                  </a:lnTo>
                  <a:lnTo>
                    <a:pt x="178017" y="100404"/>
                  </a:lnTo>
                  <a:lnTo>
                    <a:pt x="178510" y="99359"/>
                  </a:lnTo>
                  <a:lnTo>
                    <a:pt x="179058" y="95375"/>
                  </a:lnTo>
                  <a:lnTo>
                    <a:pt x="180262" y="93890"/>
                  </a:lnTo>
                  <a:lnTo>
                    <a:pt x="192715" y="86253"/>
                  </a:lnTo>
                  <a:lnTo>
                    <a:pt x="195954" y="80731"/>
                  </a:lnTo>
                  <a:lnTo>
                    <a:pt x="198034" y="68562"/>
                  </a:lnTo>
                  <a:lnTo>
                    <a:pt x="198544" y="21068"/>
                  </a:lnTo>
                  <a:lnTo>
                    <a:pt x="198546" y="16600"/>
                  </a:lnTo>
                  <a:lnTo>
                    <a:pt x="193490" y="10219"/>
                  </a:lnTo>
                  <a:lnTo>
                    <a:pt x="188185" y="7427"/>
                  </a:lnTo>
                  <a:lnTo>
                    <a:pt x="185289" y="6682"/>
                  </a:lnTo>
                  <a:lnTo>
                    <a:pt x="183358" y="5128"/>
                  </a:lnTo>
                  <a:lnTo>
                    <a:pt x="181212" y="578"/>
                  </a:lnTo>
                  <a:lnTo>
                    <a:pt x="179582" y="0"/>
                  </a:lnTo>
                  <a:lnTo>
                    <a:pt x="177437" y="672"/>
                  </a:lnTo>
                  <a:lnTo>
                    <a:pt x="172231" y="3184"/>
                  </a:lnTo>
                  <a:lnTo>
                    <a:pt x="154016" y="6075"/>
                  </a:lnTo>
                  <a:lnTo>
                    <a:pt x="141396" y="14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358"/>
          <p:cNvSpPr/>
          <p:nvPr>
            <p:custDataLst>
              <p:tags r:id="rId3"/>
            </p:custDataLst>
          </p:nvPr>
        </p:nvSpPr>
        <p:spPr>
          <a:xfrm>
            <a:off x="2876551" y="2468348"/>
            <a:ext cx="186439" cy="102962"/>
          </a:xfrm>
          <a:custGeom>
            <a:avLst/>
            <a:gdLst/>
            <a:ahLst/>
            <a:cxnLst/>
            <a:rect l="0" t="0" r="0" b="0"/>
            <a:pathLst>
              <a:path w="186439" h="102962">
                <a:moveTo>
                  <a:pt x="95249" y="46252"/>
                </a:moveTo>
                <a:lnTo>
                  <a:pt x="95249" y="46252"/>
                </a:lnTo>
                <a:lnTo>
                  <a:pt x="87048" y="38051"/>
                </a:lnTo>
                <a:lnTo>
                  <a:pt x="85727" y="27239"/>
                </a:lnTo>
                <a:lnTo>
                  <a:pt x="80668" y="27213"/>
                </a:lnTo>
                <a:lnTo>
                  <a:pt x="79178" y="28268"/>
                </a:lnTo>
                <a:lnTo>
                  <a:pt x="78185" y="30029"/>
                </a:lnTo>
                <a:lnTo>
                  <a:pt x="76460" y="36904"/>
                </a:lnTo>
                <a:lnTo>
                  <a:pt x="76315" y="41392"/>
                </a:lnTo>
                <a:lnTo>
                  <a:pt x="73429" y="46914"/>
                </a:lnTo>
                <a:lnTo>
                  <a:pt x="51749" y="71678"/>
                </a:lnTo>
                <a:lnTo>
                  <a:pt x="49457" y="78013"/>
                </a:lnTo>
                <a:lnTo>
                  <a:pt x="42794" y="84357"/>
                </a:lnTo>
                <a:lnTo>
                  <a:pt x="20619" y="101913"/>
                </a:lnTo>
                <a:lnTo>
                  <a:pt x="14458" y="102961"/>
                </a:lnTo>
                <a:lnTo>
                  <a:pt x="8895" y="100384"/>
                </a:lnTo>
                <a:lnTo>
                  <a:pt x="1756" y="95162"/>
                </a:lnTo>
                <a:lnTo>
                  <a:pt x="780" y="91626"/>
                </a:lnTo>
                <a:lnTo>
                  <a:pt x="0" y="52207"/>
                </a:lnTo>
                <a:lnTo>
                  <a:pt x="2822" y="46076"/>
                </a:lnTo>
                <a:lnTo>
                  <a:pt x="15187" y="30354"/>
                </a:lnTo>
                <a:lnTo>
                  <a:pt x="17333" y="24017"/>
                </a:lnTo>
                <a:lnTo>
                  <a:pt x="18963" y="21904"/>
                </a:lnTo>
                <a:lnTo>
                  <a:pt x="23597" y="19555"/>
                </a:lnTo>
                <a:lnTo>
                  <a:pt x="57165" y="17699"/>
                </a:lnTo>
                <a:lnTo>
                  <a:pt x="60335" y="17692"/>
                </a:lnTo>
                <a:lnTo>
                  <a:pt x="66679" y="20506"/>
                </a:lnTo>
                <a:lnTo>
                  <a:pt x="83608" y="32866"/>
                </a:lnTo>
                <a:lnTo>
                  <a:pt x="102788" y="38787"/>
                </a:lnTo>
                <a:lnTo>
                  <a:pt x="106625" y="41275"/>
                </a:lnTo>
                <a:lnTo>
                  <a:pt x="110888" y="46862"/>
                </a:lnTo>
                <a:lnTo>
                  <a:pt x="113841" y="52873"/>
                </a:lnTo>
                <a:lnTo>
                  <a:pt x="127357" y="68513"/>
                </a:lnTo>
                <a:lnTo>
                  <a:pt x="133508" y="72021"/>
                </a:lnTo>
                <a:lnTo>
                  <a:pt x="149245" y="75516"/>
                </a:lnTo>
                <a:lnTo>
                  <a:pt x="161928" y="82293"/>
                </a:lnTo>
                <a:lnTo>
                  <a:pt x="169568" y="83945"/>
                </a:lnTo>
                <a:lnTo>
                  <a:pt x="170195" y="83023"/>
                </a:lnTo>
                <a:lnTo>
                  <a:pt x="170891" y="79175"/>
                </a:lnTo>
                <a:lnTo>
                  <a:pt x="172136" y="77725"/>
                </a:lnTo>
                <a:lnTo>
                  <a:pt x="179601" y="75209"/>
                </a:lnTo>
                <a:lnTo>
                  <a:pt x="180364" y="72174"/>
                </a:lnTo>
                <a:lnTo>
                  <a:pt x="180853" y="61604"/>
                </a:lnTo>
                <a:lnTo>
                  <a:pt x="183742" y="55544"/>
                </a:lnTo>
                <a:lnTo>
                  <a:pt x="185995" y="52447"/>
                </a:lnTo>
                <a:lnTo>
                  <a:pt x="186438" y="49324"/>
                </a:lnTo>
                <a:lnTo>
                  <a:pt x="180099" y="20849"/>
                </a:lnTo>
                <a:lnTo>
                  <a:pt x="172798" y="10033"/>
                </a:lnTo>
                <a:lnTo>
                  <a:pt x="169226" y="8988"/>
                </a:lnTo>
                <a:lnTo>
                  <a:pt x="166792" y="8710"/>
                </a:lnTo>
                <a:lnTo>
                  <a:pt x="165169" y="7465"/>
                </a:lnTo>
                <a:lnTo>
                  <a:pt x="163366" y="3261"/>
                </a:lnTo>
                <a:lnTo>
                  <a:pt x="160769" y="1716"/>
                </a:lnTo>
                <a:lnTo>
                  <a:pt x="152239" y="0"/>
                </a:lnTo>
                <a:lnTo>
                  <a:pt x="144214" y="2059"/>
                </a:lnTo>
                <a:lnTo>
                  <a:pt x="137119" y="5444"/>
                </a:lnTo>
                <a:lnTo>
                  <a:pt x="127175" y="8408"/>
                </a:lnTo>
                <a:lnTo>
                  <a:pt x="117527" y="14460"/>
                </a:lnTo>
                <a:lnTo>
                  <a:pt x="107965" y="17782"/>
                </a:lnTo>
                <a:lnTo>
                  <a:pt x="98428" y="23941"/>
                </a:lnTo>
                <a:lnTo>
                  <a:pt x="85724" y="272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90"/>
          <p:cNvGrpSpPr/>
          <p:nvPr/>
        </p:nvGrpSpPr>
        <p:grpSpPr>
          <a:xfrm>
            <a:off x="5195602" y="3010016"/>
            <a:ext cx="271749" cy="104660"/>
            <a:chOff x="5195602" y="3010016"/>
            <a:chExt cx="271749" cy="104660"/>
          </a:xfrm>
        </p:grpSpPr>
        <p:sp>
          <p:nvSpPr>
            <p:cNvPr id="112" name="SMARTInkShape-359"/>
            <p:cNvSpPr/>
            <p:nvPr>
              <p:custDataLst>
                <p:tags r:id="rId84"/>
              </p:custDataLst>
            </p:nvPr>
          </p:nvSpPr>
          <p:spPr>
            <a:xfrm>
              <a:off x="5267325" y="3010016"/>
              <a:ext cx="161926" cy="18935"/>
            </a:xfrm>
            <a:custGeom>
              <a:avLst/>
              <a:gdLst/>
              <a:ahLst/>
              <a:cxnLst/>
              <a:rect l="0" t="0" r="0" b="0"/>
              <a:pathLst>
                <a:path w="161926" h="18935">
                  <a:moveTo>
                    <a:pt x="0" y="18934"/>
                  </a:moveTo>
                  <a:lnTo>
                    <a:pt x="0" y="18934"/>
                  </a:lnTo>
                  <a:lnTo>
                    <a:pt x="0" y="13878"/>
                  </a:lnTo>
                  <a:lnTo>
                    <a:pt x="2117" y="12388"/>
                  </a:lnTo>
                  <a:lnTo>
                    <a:pt x="18343" y="9670"/>
                  </a:lnTo>
                  <a:lnTo>
                    <a:pt x="32074" y="9444"/>
                  </a:lnTo>
                  <a:lnTo>
                    <a:pt x="38245" y="6602"/>
                  </a:lnTo>
                  <a:lnTo>
                    <a:pt x="44514" y="2870"/>
                  </a:lnTo>
                  <a:lnTo>
                    <a:pt x="57163" y="474"/>
                  </a:lnTo>
                  <a:lnTo>
                    <a:pt x="74909" y="0"/>
                  </a:lnTo>
                  <a:lnTo>
                    <a:pt x="122024" y="9020"/>
                  </a:lnTo>
                  <a:lnTo>
                    <a:pt x="16192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0"/>
            <p:cNvSpPr/>
            <p:nvPr>
              <p:custDataLst>
                <p:tags r:id="rId85"/>
              </p:custDataLst>
            </p:nvPr>
          </p:nvSpPr>
          <p:spPr>
            <a:xfrm>
              <a:off x="5195602" y="3086100"/>
              <a:ext cx="271749" cy="28576"/>
            </a:xfrm>
            <a:custGeom>
              <a:avLst/>
              <a:gdLst/>
              <a:ahLst/>
              <a:cxnLst/>
              <a:rect l="0" t="0" r="0" b="0"/>
              <a:pathLst>
                <a:path w="271749" h="28576">
                  <a:moveTo>
                    <a:pt x="43148" y="0"/>
                  </a:moveTo>
                  <a:lnTo>
                    <a:pt x="43148" y="0"/>
                  </a:lnTo>
                  <a:lnTo>
                    <a:pt x="38092" y="5056"/>
                  </a:lnTo>
                  <a:lnTo>
                    <a:pt x="29965" y="7539"/>
                  </a:lnTo>
                  <a:lnTo>
                    <a:pt x="20355" y="9701"/>
                  </a:lnTo>
                  <a:lnTo>
                    <a:pt x="5473" y="18090"/>
                  </a:lnTo>
                  <a:lnTo>
                    <a:pt x="650" y="18624"/>
                  </a:lnTo>
                  <a:lnTo>
                    <a:pt x="0" y="19824"/>
                  </a:lnTo>
                  <a:lnTo>
                    <a:pt x="624" y="21683"/>
                  </a:lnTo>
                  <a:lnTo>
                    <a:pt x="2099" y="23980"/>
                  </a:lnTo>
                  <a:lnTo>
                    <a:pt x="4141" y="25512"/>
                  </a:lnTo>
                  <a:lnTo>
                    <a:pt x="9231" y="27213"/>
                  </a:lnTo>
                  <a:lnTo>
                    <a:pt x="53521" y="28559"/>
                  </a:lnTo>
                  <a:lnTo>
                    <a:pt x="92139" y="28573"/>
                  </a:lnTo>
                  <a:lnTo>
                    <a:pt x="138578" y="28575"/>
                  </a:lnTo>
                  <a:lnTo>
                    <a:pt x="186046" y="25753"/>
                  </a:lnTo>
                  <a:lnTo>
                    <a:pt x="233651" y="19933"/>
                  </a:lnTo>
                  <a:lnTo>
                    <a:pt x="27174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361"/>
          <p:cNvSpPr/>
          <p:nvPr>
            <p:custDataLst>
              <p:tags r:id="rId4"/>
            </p:custDataLst>
          </p:nvPr>
        </p:nvSpPr>
        <p:spPr>
          <a:xfrm>
            <a:off x="5715000" y="2886075"/>
            <a:ext cx="28139" cy="219076"/>
          </a:xfrm>
          <a:custGeom>
            <a:avLst/>
            <a:gdLst/>
            <a:ahLst/>
            <a:cxnLst/>
            <a:rect l="0" t="0" r="0" b="0"/>
            <a:pathLst>
              <a:path w="28139" h="219076">
                <a:moveTo>
                  <a:pt x="0" y="0"/>
                </a:moveTo>
                <a:lnTo>
                  <a:pt x="0" y="0"/>
                </a:lnTo>
                <a:lnTo>
                  <a:pt x="27100" y="0"/>
                </a:lnTo>
                <a:lnTo>
                  <a:pt x="28138" y="10113"/>
                </a:lnTo>
                <a:lnTo>
                  <a:pt x="25559" y="17900"/>
                </a:lnTo>
                <a:lnTo>
                  <a:pt x="21943" y="24889"/>
                </a:lnTo>
                <a:lnTo>
                  <a:pt x="19622" y="40821"/>
                </a:lnTo>
                <a:lnTo>
                  <a:pt x="19064" y="86384"/>
                </a:lnTo>
                <a:lnTo>
                  <a:pt x="19051" y="131422"/>
                </a:lnTo>
                <a:lnTo>
                  <a:pt x="19050" y="174103"/>
                </a:lnTo>
                <a:lnTo>
                  <a:pt x="1905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362"/>
          <p:cNvSpPr/>
          <p:nvPr>
            <p:custDataLst>
              <p:tags r:id="rId5"/>
            </p:custDataLst>
          </p:nvPr>
        </p:nvSpPr>
        <p:spPr>
          <a:xfrm>
            <a:off x="5534156" y="1857375"/>
            <a:ext cx="533101" cy="57034"/>
          </a:xfrm>
          <a:custGeom>
            <a:avLst/>
            <a:gdLst/>
            <a:ahLst/>
            <a:cxnLst/>
            <a:rect l="0" t="0" r="0" b="0"/>
            <a:pathLst>
              <a:path w="533101" h="57034">
                <a:moveTo>
                  <a:pt x="47494" y="19050"/>
                </a:moveTo>
                <a:lnTo>
                  <a:pt x="47494" y="19050"/>
                </a:lnTo>
                <a:lnTo>
                  <a:pt x="0" y="19050"/>
                </a:lnTo>
                <a:lnTo>
                  <a:pt x="8082" y="27251"/>
                </a:lnTo>
                <a:lnTo>
                  <a:pt x="52807" y="19289"/>
                </a:lnTo>
                <a:lnTo>
                  <a:pt x="98565" y="19071"/>
                </a:lnTo>
                <a:lnTo>
                  <a:pt x="136721" y="19054"/>
                </a:lnTo>
                <a:lnTo>
                  <a:pt x="172357" y="16229"/>
                </a:lnTo>
                <a:lnTo>
                  <a:pt x="209726" y="11512"/>
                </a:lnTo>
                <a:lnTo>
                  <a:pt x="247610" y="10114"/>
                </a:lnTo>
                <a:lnTo>
                  <a:pt x="285646" y="9699"/>
                </a:lnTo>
                <a:lnTo>
                  <a:pt x="326549" y="9577"/>
                </a:lnTo>
                <a:lnTo>
                  <a:pt x="366538" y="9540"/>
                </a:lnTo>
                <a:lnTo>
                  <a:pt x="413551" y="9528"/>
                </a:lnTo>
                <a:lnTo>
                  <a:pt x="454940" y="9525"/>
                </a:lnTo>
                <a:lnTo>
                  <a:pt x="477722" y="8467"/>
                </a:lnTo>
                <a:lnTo>
                  <a:pt x="520157" y="261"/>
                </a:lnTo>
                <a:lnTo>
                  <a:pt x="533100" y="3"/>
                </a:lnTo>
                <a:lnTo>
                  <a:pt x="490706" y="0"/>
                </a:lnTo>
                <a:lnTo>
                  <a:pt x="446177" y="0"/>
                </a:lnTo>
                <a:lnTo>
                  <a:pt x="406352" y="0"/>
                </a:lnTo>
                <a:lnTo>
                  <a:pt x="370428" y="2822"/>
                </a:lnTo>
                <a:lnTo>
                  <a:pt x="332973" y="7539"/>
                </a:lnTo>
                <a:lnTo>
                  <a:pt x="295064" y="11759"/>
                </a:lnTo>
                <a:lnTo>
                  <a:pt x="257020" y="16890"/>
                </a:lnTo>
                <a:lnTo>
                  <a:pt x="211296" y="23680"/>
                </a:lnTo>
                <a:lnTo>
                  <a:pt x="166202" y="28666"/>
                </a:lnTo>
                <a:lnTo>
                  <a:pt x="121184" y="38191"/>
                </a:lnTo>
                <a:lnTo>
                  <a:pt x="86324" y="47497"/>
                </a:lnTo>
                <a:lnTo>
                  <a:pt x="85810" y="52643"/>
                </a:lnTo>
                <a:lnTo>
                  <a:pt x="86797" y="54146"/>
                </a:lnTo>
                <a:lnTo>
                  <a:pt x="88513" y="55147"/>
                </a:lnTo>
                <a:lnTo>
                  <a:pt x="94299" y="56260"/>
                </a:lnTo>
                <a:lnTo>
                  <a:pt x="116191" y="57033"/>
                </a:lnTo>
                <a:lnTo>
                  <a:pt x="162808" y="48939"/>
                </a:lnTo>
                <a:lnTo>
                  <a:pt x="207699" y="46826"/>
                </a:lnTo>
                <a:lnTo>
                  <a:pt x="245833" y="41156"/>
                </a:lnTo>
                <a:lnTo>
                  <a:pt x="289118" y="39005"/>
                </a:lnTo>
                <a:lnTo>
                  <a:pt x="330282" y="37310"/>
                </a:lnTo>
                <a:lnTo>
                  <a:pt x="374465" y="31633"/>
                </a:lnTo>
                <a:lnTo>
                  <a:pt x="413779" y="29481"/>
                </a:lnTo>
                <a:lnTo>
                  <a:pt x="456044" y="25932"/>
                </a:lnTo>
                <a:lnTo>
                  <a:pt x="485644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363"/>
          <p:cNvSpPr/>
          <p:nvPr>
            <p:custDataLst>
              <p:tags r:id="rId6"/>
            </p:custDataLst>
          </p:nvPr>
        </p:nvSpPr>
        <p:spPr>
          <a:xfrm>
            <a:off x="6305667" y="752475"/>
            <a:ext cx="266584" cy="276226"/>
          </a:xfrm>
          <a:custGeom>
            <a:avLst/>
            <a:gdLst/>
            <a:ahLst/>
            <a:cxnLst/>
            <a:rect l="0" t="0" r="0" b="0"/>
            <a:pathLst>
              <a:path w="266584" h="276226">
                <a:moveTo>
                  <a:pt x="199908" y="28575"/>
                </a:moveTo>
                <a:lnTo>
                  <a:pt x="199908" y="28575"/>
                </a:lnTo>
                <a:lnTo>
                  <a:pt x="209399" y="28575"/>
                </a:lnTo>
                <a:lnTo>
                  <a:pt x="209433" y="19166"/>
                </a:lnTo>
                <a:lnTo>
                  <a:pt x="201233" y="19060"/>
                </a:lnTo>
                <a:lnTo>
                  <a:pt x="200791" y="17999"/>
                </a:lnTo>
                <a:lnTo>
                  <a:pt x="200301" y="13997"/>
                </a:lnTo>
                <a:lnTo>
                  <a:pt x="199112" y="12506"/>
                </a:lnTo>
                <a:lnTo>
                  <a:pt x="194968" y="10850"/>
                </a:lnTo>
                <a:lnTo>
                  <a:pt x="172809" y="9535"/>
                </a:lnTo>
                <a:lnTo>
                  <a:pt x="164020" y="2981"/>
                </a:lnTo>
                <a:lnTo>
                  <a:pt x="154038" y="393"/>
                </a:lnTo>
                <a:lnTo>
                  <a:pt x="139179" y="34"/>
                </a:lnTo>
                <a:lnTo>
                  <a:pt x="133054" y="2838"/>
                </a:lnTo>
                <a:lnTo>
                  <a:pt x="125554" y="8204"/>
                </a:lnTo>
                <a:lnTo>
                  <a:pt x="116469" y="10322"/>
                </a:lnTo>
                <a:lnTo>
                  <a:pt x="106422" y="17692"/>
                </a:lnTo>
                <a:lnTo>
                  <a:pt x="97402" y="19840"/>
                </a:lnTo>
                <a:lnTo>
                  <a:pt x="91556" y="23987"/>
                </a:lnTo>
                <a:lnTo>
                  <a:pt x="88251" y="29358"/>
                </a:lnTo>
                <a:lnTo>
                  <a:pt x="85725" y="35273"/>
                </a:lnTo>
                <a:lnTo>
                  <a:pt x="60361" y="64385"/>
                </a:lnTo>
                <a:lnTo>
                  <a:pt x="56960" y="73287"/>
                </a:lnTo>
                <a:lnTo>
                  <a:pt x="50779" y="82628"/>
                </a:lnTo>
                <a:lnTo>
                  <a:pt x="48962" y="88935"/>
                </a:lnTo>
                <a:lnTo>
                  <a:pt x="47419" y="91040"/>
                </a:lnTo>
                <a:lnTo>
                  <a:pt x="45332" y="92443"/>
                </a:lnTo>
                <a:lnTo>
                  <a:pt x="42882" y="93379"/>
                </a:lnTo>
                <a:lnTo>
                  <a:pt x="41249" y="95061"/>
                </a:lnTo>
                <a:lnTo>
                  <a:pt x="39434" y="99752"/>
                </a:lnTo>
                <a:lnTo>
                  <a:pt x="37211" y="111387"/>
                </a:lnTo>
                <a:lnTo>
                  <a:pt x="31522" y="120728"/>
                </a:lnTo>
                <a:lnTo>
                  <a:pt x="29063" y="133365"/>
                </a:lnTo>
                <a:lnTo>
                  <a:pt x="28862" y="136535"/>
                </a:lnTo>
                <a:lnTo>
                  <a:pt x="25815" y="142880"/>
                </a:lnTo>
                <a:lnTo>
                  <a:pt x="21992" y="149227"/>
                </a:lnTo>
                <a:lnTo>
                  <a:pt x="20293" y="155576"/>
                </a:lnTo>
                <a:lnTo>
                  <a:pt x="18781" y="157692"/>
                </a:lnTo>
                <a:lnTo>
                  <a:pt x="16715" y="159103"/>
                </a:lnTo>
                <a:lnTo>
                  <a:pt x="14279" y="160044"/>
                </a:lnTo>
                <a:lnTo>
                  <a:pt x="12655" y="161729"/>
                </a:lnTo>
                <a:lnTo>
                  <a:pt x="10851" y="166424"/>
                </a:lnTo>
                <a:lnTo>
                  <a:pt x="8434" y="187403"/>
                </a:lnTo>
                <a:lnTo>
                  <a:pt x="1886" y="200040"/>
                </a:lnTo>
                <a:lnTo>
                  <a:pt x="0" y="217194"/>
                </a:lnTo>
                <a:lnTo>
                  <a:pt x="7437" y="229189"/>
                </a:lnTo>
                <a:lnTo>
                  <a:pt x="9292" y="245803"/>
                </a:lnTo>
                <a:lnTo>
                  <a:pt x="15932" y="254890"/>
                </a:lnTo>
                <a:lnTo>
                  <a:pt x="17599" y="260745"/>
                </a:lnTo>
                <a:lnTo>
                  <a:pt x="19102" y="262730"/>
                </a:lnTo>
                <a:lnTo>
                  <a:pt x="36532" y="274855"/>
                </a:lnTo>
                <a:lnTo>
                  <a:pt x="42611" y="275819"/>
                </a:lnTo>
                <a:lnTo>
                  <a:pt x="89186" y="276225"/>
                </a:lnTo>
                <a:lnTo>
                  <a:pt x="107868" y="276225"/>
                </a:lnTo>
                <a:lnTo>
                  <a:pt x="114200" y="273403"/>
                </a:lnTo>
                <a:lnTo>
                  <a:pt x="120540" y="269679"/>
                </a:lnTo>
                <a:lnTo>
                  <a:pt x="133234" y="267288"/>
                </a:lnTo>
                <a:lnTo>
                  <a:pt x="136409" y="267092"/>
                </a:lnTo>
                <a:lnTo>
                  <a:pt x="142758" y="264052"/>
                </a:lnTo>
                <a:lnTo>
                  <a:pt x="149108" y="260231"/>
                </a:lnTo>
                <a:lnTo>
                  <a:pt x="161808" y="257779"/>
                </a:lnTo>
                <a:lnTo>
                  <a:pt x="169452" y="257294"/>
                </a:lnTo>
                <a:lnTo>
                  <a:pt x="178566" y="250653"/>
                </a:lnTo>
                <a:lnTo>
                  <a:pt x="187470" y="247481"/>
                </a:lnTo>
                <a:lnTo>
                  <a:pt x="196811" y="241368"/>
                </a:lnTo>
                <a:lnTo>
                  <a:pt x="203118" y="239566"/>
                </a:lnTo>
                <a:lnTo>
                  <a:pt x="205223" y="238027"/>
                </a:lnTo>
                <a:lnTo>
                  <a:pt x="206626" y="235943"/>
                </a:lnTo>
                <a:lnTo>
                  <a:pt x="207562" y="233496"/>
                </a:lnTo>
                <a:lnTo>
                  <a:pt x="209243" y="231864"/>
                </a:lnTo>
                <a:lnTo>
                  <a:pt x="213935" y="230050"/>
                </a:lnTo>
                <a:lnTo>
                  <a:pt x="215609" y="228509"/>
                </a:lnTo>
                <a:lnTo>
                  <a:pt x="217470" y="223973"/>
                </a:lnTo>
                <a:lnTo>
                  <a:pt x="219024" y="222340"/>
                </a:lnTo>
                <a:lnTo>
                  <a:pt x="223572" y="220526"/>
                </a:lnTo>
                <a:lnTo>
                  <a:pt x="225210" y="218984"/>
                </a:lnTo>
                <a:lnTo>
                  <a:pt x="227028" y="214449"/>
                </a:lnTo>
                <a:lnTo>
                  <a:pt x="228571" y="212816"/>
                </a:lnTo>
                <a:lnTo>
                  <a:pt x="233108" y="211001"/>
                </a:lnTo>
                <a:lnTo>
                  <a:pt x="234742" y="209459"/>
                </a:lnTo>
                <a:lnTo>
                  <a:pt x="236556" y="204924"/>
                </a:lnTo>
                <a:lnTo>
                  <a:pt x="238098" y="203291"/>
                </a:lnTo>
                <a:lnTo>
                  <a:pt x="242634" y="201476"/>
                </a:lnTo>
                <a:lnTo>
                  <a:pt x="244267" y="199934"/>
                </a:lnTo>
                <a:lnTo>
                  <a:pt x="246082" y="195399"/>
                </a:lnTo>
                <a:lnTo>
                  <a:pt x="248304" y="183863"/>
                </a:lnTo>
                <a:lnTo>
                  <a:pt x="253994" y="174540"/>
                </a:lnTo>
                <a:lnTo>
                  <a:pt x="256453" y="161908"/>
                </a:lnTo>
                <a:lnTo>
                  <a:pt x="256654" y="158739"/>
                </a:lnTo>
                <a:lnTo>
                  <a:pt x="259700" y="152395"/>
                </a:lnTo>
                <a:lnTo>
                  <a:pt x="263524" y="146048"/>
                </a:lnTo>
                <a:lnTo>
                  <a:pt x="265978" y="133349"/>
                </a:lnTo>
                <a:lnTo>
                  <a:pt x="266582" y="88017"/>
                </a:lnTo>
                <a:lnTo>
                  <a:pt x="266583" y="82158"/>
                </a:lnTo>
                <a:lnTo>
                  <a:pt x="263761" y="76026"/>
                </a:lnTo>
                <a:lnTo>
                  <a:pt x="260038" y="69772"/>
                </a:lnTo>
                <a:lnTo>
                  <a:pt x="256882" y="60302"/>
                </a:lnTo>
                <a:lnTo>
                  <a:pt x="240184" y="37511"/>
                </a:lnTo>
                <a:lnTo>
                  <a:pt x="239458" y="34532"/>
                </a:lnTo>
                <a:lnTo>
                  <a:pt x="233380" y="25284"/>
                </a:lnTo>
                <a:lnTo>
                  <a:pt x="227837" y="21821"/>
                </a:lnTo>
                <a:lnTo>
                  <a:pt x="224878" y="20897"/>
                </a:lnTo>
                <a:lnTo>
                  <a:pt x="222905" y="19223"/>
                </a:lnTo>
                <a:lnTo>
                  <a:pt x="214055" y="4909"/>
                </a:lnTo>
                <a:lnTo>
                  <a:pt x="208665" y="2182"/>
                </a:lnTo>
                <a:lnTo>
                  <a:pt x="19038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94"/>
          <p:cNvGrpSpPr/>
          <p:nvPr/>
        </p:nvGrpSpPr>
        <p:grpSpPr>
          <a:xfrm>
            <a:off x="2114553" y="4391028"/>
            <a:ext cx="1038184" cy="447673"/>
            <a:chOff x="2114553" y="4391028"/>
            <a:chExt cx="1038184" cy="447673"/>
          </a:xfrm>
        </p:grpSpPr>
        <p:sp>
          <p:nvSpPr>
            <p:cNvPr id="118" name="SMARTInkShape-364"/>
            <p:cNvSpPr/>
            <p:nvPr>
              <p:custDataLst>
                <p:tags r:id="rId78"/>
              </p:custDataLst>
            </p:nvPr>
          </p:nvSpPr>
          <p:spPr>
            <a:xfrm>
              <a:off x="2114553" y="4457701"/>
              <a:ext cx="209548" cy="361950"/>
            </a:xfrm>
            <a:custGeom>
              <a:avLst/>
              <a:gdLst/>
              <a:ahLst/>
              <a:cxnLst/>
              <a:rect l="0" t="0" r="0" b="0"/>
              <a:pathLst>
                <a:path w="209548" h="361950">
                  <a:moveTo>
                    <a:pt x="209547" y="9524"/>
                  </a:moveTo>
                  <a:lnTo>
                    <a:pt x="209547" y="9524"/>
                  </a:lnTo>
                  <a:lnTo>
                    <a:pt x="201346" y="9524"/>
                  </a:lnTo>
                  <a:lnTo>
                    <a:pt x="192679" y="2978"/>
                  </a:lnTo>
                  <a:lnTo>
                    <a:pt x="182723" y="391"/>
                  </a:lnTo>
                  <a:lnTo>
                    <a:pt x="135317" y="0"/>
                  </a:lnTo>
                  <a:lnTo>
                    <a:pt x="101478" y="1057"/>
                  </a:lnTo>
                  <a:lnTo>
                    <a:pt x="76376" y="11758"/>
                  </a:lnTo>
                  <a:lnTo>
                    <a:pt x="69927" y="15809"/>
                  </a:lnTo>
                  <a:lnTo>
                    <a:pt x="60345" y="19147"/>
                  </a:lnTo>
                  <a:lnTo>
                    <a:pt x="50804" y="25311"/>
                  </a:lnTo>
                  <a:lnTo>
                    <a:pt x="44450" y="27123"/>
                  </a:lnTo>
                  <a:lnTo>
                    <a:pt x="42332" y="28665"/>
                  </a:lnTo>
                  <a:lnTo>
                    <a:pt x="40921" y="30752"/>
                  </a:lnTo>
                  <a:lnTo>
                    <a:pt x="38294" y="35892"/>
                  </a:lnTo>
                  <a:lnTo>
                    <a:pt x="31923" y="44736"/>
                  </a:lnTo>
                  <a:lnTo>
                    <a:pt x="29565" y="54059"/>
                  </a:lnTo>
                  <a:lnTo>
                    <a:pt x="28575" y="97493"/>
                  </a:lnTo>
                  <a:lnTo>
                    <a:pt x="28572" y="141164"/>
                  </a:lnTo>
                  <a:lnTo>
                    <a:pt x="28572" y="187734"/>
                  </a:lnTo>
                  <a:lnTo>
                    <a:pt x="27514" y="196678"/>
                  </a:lnTo>
                  <a:lnTo>
                    <a:pt x="16813" y="238300"/>
                  </a:lnTo>
                  <a:lnTo>
                    <a:pt x="10962" y="258502"/>
                  </a:lnTo>
                  <a:lnTo>
                    <a:pt x="6889" y="286342"/>
                  </a:lnTo>
                  <a:lnTo>
                    <a:pt x="1359" y="306210"/>
                  </a:lnTo>
                  <a:lnTo>
                    <a:pt x="0" y="350539"/>
                  </a:lnTo>
                  <a:lnTo>
                    <a:pt x="8198" y="360460"/>
                  </a:lnTo>
                  <a:lnTo>
                    <a:pt x="11756" y="361287"/>
                  </a:lnTo>
                  <a:lnTo>
                    <a:pt x="55038" y="361947"/>
                  </a:lnTo>
                  <a:lnTo>
                    <a:pt x="88505" y="361949"/>
                  </a:lnTo>
                  <a:lnTo>
                    <a:pt x="95073" y="359127"/>
                  </a:lnTo>
                  <a:lnTo>
                    <a:pt x="98306" y="356893"/>
                  </a:lnTo>
                  <a:lnTo>
                    <a:pt x="122737" y="351628"/>
                  </a:lnTo>
                  <a:lnTo>
                    <a:pt x="142872" y="33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5"/>
            <p:cNvSpPr/>
            <p:nvPr>
              <p:custDataLst>
                <p:tags r:id="rId79"/>
              </p:custDataLst>
            </p:nvPr>
          </p:nvSpPr>
          <p:spPr>
            <a:xfrm>
              <a:off x="2133600" y="46291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9133" y="28575"/>
                  </a:lnTo>
                  <a:lnTo>
                    <a:pt x="17052" y="22030"/>
                  </a:lnTo>
                  <a:lnTo>
                    <a:pt x="25749" y="19933"/>
                  </a:lnTo>
                  <a:lnTo>
                    <a:pt x="55043" y="18014"/>
                  </a:lnTo>
                  <a:lnTo>
                    <a:pt x="78052" y="10852"/>
                  </a:lnTo>
                  <a:lnTo>
                    <a:pt x="97302" y="8729"/>
                  </a:lnTo>
                  <a:lnTo>
                    <a:pt x="99793" y="687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6"/>
            <p:cNvSpPr/>
            <p:nvPr>
              <p:custDataLst>
                <p:tags r:id="rId80"/>
              </p:custDataLst>
            </p:nvPr>
          </p:nvSpPr>
          <p:spPr>
            <a:xfrm>
              <a:off x="2409826" y="4391028"/>
              <a:ext cx="276215" cy="390520"/>
            </a:xfrm>
            <a:custGeom>
              <a:avLst/>
              <a:gdLst/>
              <a:ahLst/>
              <a:cxnLst/>
              <a:rect l="0" t="0" r="0" b="0"/>
              <a:pathLst>
                <a:path w="276215" h="390520">
                  <a:moveTo>
                    <a:pt x="266699" y="9522"/>
                  </a:moveTo>
                  <a:lnTo>
                    <a:pt x="266699" y="9522"/>
                  </a:lnTo>
                  <a:lnTo>
                    <a:pt x="276214" y="9522"/>
                  </a:lnTo>
                  <a:lnTo>
                    <a:pt x="262966" y="9522"/>
                  </a:lnTo>
                  <a:lnTo>
                    <a:pt x="261035" y="8464"/>
                  </a:lnTo>
                  <a:lnTo>
                    <a:pt x="259748" y="6700"/>
                  </a:lnTo>
                  <a:lnTo>
                    <a:pt x="258890" y="4465"/>
                  </a:lnTo>
                  <a:lnTo>
                    <a:pt x="257260" y="2976"/>
                  </a:lnTo>
                  <a:lnTo>
                    <a:pt x="252626" y="1321"/>
                  </a:lnTo>
                  <a:lnTo>
                    <a:pt x="205324" y="2"/>
                  </a:lnTo>
                  <a:lnTo>
                    <a:pt x="200383" y="0"/>
                  </a:lnTo>
                  <a:lnTo>
                    <a:pt x="192069" y="2820"/>
                  </a:lnTo>
                  <a:lnTo>
                    <a:pt x="188371" y="5054"/>
                  </a:lnTo>
                  <a:lnTo>
                    <a:pt x="168285" y="8639"/>
                  </a:lnTo>
                  <a:lnTo>
                    <a:pt x="160165" y="9130"/>
                  </a:lnTo>
                  <a:lnTo>
                    <a:pt x="153028" y="12170"/>
                  </a:lnTo>
                  <a:lnTo>
                    <a:pt x="149644" y="14462"/>
                  </a:lnTo>
                  <a:lnTo>
                    <a:pt x="125865" y="21265"/>
                  </a:lnTo>
                  <a:lnTo>
                    <a:pt x="122010" y="23701"/>
                  </a:lnTo>
                  <a:lnTo>
                    <a:pt x="117726" y="29229"/>
                  </a:lnTo>
                  <a:lnTo>
                    <a:pt x="116584" y="32185"/>
                  </a:lnTo>
                  <a:lnTo>
                    <a:pt x="114764" y="34156"/>
                  </a:lnTo>
                  <a:lnTo>
                    <a:pt x="101242" y="42635"/>
                  </a:lnTo>
                  <a:lnTo>
                    <a:pt x="97913" y="48228"/>
                  </a:lnTo>
                  <a:lnTo>
                    <a:pt x="95374" y="54241"/>
                  </a:lnTo>
                  <a:lnTo>
                    <a:pt x="89054" y="63576"/>
                  </a:lnTo>
                  <a:lnTo>
                    <a:pt x="86711" y="73046"/>
                  </a:lnTo>
                  <a:lnTo>
                    <a:pt x="84958" y="83612"/>
                  </a:lnTo>
                  <a:lnTo>
                    <a:pt x="77562" y="106624"/>
                  </a:lnTo>
                  <a:lnTo>
                    <a:pt x="75410" y="126932"/>
                  </a:lnTo>
                  <a:lnTo>
                    <a:pt x="68713" y="145054"/>
                  </a:lnTo>
                  <a:lnTo>
                    <a:pt x="64456" y="162569"/>
                  </a:lnTo>
                  <a:lnTo>
                    <a:pt x="60396" y="175968"/>
                  </a:lnTo>
                  <a:lnTo>
                    <a:pt x="52520" y="214611"/>
                  </a:lnTo>
                  <a:lnTo>
                    <a:pt x="31664" y="260271"/>
                  </a:lnTo>
                  <a:lnTo>
                    <a:pt x="23257" y="279375"/>
                  </a:lnTo>
                  <a:lnTo>
                    <a:pt x="14547" y="311144"/>
                  </a:lnTo>
                  <a:lnTo>
                    <a:pt x="3970" y="330000"/>
                  </a:lnTo>
                  <a:lnTo>
                    <a:pt x="154" y="364681"/>
                  </a:lnTo>
                  <a:lnTo>
                    <a:pt x="0" y="385885"/>
                  </a:lnTo>
                  <a:lnTo>
                    <a:pt x="1058" y="387430"/>
                  </a:lnTo>
                  <a:lnTo>
                    <a:pt x="2822" y="388461"/>
                  </a:lnTo>
                  <a:lnTo>
                    <a:pt x="10360" y="389911"/>
                  </a:lnTo>
                  <a:lnTo>
                    <a:pt x="49595" y="390519"/>
                  </a:lnTo>
                  <a:lnTo>
                    <a:pt x="95450" y="381585"/>
                  </a:lnTo>
                  <a:lnTo>
                    <a:pt x="120479" y="380016"/>
                  </a:lnTo>
                  <a:lnTo>
                    <a:pt x="149620" y="372806"/>
                  </a:lnTo>
                  <a:lnTo>
                    <a:pt x="200024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7"/>
            <p:cNvSpPr/>
            <p:nvPr>
              <p:custDataLst>
                <p:tags r:id="rId81"/>
              </p:custDataLst>
            </p:nvPr>
          </p:nvSpPr>
          <p:spPr>
            <a:xfrm>
              <a:off x="2733685" y="4505325"/>
              <a:ext cx="133341" cy="238126"/>
            </a:xfrm>
            <a:custGeom>
              <a:avLst/>
              <a:gdLst/>
              <a:ahLst/>
              <a:cxnLst/>
              <a:rect l="0" t="0" r="0" b="0"/>
              <a:pathLst>
                <a:path w="133341" h="238126">
                  <a:moveTo>
                    <a:pt x="9515" y="0"/>
                  </a:moveTo>
                  <a:lnTo>
                    <a:pt x="9515" y="0"/>
                  </a:lnTo>
                  <a:lnTo>
                    <a:pt x="25" y="0"/>
                  </a:lnTo>
                  <a:lnTo>
                    <a:pt x="0" y="5056"/>
                  </a:lnTo>
                  <a:lnTo>
                    <a:pt x="2817" y="10361"/>
                  </a:lnTo>
                  <a:lnTo>
                    <a:pt x="5050" y="13257"/>
                  </a:lnTo>
                  <a:lnTo>
                    <a:pt x="10352" y="16475"/>
                  </a:lnTo>
                  <a:lnTo>
                    <a:pt x="13248" y="17334"/>
                  </a:lnTo>
                  <a:lnTo>
                    <a:pt x="15179" y="18964"/>
                  </a:lnTo>
                  <a:lnTo>
                    <a:pt x="41385" y="65025"/>
                  </a:lnTo>
                  <a:lnTo>
                    <a:pt x="55047" y="88143"/>
                  </a:lnTo>
                  <a:lnTo>
                    <a:pt x="74209" y="106821"/>
                  </a:lnTo>
                  <a:lnTo>
                    <a:pt x="106500" y="149344"/>
                  </a:lnTo>
                  <a:lnTo>
                    <a:pt x="124347" y="192491"/>
                  </a:lnTo>
                  <a:lnTo>
                    <a:pt x="130676" y="207318"/>
                  </a:lnTo>
                  <a:lnTo>
                    <a:pt x="13334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8"/>
            <p:cNvSpPr/>
            <p:nvPr>
              <p:custDataLst>
                <p:tags r:id="rId82"/>
              </p:custDataLst>
            </p:nvPr>
          </p:nvSpPr>
          <p:spPr>
            <a:xfrm>
              <a:off x="2733675" y="4476750"/>
              <a:ext cx="180976" cy="285751"/>
            </a:xfrm>
            <a:custGeom>
              <a:avLst/>
              <a:gdLst/>
              <a:ahLst/>
              <a:cxnLst/>
              <a:rect l="0" t="0" r="0" b="0"/>
              <a:pathLst>
                <a:path w="180976" h="285751">
                  <a:moveTo>
                    <a:pt x="180975" y="0"/>
                  </a:moveTo>
                  <a:lnTo>
                    <a:pt x="180975" y="0"/>
                  </a:lnTo>
                  <a:lnTo>
                    <a:pt x="172774" y="8201"/>
                  </a:lnTo>
                  <a:lnTo>
                    <a:pt x="166786" y="9133"/>
                  </a:lnTo>
                  <a:lnTo>
                    <a:pt x="165166" y="10321"/>
                  </a:lnTo>
                  <a:lnTo>
                    <a:pt x="151753" y="28808"/>
                  </a:lnTo>
                  <a:lnTo>
                    <a:pt x="133293" y="50467"/>
                  </a:lnTo>
                  <a:lnTo>
                    <a:pt x="106756" y="83153"/>
                  </a:lnTo>
                  <a:lnTo>
                    <a:pt x="78360" y="122450"/>
                  </a:lnTo>
                  <a:lnTo>
                    <a:pt x="49045" y="168195"/>
                  </a:lnTo>
                  <a:lnTo>
                    <a:pt x="25803" y="206368"/>
                  </a:lnTo>
                  <a:lnTo>
                    <a:pt x="11841" y="25082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9"/>
            <p:cNvSpPr/>
            <p:nvPr>
              <p:custDataLst>
                <p:tags r:id="rId83"/>
              </p:custDataLst>
            </p:nvPr>
          </p:nvSpPr>
          <p:spPr>
            <a:xfrm>
              <a:off x="2952750" y="4400561"/>
              <a:ext cx="199987" cy="438140"/>
            </a:xfrm>
            <a:custGeom>
              <a:avLst/>
              <a:gdLst/>
              <a:ahLst/>
              <a:cxnLst/>
              <a:rect l="0" t="0" r="0" b="0"/>
              <a:pathLst>
                <a:path w="199987" h="438140">
                  <a:moveTo>
                    <a:pt x="0" y="66664"/>
                  </a:moveTo>
                  <a:lnTo>
                    <a:pt x="0" y="66664"/>
                  </a:lnTo>
                  <a:lnTo>
                    <a:pt x="0" y="48009"/>
                  </a:lnTo>
                  <a:lnTo>
                    <a:pt x="5056" y="42675"/>
                  </a:lnTo>
                  <a:lnTo>
                    <a:pt x="10361" y="40127"/>
                  </a:lnTo>
                  <a:lnTo>
                    <a:pt x="25510" y="37299"/>
                  </a:lnTo>
                  <a:lnTo>
                    <a:pt x="36016" y="31622"/>
                  </a:lnTo>
                  <a:lnTo>
                    <a:pt x="83565" y="21078"/>
                  </a:lnTo>
                  <a:lnTo>
                    <a:pt x="97432" y="16821"/>
                  </a:lnTo>
                  <a:lnTo>
                    <a:pt x="108920" y="12761"/>
                  </a:lnTo>
                  <a:lnTo>
                    <a:pt x="155425" y="3052"/>
                  </a:lnTo>
                  <a:lnTo>
                    <a:pt x="188580" y="25"/>
                  </a:lnTo>
                  <a:lnTo>
                    <a:pt x="194988" y="0"/>
                  </a:lnTo>
                  <a:lnTo>
                    <a:pt x="196667" y="1054"/>
                  </a:lnTo>
                  <a:lnTo>
                    <a:pt x="197786" y="2816"/>
                  </a:lnTo>
                  <a:lnTo>
                    <a:pt x="199583" y="8191"/>
                  </a:lnTo>
                  <a:lnTo>
                    <a:pt x="199986" y="22655"/>
                  </a:lnTo>
                  <a:lnTo>
                    <a:pt x="197186" y="28760"/>
                  </a:lnTo>
                  <a:lnTo>
                    <a:pt x="193472" y="35001"/>
                  </a:lnTo>
                  <a:lnTo>
                    <a:pt x="191381" y="45523"/>
                  </a:lnTo>
                  <a:lnTo>
                    <a:pt x="189519" y="73192"/>
                  </a:lnTo>
                  <a:lnTo>
                    <a:pt x="182309" y="102030"/>
                  </a:lnTo>
                  <a:lnTo>
                    <a:pt x="178329" y="133397"/>
                  </a:lnTo>
                  <a:lnTo>
                    <a:pt x="173488" y="155228"/>
                  </a:lnTo>
                  <a:lnTo>
                    <a:pt x="171629" y="199428"/>
                  </a:lnTo>
                  <a:lnTo>
                    <a:pt x="171460" y="244430"/>
                  </a:lnTo>
                  <a:lnTo>
                    <a:pt x="171451" y="288912"/>
                  </a:lnTo>
                  <a:lnTo>
                    <a:pt x="171450" y="333364"/>
                  </a:lnTo>
                  <a:lnTo>
                    <a:pt x="171450" y="380916"/>
                  </a:lnTo>
                  <a:lnTo>
                    <a:pt x="171450" y="384115"/>
                  </a:lnTo>
                  <a:lnTo>
                    <a:pt x="168628" y="390492"/>
                  </a:lnTo>
                  <a:lnTo>
                    <a:pt x="164904" y="396854"/>
                  </a:lnTo>
                  <a:lnTo>
                    <a:pt x="161749" y="406386"/>
                  </a:lnTo>
                  <a:lnTo>
                    <a:pt x="157261" y="412737"/>
                  </a:lnTo>
                  <a:lnTo>
                    <a:pt x="151739" y="416266"/>
                  </a:lnTo>
                  <a:lnTo>
                    <a:pt x="145756" y="418893"/>
                  </a:lnTo>
                  <a:lnTo>
                    <a:pt x="136438" y="425263"/>
                  </a:lnTo>
                  <a:lnTo>
                    <a:pt x="102921" y="436684"/>
                  </a:lnTo>
                  <a:lnTo>
                    <a:pt x="66675" y="43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95"/>
          <p:cNvGrpSpPr/>
          <p:nvPr/>
        </p:nvGrpSpPr>
        <p:grpSpPr>
          <a:xfrm>
            <a:off x="3457575" y="4581525"/>
            <a:ext cx="133351" cy="104767"/>
            <a:chOff x="3457575" y="4581525"/>
            <a:chExt cx="133351" cy="104767"/>
          </a:xfrm>
        </p:grpSpPr>
        <p:sp>
          <p:nvSpPr>
            <p:cNvPr id="125" name="SMARTInkShape-370"/>
            <p:cNvSpPr/>
            <p:nvPr>
              <p:custDataLst>
                <p:tags r:id="rId76"/>
              </p:custDataLst>
            </p:nvPr>
          </p:nvSpPr>
          <p:spPr>
            <a:xfrm>
              <a:off x="3476625" y="45815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932" y="0"/>
                  </a:lnTo>
                  <a:lnTo>
                    <a:pt x="47061" y="0"/>
                  </a:lnTo>
                  <a:lnTo>
                    <a:pt x="92661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1"/>
            <p:cNvSpPr/>
            <p:nvPr>
              <p:custDataLst>
                <p:tags r:id="rId77"/>
              </p:custDataLst>
            </p:nvPr>
          </p:nvSpPr>
          <p:spPr>
            <a:xfrm>
              <a:off x="3457575" y="4648200"/>
              <a:ext cx="114301" cy="38092"/>
            </a:xfrm>
            <a:custGeom>
              <a:avLst/>
              <a:gdLst/>
              <a:ahLst/>
              <a:cxnLst/>
              <a:rect l="0" t="0" r="0" b="0"/>
              <a:pathLst>
                <a:path w="114301" h="38092">
                  <a:moveTo>
                    <a:pt x="0" y="0"/>
                  </a:moveTo>
                  <a:lnTo>
                    <a:pt x="0" y="0"/>
                  </a:lnTo>
                  <a:lnTo>
                    <a:pt x="0" y="18542"/>
                  </a:lnTo>
                  <a:lnTo>
                    <a:pt x="5057" y="29012"/>
                  </a:lnTo>
                  <a:lnTo>
                    <a:pt x="7605" y="32041"/>
                  </a:lnTo>
                  <a:lnTo>
                    <a:pt x="17333" y="37302"/>
                  </a:lnTo>
                  <a:lnTo>
                    <a:pt x="59437" y="38091"/>
                  </a:lnTo>
                  <a:lnTo>
                    <a:pt x="70867" y="37038"/>
                  </a:lnTo>
                  <a:lnTo>
                    <a:pt x="114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96"/>
          <p:cNvGrpSpPr/>
          <p:nvPr/>
        </p:nvGrpSpPr>
        <p:grpSpPr>
          <a:xfrm>
            <a:off x="4067175" y="4143379"/>
            <a:ext cx="533401" cy="742947"/>
            <a:chOff x="4067175" y="4143379"/>
            <a:chExt cx="533401" cy="742947"/>
          </a:xfrm>
        </p:grpSpPr>
        <p:sp>
          <p:nvSpPr>
            <p:cNvPr id="128" name="SMARTInkShape-372"/>
            <p:cNvSpPr/>
            <p:nvPr>
              <p:custDataLst>
                <p:tags r:id="rId74"/>
              </p:custDataLst>
            </p:nvPr>
          </p:nvSpPr>
          <p:spPr>
            <a:xfrm>
              <a:off x="4067175" y="4143379"/>
              <a:ext cx="180976" cy="742947"/>
            </a:xfrm>
            <a:custGeom>
              <a:avLst/>
              <a:gdLst/>
              <a:ahLst/>
              <a:cxnLst/>
              <a:rect l="0" t="0" r="0" b="0"/>
              <a:pathLst>
                <a:path w="180976" h="742947">
                  <a:moveTo>
                    <a:pt x="180975" y="47621"/>
                  </a:moveTo>
                  <a:lnTo>
                    <a:pt x="180975" y="47621"/>
                  </a:lnTo>
                  <a:lnTo>
                    <a:pt x="180975" y="1760"/>
                  </a:lnTo>
                  <a:lnTo>
                    <a:pt x="179917" y="1172"/>
                  </a:lnTo>
                  <a:lnTo>
                    <a:pt x="149094" y="0"/>
                  </a:lnTo>
                  <a:lnTo>
                    <a:pt x="142817" y="2820"/>
                  </a:lnTo>
                  <a:lnTo>
                    <a:pt x="97236" y="45657"/>
                  </a:lnTo>
                  <a:lnTo>
                    <a:pt x="86313" y="59386"/>
                  </a:lnTo>
                  <a:lnTo>
                    <a:pt x="63534" y="106784"/>
                  </a:lnTo>
                  <a:lnTo>
                    <a:pt x="44453" y="153897"/>
                  </a:lnTo>
                  <a:lnTo>
                    <a:pt x="36114" y="197396"/>
                  </a:lnTo>
                  <a:lnTo>
                    <a:pt x="30809" y="221115"/>
                  </a:lnTo>
                  <a:lnTo>
                    <a:pt x="29927" y="266965"/>
                  </a:lnTo>
                  <a:lnTo>
                    <a:pt x="36172" y="307671"/>
                  </a:lnTo>
                  <a:lnTo>
                    <a:pt x="37719" y="351108"/>
                  </a:lnTo>
                  <a:lnTo>
                    <a:pt x="44571" y="391321"/>
                  </a:lnTo>
                  <a:lnTo>
                    <a:pt x="49844" y="436109"/>
                  </a:lnTo>
                  <a:lnTo>
                    <a:pt x="55707" y="475844"/>
                  </a:lnTo>
                  <a:lnTo>
                    <a:pt x="63411" y="514267"/>
                  </a:lnTo>
                  <a:lnTo>
                    <a:pt x="66030" y="552429"/>
                  </a:lnTo>
                  <a:lnTo>
                    <a:pt x="66547" y="590543"/>
                  </a:lnTo>
                  <a:lnTo>
                    <a:pt x="59119" y="635349"/>
                  </a:lnTo>
                  <a:lnTo>
                    <a:pt x="54911" y="656385"/>
                  </a:lnTo>
                  <a:lnTo>
                    <a:pt x="40980" y="687802"/>
                  </a:lnTo>
                  <a:lnTo>
                    <a:pt x="32721" y="701442"/>
                  </a:lnTo>
                  <a:lnTo>
                    <a:pt x="26572" y="721656"/>
                  </a:lnTo>
                  <a:lnTo>
                    <a:pt x="15480" y="736154"/>
                  </a:lnTo>
                  <a:lnTo>
                    <a:pt x="9349" y="739927"/>
                  </a:lnTo>
                  <a:lnTo>
                    <a:pt x="0" y="742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3"/>
            <p:cNvSpPr/>
            <p:nvPr>
              <p:custDataLst>
                <p:tags r:id="rId75"/>
              </p:custDataLst>
            </p:nvPr>
          </p:nvSpPr>
          <p:spPr>
            <a:xfrm>
              <a:off x="4419728" y="4524422"/>
              <a:ext cx="180848" cy="180913"/>
            </a:xfrm>
            <a:custGeom>
              <a:avLst/>
              <a:gdLst/>
              <a:ahLst/>
              <a:cxnLst/>
              <a:rect l="0" t="0" r="0" b="0"/>
              <a:pathLst>
                <a:path w="180848" h="180913">
                  <a:moveTo>
                    <a:pt x="18922" y="9478"/>
                  </a:moveTo>
                  <a:lnTo>
                    <a:pt x="18922" y="9478"/>
                  </a:lnTo>
                  <a:lnTo>
                    <a:pt x="9514" y="9478"/>
                  </a:lnTo>
                  <a:lnTo>
                    <a:pt x="23590" y="9478"/>
                  </a:lnTo>
                  <a:lnTo>
                    <a:pt x="25208" y="10536"/>
                  </a:lnTo>
                  <a:lnTo>
                    <a:pt x="26288" y="12300"/>
                  </a:lnTo>
                  <a:lnTo>
                    <a:pt x="27007" y="14534"/>
                  </a:lnTo>
                  <a:lnTo>
                    <a:pt x="28546" y="16023"/>
                  </a:lnTo>
                  <a:lnTo>
                    <a:pt x="33077" y="17679"/>
                  </a:lnTo>
                  <a:lnTo>
                    <a:pt x="38619" y="24059"/>
                  </a:lnTo>
                  <a:lnTo>
                    <a:pt x="43552" y="32892"/>
                  </a:lnTo>
                  <a:lnTo>
                    <a:pt x="47387" y="43815"/>
                  </a:lnTo>
                  <a:lnTo>
                    <a:pt x="53696" y="54812"/>
                  </a:lnTo>
                  <a:lnTo>
                    <a:pt x="56936" y="98308"/>
                  </a:lnTo>
                  <a:lnTo>
                    <a:pt x="57019" y="135027"/>
                  </a:lnTo>
                  <a:lnTo>
                    <a:pt x="51965" y="150629"/>
                  </a:lnTo>
                  <a:lnTo>
                    <a:pt x="40775" y="167261"/>
                  </a:lnTo>
                  <a:lnTo>
                    <a:pt x="34632" y="174148"/>
                  </a:lnTo>
                  <a:lnTo>
                    <a:pt x="28374" y="177915"/>
                  </a:lnTo>
                  <a:lnTo>
                    <a:pt x="19108" y="180531"/>
                  </a:lnTo>
                  <a:lnTo>
                    <a:pt x="4782" y="180912"/>
                  </a:lnTo>
                  <a:lnTo>
                    <a:pt x="3145" y="179859"/>
                  </a:lnTo>
                  <a:lnTo>
                    <a:pt x="2054" y="178099"/>
                  </a:lnTo>
                  <a:lnTo>
                    <a:pt x="159" y="171227"/>
                  </a:lnTo>
                  <a:lnTo>
                    <a:pt x="0" y="166738"/>
                  </a:lnTo>
                  <a:lnTo>
                    <a:pt x="2751" y="161216"/>
                  </a:lnTo>
                  <a:lnTo>
                    <a:pt x="4967" y="158262"/>
                  </a:lnTo>
                  <a:lnTo>
                    <a:pt x="7428" y="149335"/>
                  </a:lnTo>
                  <a:lnTo>
                    <a:pt x="9580" y="139370"/>
                  </a:lnTo>
                  <a:lnTo>
                    <a:pt x="16742" y="127810"/>
                  </a:lnTo>
                  <a:lnTo>
                    <a:pt x="40852" y="97239"/>
                  </a:lnTo>
                  <a:lnTo>
                    <a:pt x="50894" y="88700"/>
                  </a:lnTo>
                  <a:lnTo>
                    <a:pt x="68786" y="68793"/>
                  </a:lnTo>
                  <a:lnTo>
                    <a:pt x="116401" y="26240"/>
                  </a:lnTo>
                  <a:lnTo>
                    <a:pt x="127793" y="14900"/>
                  </a:lnTo>
                  <a:lnTo>
                    <a:pt x="130809" y="9065"/>
                  </a:lnTo>
                  <a:lnTo>
                    <a:pt x="131613" y="6027"/>
                  </a:lnTo>
                  <a:lnTo>
                    <a:pt x="133208" y="4003"/>
                  </a:lnTo>
                  <a:lnTo>
                    <a:pt x="142313" y="111"/>
                  </a:lnTo>
                  <a:lnTo>
                    <a:pt x="137562" y="0"/>
                  </a:lnTo>
                  <a:lnTo>
                    <a:pt x="136115" y="1042"/>
                  </a:lnTo>
                  <a:lnTo>
                    <a:pt x="126751" y="23367"/>
                  </a:lnTo>
                  <a:lnTo>
                    <a:pt x="124099" y="40966"/>
                  </a:lnTo>
                  <a:lnTo>
                    <a:pt x="123708" y="83985"/>
                  </a:lnTo>
                  <a:lnTo>
                    <a:pt x="128757" y="101992"/>
                  </a:lnTo>
                  <a:lnTo>
                    <a:pt x="139944" y="119435"/>
                  </a:lnTo>
                  <a:lnTo>
                    <a:pt x="155496" y="136325"/>
                  </a:lnTo>
                  <a:lnTo>
                    <a:pt x="164641" y="139937"/>
                  </a:lnTo>
                  <a:lnTo>
                    <a:pt x="180847" y="14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7"/>
          <p:cNvGrpSpPr/>
          <p:nvPr/>
        </p:nvGrpSpPr>
        <p:grpSpPr>
          <a:xfrm>
            <a:off x="4886717" y="4344762"/>
            <a:ext cx="1190234" cy="389164"/>
            <a:chOff x="4886717" y="4344762"/>
            <a:chExt cx="1190234" cy="389164"/>
          </a:xfrm>
        </p:grpSpPr>
        <p:sp>
          <p:nvSpPr>
            <p:cNvPr id="131" name="SMARTInkShape-374"/>
            <p:cNvSpPr/>
            <p:nvPr>
              <p:custDataLst>
                <p:tags r:id="rId68"/>
              </p:custDataLst>
            </p:nvPr>
          </p:nvSpPr>
          <p:spPr>
            <a:xfrm>
              <a:off x="4972320" y="4344762"/>
              <a:ext cx="114031" cy="389164"/>
            </a:xfrm>
            <a:custGeom>
              <a:avLst/>
              <a:gdLst/>
              <a:ahLst/>
              <a:cxnLst/>
              <a:rect l="0" t="0" r="0" b="0"/>
              <a:pathLst>
                <a:path w="114031" h="389164">
                  <a:moveTo>
                    <a:pt x="114030" y="46263"/>
                  </a:moveTo>
                  <a:lnTo>
                    <a:pt x="114030" y="46263"/>
                  </a:lnTo>
                  <a:lnTo>
                    <a:pt x="105829" y="38062"/>
                  </a:lnTo>
                  <a:lnTo>
                    <a:pt x="104897" y="32074"/>
                  </a:lnTo>
                  <a:lnTo>
                    <a:pt x="104621" y="23597"/>
                  </a:lnTo>
                  <a:lnTo>
                    <a:pt x="103524" y="21627"/>
                  </a:lnTo>
                  <a:lnTo>
                    <a:pt x="101735" y="20314"/>
                  </a:lnTo>
                  <a:lnTo>
                    <a:pt x="99483" y="19439"/>
                  </a:lnTo>
                  <a:lnTo>
                    <a:pt x="97983" y="17797"/>
                  </a:lnTo>
                  <a:lnTo>
                    <a:pt x="95097" y="8601"/>
                  </a:lnTo>
                  <a:lnTo>
                    <a:pt x="95015" y="3237"/>
                  </a:lnTo>
                  <a:lnTo>
                    <a:pt x="93944" y="1704"/>
                  </a:lnTo>
                  <a:lnTo>
                    <a:pt x="92173" y="682"/>
                  </a:lnTo>
                  <a:lnTo>
                    <a:pt x="89934" y="0"/>
                  </a:lnTo>
                  <a:lnTo>
                    <a:pt x="88441" y="605"/>
                  </a:lnTo>
                  <a:lnTo>
                    <a:pt x="87446" y="2066"/>
                  </a:lnTo>
                  <a:lnTo>
                    <a:pt x="86782" y="4098"/>
                  </a:lnTo>
                  <a:lnTo>
                    <a:pt x="85281" y="5453"/>
                  </a:lnTo>
                  <a:lnTo>
                    <a:pt x="80792" y="6959"/>
                  </a:lnTo>
                  <a:lnTo>
                    <a:pt x="72314" y="7806"/>
                  </a:lnTo>
                  <a:lnTo>
                    <a:pt x="70344" y="8983"/>
                  </a:lnTo>
                  <a:lnTo>
                    <a:pt x="69031" y="10826"/>
                  </a:lnTo>
                  <a:lnTo>
                    <a:pt x="66514" y="15697"/>
                  </a:lnTo>
                  <a:lnTo>
                    <a:pt x="34620" y="54508"/>
                  </a:lnTo>
                  <a:lnTo>
                    <a:pt x="21070" y="97174"/>
                  </a:lnTo>
                  <a:lnTo>
                    <a:pt x="13226" y="117204"/>
                  </a:lnTo>
                  <a:lnTo>
                    <a:pt x="9778" y="161125"/>
                  </a:lnTo>
                  <a:lnTo>
                    <a:pt x="1785" y="200723"/>
                  </a:lnTo>
                  <a:lnTo>
                    <a:pt x="0" y="240014"/>
                  </a:lnTo>
                  <a:lnTo>
                    <a:pt x="812" y="285536"/>
                  </a:lnTo>
                  <a:lnTo>
                    <a:pt x="7274" y="305233"/>
                  </a:lnTo>
                  <a:lnTo>
                    <a:pt x="9203" y="350274"/>
                  </a:lnTo>
                  <a:lnTo>
                    <a:pt x="9255" y="389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5"/>
            <p:cNvSpPr/>
            <p:nvPr>
              <p:custDataLst>
                <p:tags r:id="rId69"/>
              </p:custDataLst>
            </p:nvPr>
          </p:nvSpPr>
          <p:spPr>
            <a:xfrm>
              <a:off x="4886717" y="4591050"/>
              <a:ext cx="161534" cy="47626"/>
            </a:xfrm>
            <a:custGeom>
              <a:avLst/>
              <a:gdLst/>
              <a:ahLst/>
              <a:cxnLst/>
              <a:rect l="0" t="0" r="0" b="0"/>
              <a:pathLst>
                <a:path w="161534" h="47626">
                  <a:moveTo>
                    <a:pt x="9133" y="47625"/>
                  </a:moveTo>
                  <a:lnTo>
                    <a:pt x="9133" y="47625"/>
                  </a:lnTo>
                  <a:lnTo>
                    <a:pt x="4077" y="47625"/>
                  </a:lnTo>
                  <a:lnTo>
                    <a:pt x="2588" y="46567"/>
                  </a:lnTo>
                  <a:lnTo>
                    <a:pt x="1594" y="44803"/>
                  </a:lnTo>
                  <a:lnTo>
                    <a:pt x="0" y="39424"/>
                  </a:lnTo>
                  <a:lnTo>
                    <a:pt x="4781" y="33436"/>
                  </a:lnTo>
                  <a:lnTo>
                    <a:pt x="10021" y="30735"/>
                  </a:lnTo>
                  <a:lnTo>
                    <a:pt x="22009" y="29002"/>
                  </a:lnTo>
                  <a:lnTo>
                    <a:pt x="24067" y="27801"/>
                  </a:lnTo>
                  <a:lnTo>
                    <a:pt x="25439" y="25943"/>
                  </a:lnTo>
                  <a:lnTo>
                    <a:pt x="26354" y="23645"/>
                  </a:lnTo>
                  <a:lnTo>
                    <a:pt x="29080" y="22113"/>
                  </a:lnTo>
                  <a:lnTo>
                    <a:pt x="41972" y="18900"/>
                  </a:lnTo>
                  <a:lnTo>
                    <a:pt x="56346" y="11690"/>
                  </a:lnTo>
                  <a:lnTo>
                    <a:pt x="98388" y="3063"/>
                  </a:lnTo>
                  <a:lnTo>
                    <a:pt x="145703" y="120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6"/>
            <p:cNvSpPr/>
            <p:nvPr>
              <p:custDataLst>
                <p:tags r:id="rId70"/>
              </p:custDataLst>
            </p:nvPr>
          </p:nvSpPr>
          <p:spPr>
            <a:xfrm>
              <a:off x="5172369" y="4391035"/>
              <a:ext cx="94841" cy="285741"/>
            </a:xfrm>
            <a:custGeom>
              <a:avLst/>
              <a:gdLst/>
              <a:ahLst/>
              <a:cxnLst/>
              <a:rect l="0" t="0" r="0" b="0"/>
              <a:pathLst>
                <a:path w="94841" h="285741">
                  <a:moveTo>
                    <a:pt x="85431" y="9515"/>
                  </a:moveTo>
                  <a:lnTo>
                    <a:pt x="85431" y="9515"/>
                  </a:lnTo>
                  <a:lnTo>
                    <a:pt x="90487" y="9515"/>
                  </a:lnTo>
                  <a:lnTo>
                    <a:pt x="91976" y="8457"/>
                  </a:lnTo>
                  <a:lnTo>
                    <a:pt x="92970" y="6693"/>
                  </a:lnTo>
                  <a:lnTo>
                    <a:pt x="94840" y="382"/>
                  </a:lnTo>
                  <a:lnTo>
                    <a:pt x="85821" y="0"/>
                  </a:lnTo>
                  <a:lnTo>
                    <a:pt x="77904" y="6538"/>
                  </a:lnTo>
                  <a:lnTo>
                    <a:pt x="72208" y="8192"/>
                  </a:lnTo>
                  <a:lnTo>
                    <a:pt x="70265" y="9691"/>
                  </a:lnTo>
                  <a:lnTo>
                    <a:pt x="44036" y="54561"/>
                  </a:lnTo>
                  <a:lnTo>
                    <a:pt x="21924" y="98450"/>
                  </a:lnTo>
                  <a:lnTo>
                    <a:pt x="13463" y="118533"/>
                  </a:lnTo>
                  <a:lnTo>
                    <a:pt x="3056" y="165267"/>
                  </a:lnTo>
                  <a:lnTo>
                    <a:pt x="0" y="211755"/>
                  </a:lnTo>
                  <a:lnTo>
                    <a:pt x="852" y="231480"/>
                  </a:lnTo>
                  <a:lnTo>
                    <a:pt x="8842" y="277497"/>
                  </a:lnTo>
                  <a:lnTo>
                    <a:pt x="9231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7"/>
            <p:cNvSpPr/>
            <p:nvPr>
              <p:custDataLst>
                <p:tags r:id="rId71"/>
              </p:custDataLst>
            </p:nvPr>
          </p:nvSpPr>
          <p:spPr>
            <a:xfrm>
              <a:off x="5280554" y="4525737"/>
              <a:ext cx="148697" cy="141349"/>
            </a:xfrm>
            <a:custGeom>
              <a:avLst/>
              <a:gdLst/>
              <a:ahLst/>
              <a:cxnLst/>
              <a:rect l="0" t="0" r="0" b="0"/>
              <a:pathLst>
                <a:path w="148697" h="141349">
                  <a:moveTo>
                    <a:pt x="15346" y="36738"/>
                  </a:moveTo>
                  <a:lnTo>
                    <a:pt x="15346" y="36738"/>
                  </a:lnTo>
                  <a:lnTo>
                    <a:pt x="23547" y="28537"/>
                  </a:lnTo>
                  <a:lnTo>
                    <a:pt x="24755" y="19129"/>
                  </a:lnTo>
                  <a:lnTo>
                    <a:pt x="24837" y="13058"/>
                  </a:lnTo>
                  <a:lnTo>
                    <a:pt x="21673" y="11426"/>
                  </a:lnTo>
                  <a:lnTo>
                    <a:pt x="265" y="8592"/>
                  </a:lnTo>
                  <a:lnTo>
                    <a:pt x="0" y="7391"/>
                  </a:lnTo>
                  <a:lnTo>
                    <a:pt x="4845" y="0"/>
                  </a:lnTo>
                  <a:lnTo>
                    <a:pt x="8210" y="2065"/>
                  </a:lnTo>
                  <a:lnTo>
                    <a:pt x="13937" y="6958"/>
                  </a:lnTo>
                  <a:lnTo>
                    <a:pt x="22672" y="8983"/>
                  </a:lnTo>
                  <a:lnTo>
                    <a:pt x="47134" y="30544"/>
                  </a:lnTo>
                  <a:lnTo>
                    <a:pt x="50641" y="36807"/>
                  </a:lnTo>
                  <a:lnTo>
                    <a:pt x="52892" y="49452"/>
                  </a:lnTo>
                  <a:lnTo>
                    <a:pt x="53442" y="96947"/>
                  </a:lnTo>
                  <a:lnTo>
                    <a:pt x="50622" y="103361"/>
                  </a:lnTo>
                  <a:lnTo>
                    <a:pt x="17213" y="139631"/>
                  </a:lnTo>
                  <a:lnTo>
                    <a:pt x="13354" y="140677"/>
                  </a:lnTo>
                  <a:lnTo>
                    <a:pt x="7309" y="141348"/>
                  </a:lnTo>
                  <a:lnTo>
                    <a:pt x="6813" y="140344"/>
                  </a:lnTo>
                  <a:lnTo>
                    <a:pt x="5860" y="119119"/>
                  </a:lnTo>
                  <a:lnTo>
                    <a:pt x="8660" y="112862"/>
                  </a:lnTo>
                  <a:lnTo>
                    <a:pt x="12374" y="106555"/>
                  </a:lnTo>
                  <a:lnTo>
                    <a:pt x="15524" y="97053"/>
                  </a:lnTo>
                  <a:lnTo>
                    <a:pt x="50297" y="49700"/>
                  </a:lnTo>
                  <a:lnTo>
                    <a:pt x="81580" y="18129"/>
                  </a:lnTo>
                  <a:lnTo>
                    <a:pt x="86947" y="22875"/>
                  </a:lnTo>
                  <a:lnTo>
                    <a:pt x="89502" y="28107"/>
                  </a:lnTo>
                  <a:lnTo>
                    <a:pt x="90183" y="30984"/>
                  </a:lnTo>
                  <a:lnTo>
                    <a:pt x="89579" y="32902"/>
                  </a:lnTo>
                  <a:lnTo>
                    <a:pt x="88118" y="34180"/>
                  </a:lnTo>
                  <a:lnTo>
                    <a:pt x="86086" y="35033"/>
                  </a:lnTo>
                  <a:lnTo>
                    <a:pt x="84731" y="36660"/>
                  </a:lnTo>
                  <a:lnTo>
                    <a:pt x="83226" y="41290"/>
                  </a:lnTo>
                  <a:lnTo>
                    <a:pt x="82021" y="87931"/>
                  </a:lnTo>
                  <a:lnTo>
                    <a:pt x="83080" y="89917"/>
                  </a:lnTo>
                  <a:lnTo>
                    <a:pt x="84843" y="91240"/>
                  </a:lnTo>
                  <a:lnTo>
                    <a:pt x="89625" y="92711"/>
                  </a:lnTo>
                  <a:lnTo>
                    <a:pt x="132549" y="93884"/>
                  </a:lnTo>
                  <a:lnTo>
                    <a:pt x="139050" y="91064"/>
                  </a:lnTo>
                  <a:lnTo>
                    <a:pt x="148696" y="84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8"/>
            <p:cNvSpPr/>
            <p:nvPr>
              <p:custDataLst>
                <p:tags r:id="rId72"/>
              </p:custDataLst>
            </p:nvPr>
          </p:nvSpPr>
          <p:spPr>
            <a:xfrm>
              <a:off x="5486400" y="4400942"/>
              <a:ext cx="71792" cy="266309"/>
            </a:xfrm>
            <a:custGeom>
              <a:avLst/>
              <a:gdLst/>
              <a:ahLst/>
              <a:cxnLst/>
              <a:rect l="0" t="0" r="0" b="0"/>
              <a:pathLst>
                <a:path w="71792" h="2663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12900"/>
                  </a:lnTo>
                  <a:lnTo>
                    <a:pt x="1058" y="14819"/>
                  </a:lnTo>
                  <a:lnTo>
                    <a:pt x="2822" y="16099"/>
                  </a:lnTo>
                  <a:lnTo>
                    <a:pt x="5056" y="16952"/>
                  </a:lnTo>
                  <a:lnTo>
                    <a:pt x="6545" y="18579"/>
                  </a:lnTo>
                  <a:lnTo>
                    <a:pt x="11759" y="28794"/>
                  </a:lnTo>
                  <a:lnTo>
                    <a:pt x="41314" y="73202"/>
                  </a:lnTo>
                  <a:lnTo>
                    <a:pt x="62443" y="117116"/>
                  </a:lnTo>
                  <a:lnTo>
                    <a:pt x="71791" y="162790"/>
                  </a:lnTo>
                  <a:lnTo>
                    <a:pt x="67558" y="204267"/>
                  </a:lnTo>
                  <a:lnTo>
                    <a:pt x="61423" y="217920"/>
                  </a:lnTo>
                  <a:lnTo>
                    <a:pt x="28575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9"/>
            <p:cNvSpPr/>
            <p:nvPr>
              <p:custDataLst>
                <p:tags r:id="rId73"/>
              </p:custDataLst>
            </p:nvPr>
          </p:nvSpPr>
          <p:spPr>
            <a:xfrm>
              <a:off x="5764115" y="4364357"/>
              <a:ext cx="312836" cy="359448"/>
            </a:xfrm>
            <a:custGeom>
              <a:avLst/>
              <a:gdLst/>
              <a:ahLst/>
              <a:cxnLst/>
              <a:rect l="0" t="0" r="0" b="0"/>
              <a:pathLst>
                <a:path w="312836" h="359448">
                  <a:moveTo>
                    <a:pt x="103285" y="226693"/>
                  </a:moveTo>
                  <a:lnTo>
                    <a:pt x="103285" y="226693"/>
                  </a:lnTo>
                  <a:lnTo>
                    <a:pt x="111486" y="226693"/>
                  </a:lnTo>
                  <a:lnTo>
                    <a:pt x="111927" y="227751"/>
                  </a:lnTo>
                  <a:lnTo>
                    <a:pt x="112694" y="234894"/>
                  </a:lnTo>
                  <a:lnTo>
                    <a:pt x="104598" y="227901"/>
                  </a:lnTo>
                  <a:lnTo>
                    <a:pt x="103401" y="218599"/>
                  </a:lnTo>
                  <a:lnTo>
                    <a:pt x="102304" y="218121"/>
                  </a:lnTo>
                  <a:lnTo>
                    <a:pt x="98262" y="217592"/>
                  </a:lnTo>
                  <a:lnTo>
                    <a:pt x="96761" y="216392"/>
                  </a:lnTo>
                  <a:lnTo>
                    <a:pt x="95094" y="212237"/>
                  </a:lnTo>
                  <a:lnTo>
                    <a:pt x="93591" y="210706"/>
                  </a:lnTo>
                  <a:lnTo>
                    <a:pt x="85676" y="208046"/>
                  </a:lnTo>
                  <a:lnTo>
                    <a:pt x="74063" y="215235"/>
                  </a:lnTo>
                  <a:lnTo>
                    <a:pt x="56826" y="221843"/>
                  </a:lnTo>
                  <a:lnTo>
                    <a:pt x="33816" y="239525"/>
                  </a:lnTo>
                  <a:lnTo>
                    <a:pt x="14418" y="266655"/>
                  </a:lnTo>
                  <a:lnTo>
                    <a:pt x="10872" y="276558"/>
                  </a:lnTo>
                  <a:lnTo>
                    <a:pt x="0" y="313842"/>
                  </a:lnTo>
                  <a:lnTo>
                    <a:pt x="1995" y="323987"/>
                  </a:lnTo>
                  <a:lnTo>
                    <a:pt x="9067" y="338777"/>
                  </a:lnTo>
                  <a:lnTo>
                    <a:pt x="20938" y="353255"/>
                  </a:lnTo>
                  <a:lnTo>
                    <a:pt x="27176" y="357026"/>
                  </a:lnTo>
                  <a:lnTo>
                    <a:pt x="39802" y="359447"/>
                  </a:lnTo>
                  <a:lnTo>
                    <a:pt x="60093" y="352321"/>
                  </a:lnTo>
                  <a:lnTo>
                    <a:pt x="85694" y="337637"/>
                  </a:lnTo>
                  <a:lnTo>
                    <a:pt x="116081" y="298278"/>
                  </a:lnTo>
                  <a:lnTo>
                    <a:pt x="134630" y="254660"/>
                  </a:lnTo>
                  <a:lnTo>
                    <a:pt x="143318" y="207563"/>
                  </a:lnTo>
                  <a:lnTo>
                    <a:pt x="154467" y="169527"/>
                  </a:lnTo>
                  <a:lnTo>
                    <a:pt x="159257" y="124893"/>
                  </a:lnTo>
                  <a:lnTo>
                    <a:pt x="160280" y="79742"/>
                  </a:lnTo>
                  <a:lnTo>
                    <a:pt x="159346" y="47030"/>
                  </a:lnTo>
                  <a:lnTo>
                    <a:pt x="150732" y="20990"/>
                  </a:lnTo>
                  <a:lnTo>
                    <a:pt x="143545" y="7751"/>
                  </a:lnTo>
                  <a:lnTo>
                    <a:pt x="142825" y="4531"/>
                  </a:lnTo>
                  <a:lnTo>
                    <a:pt x="141287" y="2385"/>
                  </a:lnTo>
                  <a:lnTo>
                    <a:pt x="139203" y="954"/>
                  </a:lnTo>
                  <a:lnTo>
                    <a:pt x="136755" y="0"/>
                  </a:lnTo>
                  <a:lnTo>
                    <a:pt x="135123" y="423"/>
                  </a:lnTo>
                  <a:lnTo>
                    <a:pt x="134035" y="1763"/>
                  </a:lnTo>
                  <a:lnTo>
                    <a:pt x="131769" y="6074"/>
                  </a:lnTo>
                  <a:lnTo>
                    <a:pt x="125600" y="14451"/>
                  </a:lnTo>
                  <a:lnTo>
                    <a:pt x="114987" y="46583"/>
                  </a:lnTo>
                  <a:lnTo>
                    <a:pt x="113097" y="85186"/>
                  </a:lnTo>
                  <a:lnTo>
                    <a:pt x="112847" y="131623"/>
                  </a:lnTo>
                  <a:lnTo>
                    <a:pt x="120354" y="179092"/>
                  </a:lnTo>
                  <a:lnTo>
                    <a:pt x="127000" y="217173"/>
                  </a:lnTo>
                  <a:lnTo>
                    <a:pt x="139634" y="261061"/>
                  </a:lnTo>
                  <a:lnTo>
                    <a:pt x="150472" y="305496"/>
                  </a:lnTo>
                  <a:lnTo>
                    <a:pt x="153537" y="312164"/>
                  </a:lnTo>
                  <a:lnTo>
                    <a:pt x="160031" y="321371"/>
                  </a:lnTo>
                  <a:lnTo>
                    <a:pt x="165372" y="316717"/>
                  </a:lnTo>
                  <a:lnTo>
                    <a:pt x="167921" y="311506"/>
                  </a:lnTo>
                  <a:lnTo>
                    <a:pt x="179637" y="267782"/>
                  </a:lnTo>
                  <a:lnTo>
                    <a:pt x="189667" y="247901"/>
                  </a:lnTo>
                  <a:lnTo>
                    <a:pt x="192623" y="244007"/>
                  </a:lnTo>
                  <a:lnTo>
                    <a:pt x="195908" y="234035"/>
                  </a:lnTo>
                  <a:lnTo>
                    <a:pt x="198425" y="223606"/>
                  </a:lnTo>
                  <a:lnTo>
                    <a:pt x="208666" y="208287"/>
                  </a:lnTo>
                  <a:lnTo>
                    <a:pt x="215823" y="200127"/>
                  </a:lnTo>
                  <a:lnTo>
                    <a:pt x="219624" y="199011"/>
                  </a:lnTo>
                  <a:lnTo>
                    <a:pt x="222120" y="198713"/>
                  </a:lnTo>
                  <a:lnTo>
                    <a:pt x="223783" y="197456"/>
                  </a:lnTo>
                  <a:lnTo>
                    <a:pt x="225631" y="193238"/>
                  </a:lnTo>
                  <a:lnTo>
                    <a:pt x="227183" y="192748"/>
                  </a:lnTo>
                  <a:lnTo>
                    <a:pt x="229275" y="193480"/>
                  </a:lnTo>
                  <a:lnTo>
                    <a:pt x="236204" y="197847"/>
                  </a:lnTo>
                  <a:lnTo>
                    <a:pt x="236598" y="206295"/>
                  </a:lnTo>
                  <a:lnTo>
                    <a:pt x="243174" y="214981"/>
                  </a:lnTo>
                  <a:lnTo>
                    <a:pt x="244833" y="220782"/>
                  </a:lnTo>
                  <a:lnTo>
                    <a:pt x="244217" y="223811"/>
                  </a:lnTo>
                  <a:lnTo>
                    <a:pt x="239352" y="234188"/>
                  </a:lnTo>
                  <a:lnTo>
                    <a:pt x="235815" y="260742"/>
                  </a:lnTo>
                  <a:lnTo>
                    <a:pt x="229144" y="274146"/>
                  </a:lnTo>
                  <a:lnTo>
                    <a:pt x="228466" y="277378"/>
                  </a:lnTo>
                  <a:lnTo>
                    <a:pt x="222455" y="286984"/>
                  </a:lnTo>
                  <a:lnTo>
                    <a:pt x="216927" y="290531"/>
                  </a:lnTo>
                  <a:lnTo>
                    <a:pt x="213972" y="291476"/>
                  </a:lnTo>
                  <a:lnTo>
                    <a:pt x="212001" y="293165"/>
                  </a:lnTo>
                  <a:lnTo>
                    <a:pt x="208579" y="301403"/>
                  </a:lnTo>
                  <a:lnTo>
                    <a:pt x="205468" y="302231"/>
                  </a:lnTo>
                  <a:lnTo>
                    <a:pt x="198941" y="302854"/>
                  </a:lnTo>
                  <a:lnTo>
                    <a:pt x="198571" y="294688"/>
                  </a:lnTo>
                  <a:lnTo>
                    <a:pt x="203603" y="288703"/>
                  </a:lnTo>
                  <a:lnTo>
                    <a:pt x="206079" y="280358"/>
                  </a:lnTo>
                  <a:lnTo>
                    <a:pt x="208238" y="270653"/>
                  </a:lnTo>
                  <a:lnTo>
                    <a:pt x="218247" y="255798"/>
                  </a:lnTo>
                  <a:lnTo>
                    <a:pt x="264627" y="208236"/>
                  </a:lnTo>
                  <a:lnTo>
                    <a:pt x="279950" y="191847"/>
                  </a:lnTo>
                  <a:lnTo>
                    <a:pt x="286231" y="179084"/>
                  </a:lnTo>
                  <a:lnTo>
                    <a:pt x="288748" y="175903"/>
                  </a:lnTo>
                  <a:lnTo>
                    <a:pt x="294369" y="172370"/>
                  </a:lnTo>
                  <a:lnTo>
                    <a:pt x="303155" y="169591"/>
                  </a:lnTo>
                  <a:lnTo>
                    <a:pt x="298208" y="169557"/>
                  </a:lnTo>
                  <a:lnTo>
                    <a:pt x="296734" y="170611"/>
                  </a:lnTo>
                  <a:lnTo>
                    <a:pt x="286418" y="188842"/>
                  </a:lnTo>
                  <a:lnTo>
                    <a:pt x="283486" y="204501"/>
                  </a:lnTo>
                  <a:lnTo>
                    <a:pt x="276777" y="217174"/>
                  </a:lnTo>
                  <a:lnTo>
                    <a:pt x="274855" y="239393"/>
                  </a:lnTo>
                  <a:lnTo>
                    <a:pt x="277610" y="245743"/>
                  </a:lnTo>
                  <a:lnTo>
                    <a:pt x="281304" y="252093"/>
                  </a:lnTo>
                  <a:lnTo>
                    <a:pt x="284443" y="261618"/>
                  </a:lnTo>
                  <a:lnTo>
                    <a:pt x="288928" y="267968"/>
                  </a:lnTo>
                  <a:lnTo>
                    <a:pt x="312835" y="28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98"/>
          <p:cNvGrpSpPr/>
          <p:nvPr/>
        </p:nvGrpSpPr>
        <p:grpSpPr>
          <a:xfrm>
            <a:off x="3762375" y="5086350"/>
            <a:ext cx="428623" cy="85715"/>
            <a:chOff x="3762375" y="5086350"/>
            <a:chExt cx="428623" cy="85715"/>
          </a:xfrm>
        </p:grpSpPr>
        <p:sp>
          <p:nvSpPr>
            <p:cNvPr id="138" name="SMARTInkShape-380"/>
            <p:cNvSpPr/>
            <p:nvPr>
              <p:custDataLst>
                <p:tags r:id="rId66"/>
              </p:custDataLst>
            </p:nvPr>
          </p:nvSpPr>
          <p:spPr>
            <a:xfrm>
              <a:off x="3762375" y="51339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5539" y="0"/>
                  </a:lnTo>
                  <a:lnTo>
                    <a:pt x="90952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81"/>
            <p:cNvSpPr/>
            <p:nvPr>
              <p:custDataLst>
                <p:tags r:id="rId67"/>
              </p:custDataLst>
            </p:nvPr>
          </p:nvSpPr>
          <p:spPr>
            <a:xfrm>
              <a:off x="4029086" y="5086350"/>
              <a:ext cx="161912" cy="85715"/>
            </a:xfrm>
            <a:custGeom>
              <a:avLst/>
              <a:gdLst/>
              <a:ahLst/>
              <a:cxnLst/>
              <a:rect l="0" t="0" r="0" b="0"/>
              <a:pathLst>
                <a:path w="161912" h="85715">
                  <a:moveTo>
                    <a:pt x="95239" y="0"/>
                  </a:moveTo>
                  <a:lnTo>
                    <a:pt x="95239" y="0"/>
                  </a:lnTo>
                  <a:lnTo>
                    <a:pt x="95239" y="9491"/>
                  </a:lnTo>
                  <a:lnTo>
                    <a:pt x="87038" y="17723"/>
                  </a:lnTo>
                  <a:lnTo>
                    <a:pt x="85831" y="27134"/>
                  </a:lnTo>
                  <a:lnTo>
                    <a:pt x="79191" y="35895"/>
                  </a:lnTo>
                  <a:lnTo>
                    <a:pt x="77523" y="41706"/>
                  </a:lnTo>
                  <a:lnTo>
                    <a:pt x="76020" y="43680"/>
                  </a:lnTo>
                  <a:lnTo>
                    <a:pt x="69906" y="47515"/>
                  </a:lnTo>
                  <a:lnTo>
                    <a:pt x="62034" y="60728"/>
                  </a:lnTo>
                  <a:lnTo>
                    <a:pt x="56493" y="64032"/>
                  </a:lnTo>
                  <a:lnTo>
                    <a:pt x="44311" y="66153"/>
                  </a:lnTo>
                  <a:lnTo>
                    <a:pt x="24062" y="66661"/>
                  </a:lnTo>
                  <a:lnTo>
                    <a:pt x="18449" y="63847"/>
                  </a:lnTo>
                  <a:lnTo>
                    <a:pt x="4981" y="52485"/>
                  </a:lnTo>
                  <a:lnTo>
                    <a:pt x="2207" y="46963"/>
                  </a:lnTo>
                  <a:lnTo>
                    <a:pt x="184" y="28517"/>
                  </a:lnTo>
                  <a:lnTo>
                    <a:pt x="0" y="11404"/>
                  </a:lnTo>
                  <a:lnTo>
                    <a:pt x="8191" y="1489"/>
                  </a:lnTo>
                  <a:lnTo>
                    <a:pt x="11748" y="662"/>
                  </a:lnTo>
                  <a:lnTo>
                    <a:pt x="23669" y="39"/>
                  </a:lnTo>
                  <a:lnTo>
                    <a:pt x="29211" y="2839"/>
                  </a:lnTo>
                  <a:lnTo>
                    <a:pt x="50834" y="16869"/>
                  </a:lnTo>
                  <a:lnTo>
                    <a:pt x="92083" y="63502"/>
                  </a:lnTo>
                  <a:lnTo>
                    <a:pt x="101594" y="71967"/>
                  </a:lnTo>
                  <a:lnTo>
                    <a:pt x="107941" y="74319"/>
                  </a:lnTo>
                  <a:lnTo>
                    <a:pt x="110057" y="76004"/>
                  </a:lnTo>
                  <a:lnTo>
                    <a:pt x="114093" y="82375"/>
                  </a:lnTo>
                  <a:lnTo>
                    <a:pt x="118788" y="84236"/>
                  </a:lnTo>
                  <a:lnTo>
                    <a:pt x="146441" y="85714"/>
                  </a:lnTo>
                  <a:lnTo>
                    <a:pt x="148424" y="84660"/>
                  </a:lnTo>
                  <a:lnTo>
                    <a:pt x="149745" y="82898"/>
                  </a:lnTo>
                  <a:lnTo>
                    <a:pt x="151867" y="77523"/>
                  </a:lnTo>
                  <a:lnTo>
                    <a:pt x="158832" y="68857"/>
                  </a:lnTo>
                  <a:lnTo>
                    <a:pt x="161000" y="60032"/>
                  </a:lnTo>
                  <a:lnTo>
                    <a:pt x="161911" y="24075"/>
                  </a:lnTo>
                  <a:lnTo>
                    <a:pt x="159090" y="18461"/>
                  </a:lnTo>
                  <a:lnTo>
                    <a:pt x="156857" y="15482"/>
                  </a:lnTo>
                  <a:lnTo>
                    <a:pt x="151552" y="12173"/>
                  </a:lnTo>
                  <a:lnTo>
                    <a:pt x="145667" y="9644"/>
                  </a:lnTo>
                  <a:lnTo>
                    <a:pt x="136404" y="3328"/>
                  </a:lnTo>
                  <a:lnTo>
                    <a:pt x="126956" y="986"/>
                  </a:lnTo>
                  <a:lnTo>
                    <a:pt x="83480" y="17"/>
                  </a:lnTo>
                  <a:lnTo>
                    <a:pt x="66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382"/>
          <p:cNvSpPr/>
          <p:nvPr>
            <p:custDataLst>
              <p:tags r:id="rId7"/>
            </p:custDataLst>
          </p:nvPr>
        </p:nvSpPr>
        <p:spPr>
          <a:xfrm>
            <a:off x="4048129" y="3935314"/>
            <a:ext cx="209419" cy="112647"/>
          </a:xfrm>
          <a:custGeom>
            <a:avLst/>
            <a:gdLst/>
            <a:ahLst/>
            <a:cxnLst/>
            <a:rect l="0" t="0" r="0" b="0"/>
            <a:pathLst>
              <a:path w="209419" h="112647">
                <a:moveTo>
                  <a:pt x="95246" y="46136"/>
                </a:moveTo>
                <a:lnTo>
                  <a:pt x="95246" y="46136"/>
                </a:lnTo>
                <a:lnTo>
                  <a:pt x="90189" y="46136"/>
                </a:lnTo>
                <a:lnTo>
                  <a:pt x="88700" y="45078"/>
                </a:lnTo>
                <a:lnTo>
                  <a:pt x="87707" y="43314"/>
                </a:lnTo>
                <a:lnTo>
                  <a:pt x="87045" y="41080"/>
                </a:lnTo>
                <a:lnTo>
                  <a:pt x="85545" y="40648"/>
                </a:lnTo>
                <a:lnTo>
                  <a:pt x="76098" y="45515"/>
                </a:lnTo>
                <a:lnTo>
                  <a:pt x="71566" y="45860"/>
                </a:lnTo>
                <a:lnTo>
                  <a:pt x="66024" y="48835"/>
                </a:lnTo>
                <a:lnTo>
                  <a:pt x="31482" y="80274"/>
                </a:lnTo>
                <a:lnTo>
                  <a:pt x="25279" y="82475"/>
                </a:lnTo>
                <a:lnTo>
                  <a:pt x="23201" y="84120"/>
                </a:lnTo>
                <a:lnTo>
                  <a:pt x="19218" y="90434"/>
                </a:lnTo>
                <a:lnTo>
                  <a:pt x="14537" y="92282"/>
                </a:lnTo>
                <a:lnTo>
                  <a:pt x="1760" y="93631"/>
                </a:lnTo>
                <a:lnTo>
                  <a:pt x="1172" y="92616"/>
                </a:lnTo>
                <a:lnTo>
                  <a:pt x="0" y="61880"/>
                </a:lnTo>
                <a:lnTo>
                  <a:pt x="2820" y="55602"/>
                </a:lnTo>
                <a:lnTo>
                  <a:pt x="6542" y="49285"/>
                </a:lnTo>
                <a:lnTo>
                  <a:pt x="9697" y="39779"/>
                </a:lnTo>
                <a:lnTo>
                  <a:pt x="15806" y="30259"/>
                </a:lnTo>
                <a:lnTo>
                  <a:pt x="19144" y="20736"/>
                </a:lnTo>
                <a:lnTo>
                  <a:pt x="36645" y="0"/>
                </a:lnTo>
                <a:lnTo>
                  <a:pt x="38187" y="562"/>
                </a:lnTo>
                <a:lnTo>
                  <a:pt x="45414" y="5351"/>
                </a:lnTo>
                <a:lnTo>
                  <a:pt x="51226" y="6843"/>
                </a:lnTo>
                <a:lnTo>
                  <a:pt x="53199" y="8299"/>
                </a:lnTo>
                <a:lnTo>
                  <a:pt x="54515" y="10328"/>
                </a:lnTo>
                <a:lnTo>
                  <a:pt x="55392" y="12739"/>
                </a:lnTo>
                <a:lnTo>
                  <a:pt x="58093" y="14346"/>
                </a:lnTo>
                <a:lnTo>
                  <a:pt x="66739" y="16132"/>
                </a:lnTo>
                <a:lnTo>
                  <a:pt x="70950" y="18725"/>
                </a:lnTo>
                <a:lnTo>
                  <a:pt x="114286" y="65151"/>
                </a:lnTo>
                <a:lnTo>
                  <a:pt x="158746" y="108578"/>
                </a:lnTo>
                <a:lnTo>
                  <a:pt x="168271" y="111557"/>
                </a:lnTo>
                <a:lnTo>
                  <a:pt x="184146" y="112646"/>
                </a:lnTo>
                <a:lnTo>
                  <a:pt x="186263" y="111642"/>
                </a:lnTo>
                <a:lnTo>
                  <a:pt x="187674" y="109915"/>
                </a:lnTo>
                <a:lnTo>
                  <a:pt x="188614" y="107705"/>
                </a:lnTo>
                <a:lnTo>
                  <a:pt x="190300" y="106232"/>
                </a:lnTo>
                <a:lnTo>
                  <a:pt x="194995" y="104596"/>
                </a:lnTo>
                <a:lnTo>
                  <a:pt x="196670" y="103100"/>
                </a:lnTo>
                <a:lnTo>
                  <a:pt x="207364" y="84040"/>
                </a:lnTo>
                <a:lnTo>
                  <a:pt x="209418" y="62000"/>
                </a:lnTo>
                <a:lnTo>
                  <a:pt x="206667" y="55656"/>
                </a:lnTo>
                <a:lnTo>
                  <a:pt x="202975" y="49309"/>
                </a:lnTo>
                <a:lnTo>
                  <a:pt x="199838" y="39786"/>
                </a:lnTo>
                <a:lnTo>
                  <a:pt x="186879" y="23911"/>
                </a:lnTo>
                <a:lnTo>
                  <a:pt x="180775" y="20383"/>
                </a:lnTo>
                <a:lnTo>
                  <a:pt x="168233" y="18119"/>
                </a:lnTo>
                <a:lnTo>
                  <a:pt x="122361" y="17575"/>
                </a:lnTo>
                <a:lnTo>
                  <a:pt x="95246" y="175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100"/>
          <p:cNvGrpSpPr/>
          <p:nvPr/>
        </p:nvGrpSpPr>
        <p:grpSpPr>
          <a:xfrm>
            <a:off x="6591300" y="4563802"/>
            <a:ext cx="200026" cy="112547"/>
            <a:chOff x="6591300" y="4563802"/>
            <a:chExt cx="200026" cy="112547"/>
          </a:xfrm>
        </p:grpSpPr>
        <p:sp>
          <p:nvSpPr>
            <p:cNvPr id="142" name="SMARTInkShape-383"/>
            <p:cNvSpPr/>
            <p:nvPr>
              <p:custDataLst>
                <p:tags r:id="rId64"/>
              </p:custDataLst>
            </p:nvPr>
          </p:nvSpPr>
          <p:spPr>
            <a:xfrm>
              <a:off x="6591300" y="4563802"/>
              <a:ext cx="200026" cy="17608"/>
            </a:xfrm>
            <a:custGeom>
              <a:avLst/>
              <a:gdLst/>
              <a:ahLst/>
              <a:cxnLst/>
              <a:rect l="0" t="0" r="0" b="0"/>
              <a:pathLst>
                <a:path w="200026" h="17608">
                  <a:moveTo>
                    <a:pt x="0" y="8198"/>
                  </a:moveTo>
                  <a:lnTo>
                    <a:pt x="0" y="8198"/>
                  </a:lnTo>
                  <a:lnTo>
                    <a:pt x="0" y="13254"/>
                  </a:lnTo>
                  <a:lnTo>
                    <a:pt x="1058" y="14743"/>
                  </a:lnTo>
                  <a:lnTo>
                    <a:pt x="2822" y="15737"/>
                  </a:lnTo>
                  <a:lnTo>
                    <a:pt x="17333" y="17607"/>
                  </a:lnTo>
                  <a:lnTo>
                    <a:pt x="27374" y="11154"/>
                  </a:lnTo>
                  <a:lnTo>
                    <a:pt x="74516" y="8371"/>
                  </a:lnTo>
                  <a:lnTo>
                    <a:pt x="116974" y="5391"/>
                  </a:lnTo>
                  <a:lnTo>
                    <a:pt x="147872" y="0"/>
                  </a:lnTo>
                  <a:lnTo>
                    <a:pt x="200025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4"/>
            <p:cNvSpPr/>
            <p:nvPr>
              <p:custDataLst>
                <p:tags r:id="rId65"/>
              </p:custDataLst>
            </p:nvPr>
          </p:nvSpPr>
          <p:spPr>
            <a:xfrm>
              <a:off x="6620383" y="4657725"/>
              <a:ext cx="170943" cy="18624"/>
            </a:xfrm>
            <a:custGeom>
              <a:avLst/>
              <a:gdLst/>
              <a:ahLst/>
              <a:cxnLst/>
              <a:rect l="0" t="0" r="0" b="0"/>
              <a:pathLst>
                <a:path w="170943" h="18624">
                  <a:moveTo>
                    <a:pt x="18542" y="0"/>
                  </a:moveTo>
                  <a:lnTo>
                    <a:pt x="18542" y="0"/>
                  </a:lnTo>
                  <a:lnTo>
                    <a:pt x="18542" y="5056"/>
                  </a:lnTo>
                  <a:lnTo>
                    <a:pt x="17484" y="6545"/>
                  </a:lnTo>
                  <a:lnTo>
                    <a:pt x="15720" y="7539"/>
                  </a:lnTo>
                  <a:lnTo>
                    <a:pt x="13486" y="8201"/>
                  </a:lnTo>
                  <a:lnTo>
                    <a:pt x="0" y="18623"/>
                  </a:lnTo>
                  <a:lnTo>
                    <a:pt x="4700" y="13867"/>
                  </a:lnTo>
                  <a:lnTo>
                    <a:pt x="9920" y="11455"/>
                  </a:lnTo>
                  <a:lnTo>
                    <a:pt x="56913" y="9575"/>
                  </a:lnTo>
                  <a:lnTo>
                    <a:pt x="97588" y="9529"/>
                  </a:lnTo>
                  <a:lnTo>
                    <a:pt x="144603" y="6703"/>
                  </a:lnTo>
                  <a:lnTo>
                    <a:pt x="170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385"/>
          <p:cNvSpPr/>
          <p:nvPr>
            <p:custDataLst>
              <p:tags r:id="rId8"/>
            </p:custDataLst>
          </p:nvPr>
        </p:nvSpPr>
        <p:spPr>
          <a:xfrm>
            <a:off x="7124700" y="4439104"/>
            <a:ext cx="352426" cy="418637"/>
          </a:xfrm>
          <a:custGeom>
            <a:avLst/>
            <a:gdLst/>
            <a:ahLst/>
            <a:cxnLst/>
            <a:rect l="0" t="0" r="0" b="0"/>
            <a:pathLst>
              <a:path w="352426" h="418637">
                <a:moveTo>
                  <a:pt x="0" y="409121"/>
                </a:moveTo>
                <a:lnTo>
                  <a:pt x="0" y="409121"/>
                </a:lnTo>
                <a:lnTo>
                  <a:pt x="0" y="418636"/>
                </a:lnTo>
                <a:lnTo>
                  <a:pt x="32181" y="386465"/>
                </a:lnTo>
                <a:lnTo>
                  <a:pt x="35470" y="377532"/>
                </a:lnTo>
                <a:lnTo>
                  <a:pt x="36347" y="372187"/>
                </a:lnTo>
                <a:lnTo>
                  <a:pt x="39048" y="367565"/>
                </a:lnTo>
                <a:lnTo>
                  <a:pt x="59405" y="344120"/>
                </a:lnTo>
                <a:lnTo>
                  <a:pt x="76150" y="302333"/>
                </a:lnTo>
                <a:lnTo>
                  <a:pt x="87286" y="256456"/>
                </a:lnTo>
                <a:lnTo>
                  <a:pt x="98534" y="228067"/>
                </a:lnTo>
                <a:lnTo>
                  <a:pt x="107293" y="209061"/>
                </a:lnTo>
                <a:lnTo>
                  <a:pt x="118434" y="161466"/>
                </a:lnTo>
                <a:lnTo>
                  <a:pt x="130654" y="116668"/>
                </a:lnTo>
                <a:lnTo>
                  <a:pt x="135374" y="95632"/>
                </a:lnTo>
                <a:lnTo>
                  <a:pt x="139541" y="81409"/>
                </a:lnTo>
                <a:lnTo>
                  <a:pt x="145038" y="52053"/>
                </a:lnTo>
                <a:lnTo>
                  <a:pt x="149129" y="41933"/>
                </a:lnTo>
                <a:lnTo>
                  <a:pt x="152489" y="25393"/>
                </a:lnTo>
                <a:lnTo>
                  <a:pt x="160958" y="9585"/>
                </a:lnTo>
                <a:lnTo>
                  <a:pt x="161888" y="0"/>
                </a:lnTo>
                <a:lnTo>
                  <a:pt x="161914" y="4737"/>
                </a:lnTo>
                <a:lnTo>
                  <a:pt x="159098" y="9967"/>
                </a:lnTo>
                <a:lnTo>
                  <a:pt x="155377" y="15819"/>
                </a:lnTo>
                <a:lnTo>
                  <a:pt x="144315" y="54093"/>
                </a:lnTo>
                <a:lnTo>
                  <a:pt x="140243" y="85347"/>
                </a:lnTo>
                <a:lnTo>
                  <a:pt x="135392" y="107166"/>
                </a:lnTo>
                <a:lnTo>
                  <a:pt x="133529" y="154182"/>
                </a:lnTo>
                <a:lnTo>
                  <a:pt x="132316" y="192261"/>
                </a:lnTo>
                <a:lnTo>
                  <a:pt x="127869" y="211986"/>
                </a:lnTo>
                <a:lnTo>
                  <a:pt x="133788" y="249288"/>
                </a:lnTo>
                <a:lnTo>
                  <a:pt x="140770" y="261809"/>
                </a:lnTo>
                <a:lnTo>
                  <a:pt x="148483" y="272222"/>
                </a:lnTo>
                <a:lnTo>
                  <a:pt x="154449" y="285222"/>
                </a:lnTo>
                <a:lnTo>
                  <a:pt x="156940" y="288422"/>
                </a:lnTo>
                <a:lnTo>
                  <a:pt x="162532" y="291977"/>
                </a:lnTo>
                <a:lnTo>
                  <a:pt x="174745" y="294259"/>
                </a:lnTo>
                <a:lnTo>
                  <a:pt x="184186" y="294654"/>
                </a:lnTo>
                <a:lnTo>
                  <a:pt x="198742" y="289715"/>
                </a:lnTo>
                <a:lnTo>
                  <a:pt x="239860" y="263020"/>
                </a:lnTo>
                <a:lnTo>
                  <a:pt x="264524" y="236828"/>
                </a:lnTo>
                <a:lnTo>
                  <a:pt x="296999" y="193172"/>
                </a:lnTo>
                <a:lnTo>
                  <a:pt x="317372" y="146916"/>
                </a:lnTo>
                <a:lnTo>
                  <a:pt x="336538" y="104468"/>
                </a:lnTo>
                <a:lnTo>
                  <a:pt x="341015" y="87549"/>
                </a:lnTo>
                <a:lnTo>
                  <a:pt x="342893" y="40073"/>
                </a:lnTo>
                <a:lnTo>
                  <a:pt x="342896" y="39264"/>
                </a:lnTo>
                <a:lnTo>
                  <a:pt x="342900" y="83995"/>
                </a:lnTo>
                <a:lnTo>
                  <a:pt x="342900" y="126856"/>
                </a:lnTo>
                <a:lnTo>
                  <a:pt x="343958" y="163851"/>
                </a:lnTo>
                <a:lnTo>
                  <a:pt x="352425" y="2090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102"/>
          <p:cNvGrpSpPr/>
          <p:nvPr/>
        </p:nvGrpSpPr>
        <p:grpSpPr>
          <a:xfrm>
            <a:off x="2105035" y="5905510"/>
            <a:ext cx="1333145" cy="380383"/>
            <a:chOff x="2105035" y="5905510"/>
            <a:chExt cx="1333145" cy="380383"/>
          </a:xfrm>
        </p:grpSpPr>
        <p:sp>
          <p:nvSpPr>
            <p:cNvPr id="146" name="SMARTInkShape-386"/>
            <p:cNvSpPr/>
            <p:nvPr>
              <p:custDataLst>
                <p:tags r:id="rId57"/>
              </p:custDataLst>
            </p:nvPr>
          </p:nvSpPr>
          <p:spPr>
            <a:xfrm>
              <a:off x="2105035" y="5915025"/>
              <a:ext cx="219066" cy="370868"/>
            </a:xfrm>
            <a:custGeom>
              <a:avLst/>
              <a:gdLst/>
              <a:ahLst/>
              <a:cxnLst/>
              <a:rect l="0" t="0" r="0" b="0"/>
              <a:pathLst>
                <a:path w="219066" h="370868">
                  <a:moveTo>
                    <a:pt x="9515" y="38100"/>
                  </a:moveTo>
                  <a:lnTo>
                    <a:pt x="9515" y="38100"/>
                  </a:lnTo>
                  <a:lnTo>
                    <a:pt x="9515" y="23911"/>
                  </a:lnTo>
                  <a:lnTo>
                    <a:pt x="8457" y="22290"/>
                  </a:lnTo>
                  <a:lnTo>
                    <a:pt x="6693" y="21210"/>
                  </a:lnTo>
                  <a:lnTo>
                    <a:pt x="382" y="19177"/>
                  </a:lnTo>
                  <a:lnTo>
                    <a:pt x="0" y="9920"/>
                  </a:lnTo>
                  <a:lnTo>
                    <a:pt x="5049" y="9642"/>
                  </a:lnTo>
                  <a:lnTo>
                    <a:pt x="6538" y="10661"/>
                  </a:lnTo>
                  <a:lnTo>
                    <a:pt x="7530" y="12399"/>
                  </a:lnTo>
                  <a:lnTo>
                    <a:pt x="8192" y="14616"/>
                  </a:lnTo>
                  <a:lnTo>
                    <a:pt x="9692" y="16094"/>
                  </a:lnTo>
                  <a:lnTo>
                    <a:pt x="14180" y="17737"/>
                  </a:lnTo>
                  <a:lnTo>
                    <a:pt x="15800" y="19233"/>
                  </a:lnTo>
                  <a:lnTo>
                    <a:pt x="26389" y="45836"/>
                  </a:lnTo>
                  <a:lnTo>
                    <a:pt x="36639" y="88059"/>
                  </a:lnTo>
                  <a:lnTo>
                    <a:pt x="48260" y="130835"/>
                  </a:lnTo>
                  <a:lnTo>
                    <a:pt x="60442" y="168366"/>
                  </a:lnTo>
                  <a:lnTo>
                    <a:pt x="73040" y="208941"/>
                  </a:lnTo>
                  <a:lnTo>
                    <a:pt x="83837" y="252038"/>
                  </a:lnTo>
                  <a:lnTo>
                    <a:pt x="95829" y="293031"/>
                  </a:lnTo>
                  <a:lnTo>
                    <a:pt x="117499" y="339593"/>
                  </a:lnTo>
                  <a:lnTo>
                    <a:pt x="130522" y="361096"/>
                  </a:lnTo>
                  <a:lnTo>
                    <a:pt x="131462" y="364556"/>
                  </a:lnTo>
                  <a:lnTo>
                    <a:pt x="133146" y="366862"/>
                  </a:lnTo>
                  <a:lnTo>
                    <a:pt x="135327" y="368400"/>
                  </a:lnTo>
                  <a:lnTo>
                    <a:pt x="140573" y="370108"/>
                  </a:lnTo>
                  <a:lnTo>
                    <a:pt x="146432" y="370867"/>
                  </a:lnTo>
                  <a:lnTo>
                    <a:pt x="152565" y="368383"/>
                  </a:lnTo>
                  <a:lnTo>
                    <a:pt x="174625" y="349069"/>
                  </a:lnTo>
                  <a:lnTo>
                    <a:pt x="178147" y="339997"/>
                  </a:lnTo>
                  <a:lnTo>
                    <a:pt x="188257" y="297007"/>
                  </a:lnTo>
                  <a:lnTo>
                    <a:pt x="196742" y="249603"/>
                  </a:lnTo>
                  <a:lnTo>
                    <a:pt x="202191" y="207113"/>
                  </a:lnTo>
                  <a:lnTo>
                    <a:pt x="207362" y="170728"/>
                  </a:lnTo>
                  <a:lnTo>
                    <a:pt x="214166" y="125564"/>
                  </a:lnTo>
                  <a:lnTo>
                    <a:pt x="218097" y="86069"/>
                  </a:lnTo>
                  <a:lnTo>
                    <a:pt x="218938" y="43202"/>
                  </a:lnTo>
                  <a:lnTo>
                    <a:pt x="219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7"/>
            <p:cNvSpPr/>
            <p:nvPr>
              <p:custDataLst>
                <p:tags r:id="rId58"/>
              </p:custDataLst>
            </p:nvPr>
          </p:nvSpPr>
          <p:spPr>
            <a:xfrm>
              <a:off x="2391213" y="6115181"/>
              <a:ext cx="132913" cy="114170"/>
            </a:xfrm>
            <a:custGeom>
              <a:avLst/>
              <a:gdLst/>
              <a:ahLst/>
              <a:cxnLst/>
              <a:rect l="0" t="0" r="0" b="0"/>
              <a:pathLst>
                <a:path w="132913" h="114170">
                  <a:moveTo>
                    <a:pt x="113862" y="66544"/>
                  </a:moveTo>
                  <a:lnTo>
                    <a:pt x="113862" y="66544"/>
                  </a:lnTo>
                  <a:lnTo>
                    <a:pt x="113862" y="53287"/>
                  </a:lnTo>
                  <a:lnTo>
                    <a:pt x="111040" y="47246"/>
                  </a:lnTo>
                  <a:lnTo>
                    <a:pt x="88036" y="18912"/>
                  </a:lnTo>
                  <a:lnTo>
                    <a:pt x="87119" y="15740"/>
                  </a:lnTo>
                  <a:lnTo>
                    <a:pt x="85450" y="13625"/>
                  </a:lnTo>
                  <a:lnTo>
                    <a:pt x="69147" y="3219"/>
                  </a:lnTo>
                  <a:lnTo>
                    <a:pt x="58559" y="310"/>
                  </a:lnTo>
                  <a:lnTo>
                    <a:pt x="47146" y="0"/>
                  </a:lnTo>
                  <a:lnTo>
                    <a:pt x="43985" y="1015"/>
                  </a:lnTo>
                  <a:lnTo>
                    <a:pt x="41877" y="2749"/>
                  </a:lnTo>
                  <a:lnTo>
                    <a:pt x="40472" y="4964"/>
                  </a:lnTo>
                  <a:lnTo>
                    <a:pt x="38477" y="6441"/>
                  </a:lnTo>
                  <a:lnTo>
                    <a:pt x="33438" y="8082"/>
                  </a:lnTo>
                  <a:lnTo>
                    <a:pt x="31671" y="10636"/>
                  </a:lnTo>
                  <a:lnTo>
                    <a:pt x="26013" y="27121"/>
                  </a:lnTo>
                  <a:lnTo>
                    <a:pt x="13040" y="45203"/>
                  </a:lnTo>
                  <a:lnTo>
                    <a:pt x="7046" y="64524"/>
                  </a:lnTo>
                  <a:lnTo>
                    <a:pt x="2888" y="71996"/>
                  </a:lnTo>
                  <a:lnTo>
                    <a:pt x="219" y="85416"/>
                  </a:lnTo>
                  <a:lnTo>
                    <a:pt x="0" y="88650"/>
                  </a:lnTo>
                  <a:lnTo>
                    <a:pt x="2579" y="95066"/>
                  </a:lnTo>
                  <a:lnTo>
                    <a:pt x="7802" y="102751"/>
                  </a:lnTo>
                  <a:lnTo>
                    <a:pt x="11338" y="103803"/>
                  </a:lnTo>
                  <a:lnTo>
                    <a:pt x="31444" y="104596"/>
                  </a:lnTo>
                  <a:lnTo>
                    <a:pt x="37720" y="101800"/>
                  </a:lnTo>
                  <a:lnTo>
                    <a:pt x="53545" y="89453"/>
                  </a:lnTo>
                  <a:lnTo>
                    <a:pt x="66239" y="83534"/>
                  </a:lnTo>
                  <a:lnTo>
                    <a:pt x="72588" y="77269"/>
                  </a:lnTo>
                  <a:lnTo>
                    <a:pt x="91462" y="50024"/>
                  </a:lnTo>
                  <a:lnTo>
                    <a:pt x="93323" y="44033"/>
                  </a:lnTo>
                  <a:lnTo>
                    <a:pt x="94878" y="42011"/>
                  </a:lnTo>
                  <a:lnTo>
                    <a:pt x="103906" y="38126"/>
                  </a:lnTo>
                  <a:lnTo>
                    <a:pt x="109266" y="38016"/>
                  </a:lnTo>
                  <a:lnTo>
                    <a:pt x="110798" y="39058"/>
                  </a:lnTo>
                  <a:lnTo>
                    <a:pt x="111819" y="40812"/>
                  </a:lnTo>
                  <a:lnTo>
                    <a:pt x="113257" y="48337"/>
                  </a:lnTo>
                  <a:lnTo>
                    <a:pt x="113742" y="60360"/>
                  </a:lnTo>
                  <a:lnTo>
                    <a:pt x="116631" y="66618"/>
                  </a:lnTo>
                  <a:lnTo>
                    <a:pt x="120384" y="72927"/>
                  </a:lnTo>
                  <a:lnTo>
                    <a:pt x="122794" y="85601"/>
                  </a:lnTo>
                  <a:lnTo>
                    <a:pt x="123270" y="98296"/>
                  </a:lnTo>
                  <a:lnTo>
                    <a:pt x="126157" y="104644"/>
                  </a:lnTo>
                  <a:lnTo>
                    <a:pt x="132912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8"/>
            <p:cNvSpPr/>
            <p:nvPr>
              <p:custDataLst>
                <p:tags r:id="rId59"/>
              </p:custDataLst>
            </p:nvPr>
          </p:nvSpPr>
          <p:spPr>
            <a:xfrm>
              <a:off x="2590800" y="6048375"/>
              <a:ext cx="123826" cy="180810"/>
            </a:xfrm>
            <a:custGeom>
              <a:avLst/>
              <a:gdLst/>
              <a:ahLst/>
              <a:cxnLst/>
              <a:rect l="0" t="0" r="0" b="0"/>
              <a:pathLst>
                <a:path w="123826" h="180810">
                  <a:moveTo>
                    <a:pt x="0" y="28575"/>
                  </a:moveTo>
                  <a:lnTo>
                    <a:pt x="0" y="28575"/>
                  </a:lnTo>
                  <a:lnTo>
                    <a:pt x="0" y="19166"/>
                  </a:lnTo>
                  <a:lnTo>
                    <a:pt x="0" y="27262"/>
                  </a:lnTo>
                  <a:lnTo>
                    <a:pt x="14189" y="42730"/>
                  </a:lnTo>
                  <a:lnTo>
                    <a:pt x="19711" y="45450"/>
                  </a:lnTo>
                  <a:lnTo>
                    <a:pt x="22666" y="46174"/>
                  </a:lnTo>
                  <a:lnTo>
                    <a:pt x="24636" y="47716"/>
                  </a:lnTo>
                  <a:lnTo>
                    <a:pt x="34775" y="70334"/>
                  </a:lnTo>
                  <a:lnTo>
                    <a:pt x="38173" y="81753"/>
                  </a:lnTo>
                  <a:lnTo>
                    <a:pt x="53202" y="108076"/>
                  </a:lnTo>
                  <a:lnTo>
                    <a:pt x="66018" y="151759"/>
                  </a:lnTo>
                  <a:lnTo>
                    <a:pt x="66237" y="155148"/>
                  </a:lnTo>
                  <a:lnTo>
                    <a:pt x="63658" y="161735"/>
                  </a:lnTo>
                  <a:lnTo>
                    <a:pt x="60043" y="168190"/>
                  </a:lnTo>
                  <a:lnTo>
                    <a:pt x="57531" y="179082"/>
                  </a:lnTo>
                  <a:lnTo>
                    <a:pt x="56346" y="179713"/>
                  </a:lnTo>
                  <a:lnTo>
                    <a:pt x="48982" y="180809"/>
                  </a:lnTo>
                  <a:lnTo>
                    <a:pt x="42970" y="175869"/>
                  </a:lnTo>
                  <a:lnTo>
                    <a:pt x="40265" y="170592"/>
                  </a:lnTo>
                  <a:lnTo>
                    <a:pt x="38385" y="147858"/>
                  </a:lnTo>
                  <a:lnTo>
                    <a:pt x="39243" y="129770"/>
                  </a:lnTo>
                  <a:lnTo>
                    <a:pt x="54580" y="85701"/>
                  </a:lnTo>
                  <a:lnTo>
                    <a:pt x="57066" y="74073"/>
                  </a:lnTo>
                  <a:lnTo>
                    <a:pt x="65474" y="60518"/>
                  </a:lnTo>
                  <a:lnTo>
                    <a:pt x="107908" y="1597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9"/>
            <p:cNvSpPr/>
            <p:nvPr>
              <p:custDataLst>
                <p:tags r:id="rId60"/>
              </p:custDataLst>
            </p:nvPr>
          </p:nvSpPr>
          <p:spPr>
            <a:xfrm>
              <a:off x="2925582" y="5924587"/>
              <a:ext cx="122419" cy="323814"/>
            </a:xfrm>
            <a:custGeom>
              <a:avLst/>
              <a:gdLst/>
              <a:ahLst/>
              <a:cxnLst/>
              <a:rect l="0" t="0" r="0" b="0"/>
              <a:pathLst>
                <a:path w="122419" h="323814">
                  <a:moveTo>
                    <a:pt x="122418" y="28538"/>
                  </a:moveTo>
                  <a:lnTo>
                    <a:pt x="122418" y="28538"/>
                  </a:lnTo>
                  <a:lnTo>
                    <a:pt x="122418" y="19406"/>
                  </a:lnTo>
                  <a:lnTo>
                    <a:pt x="114217" y="10846"/>
                  </a:lnTo>
                  <a:lnTo>
                    <a:pt x="113285" y="4834"/>
                  </a:lnTo>
                  <a:lnTo>
                    <a:pt x="112096" y="3210"/>
                  </a:lnTo>
                  <a:lnTo>
                    <a:pt x="110246" y="2128"/>
                  </a:lnTo>
                  <a:lnTo>
                    <a:pt x="103215" y="248"/>
                  </a:lnTo>
                  <a:lnTo>
                    <a:pt x="90230" y="0"/>
                  </a:lnTo>
                  <a:lnTo>
                    <a:pt x="84123" y="2802"/>
                  </a:lnTo>
                  <a:lnTo>
                    <a:pt x="81013" y="5031"/>
                  </a:lnTo>
                  <a:lnTo>
                    <a:pt x="77558" y="10329"/>
                  </a:lnTo>
                  <a:lnTo>
                    <a:pt x="74963" y="16212"/>
                  </a:lnTo>
                  <a:lnTo>
                    <a:pt x="42769" y="60669"/>
                  </a:lnTo>
                  <a:lnTo>
                    <a:pt x="24375" y="97145"/>
                  </a:lnTo>
                  <a:lnTo>
                    <a:pt x="13178" y="144331"/>
                  </a:lnTo>
                  <a:lnTo>
                    <a:pt x="1245" y="190659"/>
                  </a:lnTo>
                  <a:lnTo>
                    <a:pt x="0" y="230510"/>
                  </a:lnTo>
                  <a:lnTo>
                    <a:pt x="17911" y="276116"/>
                  </a:lnTo>
                  <a:lnTo>
                    <a:pt x="24425" y="292394"/>
                  </a:lnTo>
                  <a:lnTo>
                    <a:pt x="25339" y="296517"/>
                  </a:lnTo>
                  <a:lnTo>
                    <a:pt x="32000" y="303920"/>
                  </a:lnTo>
                  <a:lnTo>
                    <a:pt x="65268" y="3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90"/>
            <p:cNvSpPr/>
            <p:nvPr>
              <p:custDataLst>
                <p:tags r:id="rId61"/>
              </p:custDataLst>
            </p:nvPr>
          </p:nvSpPr>
          <p:spPr>
            <a:xfrm>
              <a:off x="3124200" y="6001143"/>
              <a:ext cx="123826" cy="256783"/>
            </a:xfrm>
            <a:custGeom>
              <a:avLst/>
              <a:gdLst/>
              <a:ahLst/>
              <a:cxnLst/>
              <a:rect l="0" t="0" r="0" b="0"/>
              <a:pathLst>
                <a:path w="123826" h="2567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5173"/>
                  </a:lnTo>
                  <a:lnTo>
                    <a:pt x="0" y="2786"/>
                  </a:lnTo>
                  <a:lnTo>
                    <a:pt x="1058" y="2785"/>
                  </a:lnTo>
                  <a:lnTo>
                    <a:pt x="5056" y="5605"/>
                  </a:lnTo>
                  <a:lnTo>
                    <a:pt x="7539" y="10387"/>
                  </a:lnTo>
                  <a:lnTo>
                    <a:pt x="23680" y="55092"/>
                  </a:lnTo>
                  <a:lnTo>
                    <a:pt x="53178" y="99178"/>
                  </a:lnTo>
                  <a:lnTo>
                    <a:pt x="72955" y="144783"/>
                  </a:lnTo>
                  <a:lnTo>
                    <a:pt x="95246" y="190055"/>
                  </a:lnTo>
                  <a:lnTo>
                    <a:pt x="111477" y="225380"/>
                  </a:lnTo>
                  <a:lnTo>
                    <a:pt x="114104" y="233300"/>
                  </a:lnTo>
                  <a:lnTo>
                    <a:pt x="121592" y="247009"/>
                  </a:lnTo>
                  <a:lnTo>
                    <a:pt x="123825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91"/>
            <p:cNvSpPr/>
            <p:nvPr>
              <p:custDataLst>
                <p:tags r:id="rId62"/>
              </p:custDataLst>
            </p:nvPr>
          </p:nvSpPr>
          <p:spPr>
            <a:xfrm>
              <a:off x="3171825" y="6029325"/>
              <a:ext cx="114301" cy="238126"/>
            </a:xfrm>
            <a:custGeom>
              <a:avLst/>
              <a:gdLst/>
              <a:ahLst/>
              <a:cxnLst/>
              <a:rect l="0" t="0" r="0" b="0"/>
              <a:pathLst>
                <a:path w="114301" h="238126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103939" y="2822"/>
                  </a:lnTo>
                  <a:lnTo>
                    <a:pt x="82143" y="22666"/>
                  </a:lnTo>
                  <a:lnTo>
                    <a:pt x="54312" y="66940"/>
                  </a:lnTo>
                  <a:lnTo>
                    <a:pt x="25791" y="111141"/>
                  </a:lnTo>
                  <a:lnTo>
                    <a:pt x="14585" y="157427"/>
                  </a:lnTo>
                  <a:lnTo>
                    <a:pt x="3979" y="178400"/>
                  </a:lnTo>
                  <a:lnTo>
                    <a:pt x="103" y="22486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2"/>
            <p:cNvSpPr/>
            <p:nvPr>
              <p:custDataLst>
                <p:tags r:id="rId63"/>
              </p:custDataLst>
            </p:nvPr>
          </p:nvSpPr>
          <p:spPr>
            <a:xfrm>
              <a:off x="3381375" y="5905510"/>
              <a:ext cx="56805" cy="333366"/>
            </a:xfrm>
            <a:custGeom>
              <a:avLst/>
              <a:gdLst/>
              <a:ahLst/>
              <a:cxnLst/>
              <a:rect l="0" t="0" r="0" b="0"/>
              <a:pathLst>
                <a:path w="56805" h="333366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18542" y="0"/>
                  </a:lnTo>
                  <a:lnTo>
                    <a:pt x="23956" y="5050"/>
                  </a:lnTo>
                  <a:lnTo>
                    <a:pt x="26522" y="13175"/>
                  </a:lnTo>
                  <a:lnTo>
                    <a:pt x="30789" y="29650"/>
                  </a:lnTo>
                  <a:lnTo>
                    <a:pt x="35934" y="47936"/>
                  </a:lnTo>
                  <a:lnTo>
                    <a:pt x="45419" y="87012"/>
                  </a:lnTo>
                  <a:lnTo>
                    <a:pt x="55396" y="133511"/>
                  </a:lnTo>
                  <a:lnTo>
                    <a:pt x="56804" y="172533"/>
                  </a:lnTo>
                  <a:lnTo>
                    <a:pt x="54259" y="217085"/>
                  </a:lnTo>
                  <a:lnTo>
                    <a:pt x="48935" y="256774"/>
                  </a:lnTo>
                  <a:lnTo>
                    <a:pt x="37436" y="297199"/>
                  </a:lnTo>
                  <a:lnTo>
                    <a:pt x="30397" y="313058"/>
                  </a:lnTo>
                  <a:lnTo>
                    <a:pt x="9525" y="33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03"/>
          <p:cNvGrpSpPr/>
          <p:nvPr/>
        </p:nvGrpSpPr>
        <p:grpSpPr>
          <a:xfrm>
            <a:off x="3667125" y="5620154"/>
            <a:ext cx="3286126" cy="733022"/>
            <a:chOff x="3667125" y="5620154"/>
            <a:chExt cx="3286126" cy="733022"/>
          </a:xfrm>
        </p:grpSpPr>
        <p:sp>
          <p:nvSpPr>
            <p:cNvPr id="154" name="SMARTInkShape-393"/>
            <p:cNvSpPr/>
            <p:nvPr>
              <p:custDataLst>
                <p:tags r:id="rId39"/>
              </p:custDataLst>
            </p:nvPr>
          </p:nvSpPr>
          <p:spPr>
            <a:xfrm>
              <a:off x="3667125" y="6048375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5"/>
                  </a:lnTo>
                  <a:lnTo>
                    <a:pt x="22666" y="8201"/>
                  </a:lnTo>
                  <a:lnTo>
                    <a:pt x="25694" y="7584"/>
                  </a:lnTo>
                  <a:lnTo>
                    <a:pt x="31881" y="4076"/>
                  </a:lnTo>
                  <a:lnTo>
                    <a:pt x="33954" y="3776"/>
                  </a:lnTo>
                  <a:lnTo>
                    <a:pt x="35336" y="4634"/>
                  </a:lnTo>
                  <a:lnTo>
                    <a:pt x="36258" y="6265"/>
                  </a:lnTo>
                  <a:lnTo>
                    <a:pt x="38988" y="6293"/>
                  </a:lnTo>
                  <a:lnTo>
                    <a:pt x="69575" y="30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94"/>
            <p:cNvSpPr/>
            <p:nvPr>
              <p:custDataLst>
                <p:tags r:id="rId40"/>
              </p:custDataLst>
            </p:nvPr>
          </p:nvSpPr>
          <p:spPr>
            <a:xfrm>
              <a:off x="3695817" y="6143625"/>
              <a:ext cx="114184" cy="28565"/>
            </a:xfrm>
            <a:custGeom>
              <a:avLst/>
              <a:gdLst/>
              <a:ahLst/>
              <a:cxnLst/>
              <a:rect l="0" t="0" r="0" b="0"/>
              <a:pathLst>
                <a:path w="114184" h="28565">
                  <a:moveTo>
                    <a:pt x="9408" y="0"/>
                  </a:moveTo>
                  <a:lnTo>
                    <a:pt x="9408" y="0"/>
                  </a:lnTo>
                  <a:lnTo>
                    <a:pt x="4351" y="5056"/>
                  </a:lnTo>
                  <a:lnTo>
                    <a:pt x="1869" y="10361"/>
                  </a:lnTo>
                  <a:lnTo>
                    <a:pt x="0" y="23597"/>
                  </a:lnTo>
                  <a:lnTo>
                    <a:pt x="1019" y="25256"/>
                  </a:lnTo>
                  <a:lnTo>
                    <a:pt x="2757" y="26363"/>
                  </a:lnTo>
                  <a:lnTo>
                    <a:pt x="8094" y="28138"/>
                  </a:lnTo>
                  <a:lnTo>
                    <a:pt x="39965" y="28564"/>
                  </a:lnTo>
                  <a:lnTo>
                    <a:pt x="86106" y="18874"/>
                  </a:lnTo>
                  <a:lnTo>
                    <a:pt x="1141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95"/>
            <p:cNvSpPr/>
            <p:nvPr>
              <p:custDataLst>
                <p:tags r:id="rId41"/>
              </p:custDataLst>
            </p:nvPr>
          </p:nvSpPr>
          <p:spPr>
            <a:xfrm>
              <a:off x="4086225" y="60579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7605" y="10670"/>
                  </a:lnTo>
                  <a:lnTo>
                    <a:pt x="55219" y="84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6"/>
            <p:cNvSpPr/>
            <p:nvPr>
              <p:custDataLst>
                <p:tags r:id="rId42"/>
              </p:custDataLst>
            </p:nvPr>
          </p:nvSpPr>
          <p:spPr>
            <a:xfrm>
              <a:off x="4352963" y="5829695"/>
              <a:ext cx="219038" cy="371081"/>
            </a:xfrm>
            <a:custGeom>
              <a:avLst/>
              <a:gdLst/>
              <a:ahLst/>
              <a:cxnLst/>
              <a:rect l="0" t="0" r="0" b="0"/>
              <a:pathLst>
                <a:path w="219038" h="371081">
                  <a:moveTo>
                    <a:pt x="219037" y="28180"/>
                  </a:moveTo>
                  <a:lnTo>
                    <a:pt x="219037" y="28180"/>
                  </a:lnTo>
                  <a:lnTo>
                    <a:pt x="213980" y="28180"/>
                  </a:lnTo>
                  <a:lnTo>
                    <a:pt x="208676" y="25358"/>
                  </a:lnTo>
                  <a:lnTo>
                    <a:pt x="192722" y="12370"/>
                  </a:lnTo>
                  <a:lnTo>
                    <a:pt x="183841" y="10090"/>
                  </a:lnTo>
                  <a:lnTo>
                    <a:pt x="158492" y="8156"/>
                  </a:lnTo>
                  <a:lnTo>
                    <a:pt x="140598" y="1608"/>
                  </a:lnTo>
                  <a:lnTo>
                    <a:pt x="122051" y="0"/>
                  </a:lnTo>
                  <a:lnTo>
                    <a:pt x="78565" y="9934"/>
                  </a:lnTo>
                  <a:lnTo>
                    <a:pt x="63351" y="16659"/>
                  </a:lnTo>
                  <a:lnTo>
                    <a:pt x="51669" y="24296"/>
                  </a:lnTo>
                  <a:lnTo>
                    <a:pt x="44815" y="26453"/>
                  </a:lnTo>
                  <a:lnTo>
                    <a:pt x="42564" y="28087"/>
                  </a:lnTo>
                  <a:lnTo>
                    <a:pt x="41064" y="30235"/>
                  </a:lnTo>
                  <a:lnTo>
                    <a:pt x="38338" y="35443"/>
                  </a:lnTo>
                  <a:lnTo>
                    <a:pt x="31912" y="44326"/>
                  </a:lnTo>
                  <a:lnTo>
                    <a:pt x="21195" y="76657"/>
                  </a:lnTo>
                  <a:lnTo>
                    <a:pt x="19069" y="124041"/>
                  </a:lnTo>
                  <a:lnTo>
                    <a:pt x="21839" y="164406"/>
                  </a:lnTo>
                  <a:lnTo>
                    <a:pt x="27949" y="208571"/>
                  </a:lnTo>
                  <a:lnTo>
                    <a:pt x="27217" y="221596"/>
                  </a:lnTo>
                  <a:lnTo>
                    <a:pt x="19585" y="266289"/>
                  </a:lnTo>
                  <a:lnTo>
                    <a:pt x="18029" y="298053"/>
                  </a:lnTo>
                  <a:lnTo>
                    <a:pt x="3205" y="345505"/>
                  </a:lnTo>
                  <a:lnTo>
                    <a:pt x="0" y="369551"/>
                  </a:lnTo>
                  <a:lnTo>
                    <a:pt x="1045" y="370061"/>
                  </a:lnTo>
                  <a:lnTo>
                    <a:pt x="41276" y="371080"/>
                  </a:lnTo>
                  <a:lnTo>
                    <a:pt x="47604" y="368258"/>
                  </a:lnTo>
                  <a:lnTo>
                    <a:pt x="50773" y="366024"/>
                  </a:lnTo>
                  <a:lnTo>
                    <a:pt x="65347" y="362879"/>
                  </a:lnTo>
                  <a:lnTo>
                    <a:pt x="82688" y="360759"/>
                  </a:lnTo>
                  <a:lnTo>
                    <a:pt x="104737" y="35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7"/>
            <p:cNvSpPr/>
            <p:nvPr>
              <p:custDataLst>
                <p:tags r:id="rId43"/>
              </p:custDataLst>
            </p:nvPr>
          </p:nvSpPr>
          <p:spPr>
            <a:xfrm>
              <a:off x="4566512" y="5943750"/>
              <a:ext cx="110264" cy="218926"/>
            </a:xfrm>
            <a:custGeom>
              <a:avLst/>
              <a:gdLst/>
              <a:ahLst/>
              <a:cxnLst/>
              <a:rect l="0" t="0" r="0" b="0"/>
              <a:pathLst>
                <a:path w="110264" h="218926">
                  <a:moveTo>
                    <a:pt x="5488" y="18900"/>
                  </a:moveTo>
                  <a:lnTo>
                    <a:pt x="5488" y="18900"/>
                  </a:lnTo>
                  <a:lnTo>
                    <a:pt x="5488" y="5643"/>
                  </a:lnTo>
                  <a:lnTo>
                    <a:pt x="4430" y="3712"/>
                  </a:lnTo>
                  <a:lnTo>
                    <a:pt x="2666" y="2425"/>
                  </a:lnTo>
                  <a:lnTo>
                    <a:pt x="431" y="1567"/>
                  </a:lnTo>
                  <a:lnTo>
                    <a:pt x="0" y="995"/>
                  </a:lnTo>
                  <a:lnTo>
                    <a:pt x="772" y="613"/>
                  </a:lnTo>
                  <a:lnTo>
                    <a:pt x="4556" y="0"/>
                  </a:lnTo>
                  <a:lnTo>
                    <a:pt x="5074" y="2739"/>
                  </a:lnTo>
                  <a:lnTo>
                    <a:pt x="5406" y="8065"/>
                  </a:lnTo>
                  <a:lnTo>
                    <a:pt x="12018" y="16720"/>
                  </a:lnTo>
                  <a:lnTo>
                    <a:pt x="13682" y="22517"/>
                  </a:lnTo>
                  <a:lnTo>
                    <a:pt x="20066" y="28621"/>
                  </a:lnTo>
                  <a:lnTo>
                    <a:pt x="27842" y="34862"/>
                  </a:lnTo>
                  <a:lnTo>
                    <a:pt x="50148" y="79599"/>
                  </a:lnTo>
                  <a:lnTo>
                    <a:pt x="75346" y="121838"/>
                  </a:lnTo>
                  <a:lnTo>
                    <a:pt x="97916" y="168530"/>
                  </a:lnTo>
                  <a:lnTo>
                    <a:pt x="110263" y="218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98"/>
            <p:cNvSpPr/>
            <p:nvPr>
              <p:custDataLst>
                <p:tags r:id="rId44"/>
              </p:custDataLst>
            </p:nvPr>
          </p:nvSpPr>
          <p:spPr>
            <a:xfrm>
              <a:off x="4552950" y="5953562"/>
              <a:ext cx="171451" cy="209114"/>
            </a:xfrm>
            <a:custGeom>
              <a:avLst/>
              <a:gdLst/>
              <a:ahLst/>
              <a:cxnLst/>
              <a:rect l="0" t="0" r="0" b="0"/>
              <a:pathLst>
                <a:path w="171451" h="209114">
                  <a:moveTo>
                    <a:pt x="171450" y="28138"/>
                  </a:moveTo>
                  <a:lnTo>
                    <a:pt x="171450" y="28138"/>
                  </a:lnTo>
                  <a:lnTo>
                    <a:pt x="171450" y="23082"/>
                  </a:lnTo>
                  <a:lnTo>
                    <a:pt x="168628" y="17777"/>
                  </a:lnTo>
                  <a:lnTo>
                    <a:pt x="163249" y="10805"/>
                  </a:lnTo>
                  <a:lnTo>
                    <a:pt x="162317" y="4541"/>
                  </a:lnTo>
                  <a:lnTo>
                    <a:pt x="161129" y="2882"/>
                  </a:lnTo>
                  <a:lnTo>
                    <a:pt x="159277" y="1775"/>
                  </a:lnTo>
                  <a:lnTo>
                    <a:pt x="153758" y="0"/>
                  </a:lnTo>
                  <a:lnTo>
                    <a:pt x="142218" y="7159"/>
                  </a:lnTo>
                  <a:lnTo>
                    <a:pt x="139262" y="7802"/>
                  </a:lnTo>
                  <a:lnTo>
                    <a:pt x="130045" y="13764"/>
                  </a:lnTo>
                  <a:lnTo>
                    <a:pt x="83489" y="58964"/>
                  </a:lnTo>
                  <a:lnTo>
                    <a:pt x="64940" y="82558"/>
                  </a:lnTo>
                  <a:lnTo>
                    <a:pt x="34813" y="126589"/>
                  </a:lnTo>
                  <a:lnTo>
                    <a:pt x="24191" y="145620"/>
                  </a:lnTo>
                  <a:lnTo>
                    <a:pt x="17244" y="168193"/>
                  </a:lnTo>
                  <a:lnTo>
                    <a:pt x="3995" y="187575"/>
                  </a:lnTo>
                  <a:lnTo>
                    <a:pt x="0" y="209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99"/>
            <p:cNvSpPr/>
            <p:nvPr>
              <p:custDataLst>
                <p:tags r:id="rId45"/>
              </p:custDataLst>
            </p:nvPr>
          </p:nvSpPr>
          <p:spPr>
            <a:xfrm>
              <a:off x="4733959" y="5829300"/>
              <a:ext cx="85560" cy="113895"/>
            </a:xfrm>
            <a:custGeom>
              <a:avLst/>
              <a:gdLst/>
              <a:ahLst/>
              <a:cxnLst/>
              <a:rect l="0" t="0" r="0" b="0"/>
              <a:pathLst>
                <a:path w="85560" h="113895">
                  <a:moveTo>
                    <a:pt x="9491" y="19050"/>
                  </a:moveTo>
                  <a:lnTo>
                    <a:pt x="9491" y="19050"/>
                  </a:lnTo>
                  <a:lnTo>
                    <a:pt x="358" y="9918"/>
                  </a:lnTo>
                  <a:lnTo>
                    <a:pt x="0" y="1358"/>
                  </a:lnTo>
                  <a:lnTo>
                    <a:pt x="1047" y="906"/>
                  </a:lnTo>
                  <a:lnTo>
                    <a:pt x="46418" y="0"/>
                  </a:lnTo>
                  <a:lnTo>
                    <a:pt x="55184" y="2822"/>
                  </a:lnTo>
                  <a:lnTo>
                    <a:pt x="62607" y="6545"/>
                  </a:lnTo>
                  <a:lnTo>
                    <a:pt x="69434" y="8201"/>
                  </a:lnTo>
                  <a:lnTo>
                    <a:pt x="71678" y="9701"/>
                  </a:lnTo>
                  <a:lnTo>
                    <a:pt x="73174" y="11759"/>
                  </a:lnTo>
                  <a:lnTo>
                    <a:pt x="74171" y="14189"/>
                  </a:lnTo>
                  <a:lnTo>
                    <a:pt x="75895" y="15810"/>
                  </a:lnTo>
                  <a:lnTo>
                    <a:pt x="80631" y="17610"/>
                  </a:lnTo>
                  <a:lnTo>
                    <a:pt x="82318" y="19148"/>
                  </a:lnTo>
                  <a:lnTo>
                    <a:pt x="84192" y="23680"/>
                  </a:lnTo>
                  <a:lnTo>
                    <a:pt x="85559" y="41403"/>
                  </a:lnTo>
                  <a:lnTo>
                    <a:pt x="82810" y="47682"/>
                  </a:lnTo>
                  <a:lnTo>
                    <a:pt x="69880" y="64385"/>
                  </a:lnTo>
                  <a:lnTo>
                    <a:pt x="68081" y="70243"/>
                  </a:lnTo>
                  <a:lnTo>
                    <a:pt x="66542" y="72229"/>
                  </a:lnTo>
                  <a:lnTo>
                    <a:pt x="43054" y="90343"/>
                  </a:lnTo>
                  <a:lnTo>
                    <a:pt x="40283" y="95892"/>
                  </a:lnTo>
                  <a:lnTo>
                    <a:pt x="38504" y="103020"/>
                  </a:lnTo>
                  <a:lnTo>
                    <a:pt x="39416" y="103605"/>
                  </a:lnTo>
                  <a:lnTo>
                    <a:pt x="43252" y="104254"/>
                  </a:lnTo>
                  <a:lnTo>
                    <a:pt x="44699" y="105487"/>
                  </a:lnTo>
                  <a:lnTo>
                    <a:pt x="46305" y="109677"/>
                  </a:lnTo>
                  <a:lnTo>
                    <a:pt x="47792" y="111218"/>
                  </a:lnTo>
                  <a:lnTo>
                    <a:pt x="52267" y="112931"/>
                  </a:lnTo>
                  <a:lnTo>
                    <a:pt x="60736" y="113894"/>
                  </a:lnTo>
                  <a:lnTo>
                    <a:pt x="66839" y="111297"/>
                  </a:lnTo>
                  <a:lnTo>
                    <a:pt x="7616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00"/>
            <p:cNvSpPr/>
            <p:nvPr>
              <p:custDataLst>
                <p:tags r:id="rId46"/>
              </p:custDataLst>
            </p:nvPr>
          </p:nvSpPr>
          <p:spPr>
            <a:xfrm>
              <a:off x="4886325" y="5791211"/>
              <a:ext cx="123823" cy="437698"/>
            </a:xfrm>
            <a:custGeom>
              <a:avLst/>
              <a:gdLst/>
              <a:ahLst/>
              <a:cxnLst/>
              <a:rect l="0" t="0" r="0" b="0"/>
              <a:pathLst>
                <a:path w="123823" h="437698">
                  <a:moveTo>
                    <a:pt x="28575" y="28564"/>
                  </a:moveTo>
                  <a:lnTo>
                    <a:pt x="28575" y="28564"/>
                  </a:lnTo>
                  <a:lnTo>
                    <a:pt x="28575" y="19432"/>
                  </a:lnTo>
                  <a:lnTo>
                    <a:pt x="33631" y="19155"/>
                  </a:lnTo>
                  <a:lnTo>
                    <a:pt x="35120" y="18058"/>
                  </a:lnTo>
                  <a:lnTo>
                    <a:pt x="36776" y="14016"/>
                  </a:lnTo>
                  <a:lnTo>
                    <a:pt x="39334" y="12515"/>
                  </a:lnTo>
                  <a:lnTo>
                    <a:pt x="62912" y="8719"/>
                  </a:lnTo>
                  <a:lnTo>
                    <a:pt x="76084" y="2027"/>
                  </a:lnTo>
                  <a:lnTo>
                    <a:pt x="112418" y="0"/>
                  </a:lnTo>
                  <a:lnTo>
                    <a:pt x="122336" y="8191"/>
                  </a:lnTo>
                  <a:lnTo>
                    <a:pt x="123163" y="11748"/>
                  </a:lnTo>
                  <a:lnTo>
                    <a:pt x="123822" y="50524"/>
                  </a:lnTo>
                  <a:lnTo>
                    <a:pt x="114888" y="95477"/>
                  </a:lnTo>
                  <a:lnTo>
                    <a:pt x="113503" y="108044"/>
                  </a:lnTo>
                  <a:lnTo>
                    <a:pt x="102557" y="152395"/>
                  </a:lnTo>
                  <a:lnTo>
                    <a:pt x="98497" y="166151"/>
                  </a:lnTo>
                  <a:lnTo>
                    <a:pt x="95535" y="211832"/>
                  </a:lnTo>
                  <a:lnTo>
                    <a:pt x="94276" y="231502"/>
                  </a:lnTo>
                  <a:lnTo>
                    <a:pt x="86615" y="269841"/>
                  </a:lnTo>
                  <a:lnTo>
                    <a:pt x="85777" y="314313"/>
                  </a:lnTo>
                  <a:lnTo>
                    <a:pt x="85726" y="359705"/>
                  </a:lnTo>
                  <a:lnTo>
                    <a:pt x="84667" y="368355"/>
                  </a:lnTo>
                  <a:lnTo>
                    <a:pt x="77083" y="395894"/>
                  </a:lnTo>
                  <a:lnTo>
                    <a:pt x="76316" y="412611"/>
                  </a:lnTo>
                  <a:lnTo>
                    <a:pt x="73430" y="419032"/>
                  </a:lnTo>
                  <a:lnTo>
                    <a:pt x="68009" y="426721"/>
                  </a:lnTo>
                  <a:lnTo>
                    <a:pt x="52788" y="434786"/>
                  </a:lnTo>
                  <a:lnTo>
                    <a:pt x="35187" y="437697"/>
                  </a:lnTo>
                  <a:lnTo>
                    <a:pt x="28691" y="435121"/>
                  </a:lnTo>
                  <a:lnTo>
                    <a:pt x="25478" y="432952"/>
                  </a:lnTo>
                  <a:lnTo>
                    <a:pt x="0" y="42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01"/>
            <p:cNvSpPr/>
            <p:nvPr>
              <p:custDataLst>
                <p:tags r:id="rId47"/>
              </p:custDataLst>
            </p:nvPr>
          </p:nvSpPr>
          <p:spPr>
            <a:xfrm>
              <a:off x="5200650" y="6057900"/>
              <a:ext cx="171451" cy="9410"/>
            </a:xfrm>
            <a:custGeom>
              <a:avLst/>
              <a:gdLst/>
              <a:ahLst/>
              <a:cxnLst/>
              <a:rect l="0" t="0" r="0" b="0"/>
              <a:pathLst>
                <a:path w="171451" h="94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3257" y="9409"/>
                  </a:lnTo>
                  <a:lnTo>
                    <a:pt x="19298" y="6651"/>
                  </a:lnTo>
                  <a:lnTo>
                    <a:pt x="25510" y="2956"/>
                  </a:lnTo>
                  <a:lnTo>
                    <a:pt x="37075" y="876"/>
                  </a:lnTo>
                  <a:lnTo>
                    <a:pt x="57552" y="1319"/>
                  </a:lnTo>
                  <a:lnTo>
                    <a:pt x="80669" y="7590"/>
                  </a:lnTo>
                  <a:lnTo>
                    <a:pt x="123355" y="9270"/>
                  </a:lnTo>
                  <a:lnTo>
                    <a:pt x="144969" y="83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02"/>
            <p:cNvSpPr/>
            <p:nvPr>
              <p:custDataLst>
                <p:tags r:id="rId48"/>
              </p:custDataLst>
            </p:nvPr>
          </p:nvSpPr>
          <p:spPr>
            <a:xfrm>
              <a:off x="5505450" y="5743578"/>
              <a:ext cx="190501" cy="609598"/>
            </a:xfrm>
            <a:custGeom>
              <a:avLst/>
              <a:gdLst/>
              <a:ahLst/>
              <a:cxnLst/>
              <a:rect l="0" t="0" r="0" b="0"/>
              <a:pathLst>
                <a:path w="190501" h="609598">
                  <a:moveTo>
                    <a:pt x="190500" y="9522"/>
                  </a:moveTo>
                  <a:lnTo>
                    <a:pt x="190500" y="9522"/>
                  </a:lnTo>
                  <a:lnTo>
                    <a:pt x="185444" y="9522"/>
                  </a:lnTo>
                  <a:lnTo>
                    <a:pt x="183955" y="8464"/>
                  </a:lnTo>
                  <a:lnTo>
                    <a:pt x="182961" y="6700"/>
                  </a:lnTo>
                  <a:lnTo>
                    <a:pt x="182299" y="4466"/>
                  </a:lnTo>
                  <a:lnTo>
                    <a:pt x="180799" y="2977"/>
                  </a:lnTo>
                  <a:lnTo>
                    <a:pt x="176311" y="1321"/>
                  </a:lnTo>
                  <a:lnTo>
                    <a:pt x="130172" y="0"/>
                  </a:lnTo>
                  <a:lnTo>
                    <a:pt x="123824" y="2820"/>
                  </a:lnTo>
                  <a:lnTo>
                    <a:pt x="120649" y="5054"/>
                  </a:lnTo>
                  <a:lnTo>
                    <a:pt x="106068" y="8198"/>
                  </a:lnTo>
                  <a:lnTo>
                    <a:pt x="88725" y="10319"/>
                  </a:lnTo>
                  <a:lnTo>
                    <a:pt x="73091" y="17049"/>
                  </a:lnTo>
                  <a:lnTo>
                    <a:pt x="61285" y="24687"/>
                  </a:lnTo>
                  <a:lnTo>
                    <a:pt x="51085" y="28479"/>
                  </a:lnTo>
                  <a:lnTo>
                    <a:pt x="34962" y="41678"/>
                  </a:lnTo>
                  <a:lnTo>
                    <a:pt x="25411" y="55974"/>
                  </a:lnTo>
                  <a:lnTo>
                    <a:pt x="3972" y="101697"/>
                  </a:lnTo>
                  <a:lnTo>
                    <a:pt x="349" y="137868"/>
                  </a:lnTo>
                  <a:lnTo>
                    <a:pt x="30" y="183290"/>
                  </a:lnTo>
                  <a:lnTo>
                    <a:pt x="3" y="229776"/>
                  </a:lnTo>
                  <a:lnTo>
                    <a:pt x="0" y="276377"/>
                  </a:lnTo>
                  <a:lnTo>
                    <a:pt x="0" y="315411"/>
                  </a:lnTo>
                  <a:lnTo>
                    <a:pt x="0" y="359967"/>
                  </a:lnTo>
                  <a:lnTo>
                    <a:pt x="0" y="399656"/>
                  </a:lnTo>
                  <a:lnTo>
                    <a:pt x="6545" y="438069"/>
                  </a:lnTo>
                  <a:lnTo>
                    <a:pt x="11759" y="476231"/>
                  </a:lnTo>
                  <a:lnTo>
                    <a:pt x="19148" y="522812"/>
                  </a:lnTo>
                  <a:lnTo>
                    <a:pt x="32181" y="558239"/>
                  </a:lnTo>
                  <a:lnTo>
                    <a:pt x="43936" y="568427"/>
                  </a:lnTo>
                  <a:lnTo>
                    <a:pt x="57627" y="577541"/>
                  </a:lnTo>
                  <a:lnTo>
                    <a:pt x="72343" y="592455"/>
                  </a:lnTo>
                  <a:lnTo>
                    <a:pt x="114300" y="60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03"/>
            <p:cNvSpPr/>
            <p:nvPr>
              <p:custDataLst>
                <p:tags r:id="rId49"/>
              </p:custDataLst>
            </p:nvPr>
          </p:nvSpPr>
          <p:spPr>
            <a:xfrm>
              <a:off x="5848360" y="5880962"/>
              <a:ext cx="142832" cy="310289"/>
            </a:xfrm>
            <a:custGeom>
              <a:avLst/>
              <a:gdLst/>
              <a:ahLst/>
              <a:cxnLst/>
              <a:rect l="0" t="0" r="0" b="0"/>
              <a:pathLst>
                <a:path w="142832" h="310289">
                  <a:moveTo>
                    <a:pt x="133340" y="15013"/>
                  </a:moveTo>
                  <a:lnTo>
                    <a:pt x="133340" y="15013"/>
                  </a:lnTo>
                  <a:lnTo>
                    <a:pt x="141541" y="15013"/>
                  </a:lnTo>
                  <a:lnTo>
                    <a:pt x="141982" y="13955"/>
                  </a:lnTo>
                  <a:lnTo>
                    <a:pt x="142831" y="5881"/>
                  </a:lnTo>
                  <a:lnTo>
                    <a:pt x="133456" y="5491"/>
                  </a:lnTo>
                  <a:lnTo>
                    <a:pt x="128317" y="432"/>
                  </a:lnTo>
                  <a:lnTo>
                    <a:pt x="126816" y="0"/>
                  </a:lnTo>
                  <a:lnTo>
                    <a:pt x="125816" y="772"/>
                  </a:lnTo>
                  <a:lnTo>
                    <a:pt x="125149" y="2344"/>
                  </a:lnTo>
                  <a:lnTo>
                    <a:pt x="123646" y="3392"/>
                  </a:lnTo>
                  <a:lnTo>
                    <a:pt x="116474" y="4867"/>
                  </a:lnTo>
                  <a:lnTo>
                    <a:pt x="90730" y="5481"/>
                  </a:lnTo>
                  <a:lnTo>
                    <a:pt x="85122" y="8307"/>
                  </a:lnTo>
                  <a:lnTo>
                    <a:pt x="79101" y="12033"/>
                  </a:lnTo>
                  <a:lnTo>
                    <a:pt x="72898" y="13689"/>
                  </a:lnTo>
                  <a:lnTo>
                    <a:pt x="70820" y="15189"/>
                  </a:lnTo>
                  <a:lnTo>
                    <a:pt x="69435" y="17247"/>
                  </a:lnTo>
                  <a:lnTo>
                    <a:pt x="67212" y="23098"/>
                  </a:lnTo>
                  <a:lnTo>
                    <a:pt x="60227" y="31858"/>
                  </a:lnTo>
                  <a:lnTo>
                    <a:pt x="58055" y="40700"/>
                  </a:lnTo>
                  <a:lnTo>
                    <a:pt x="56353" y="51082"/>
                  </a:lnTo>
                  <a:lnTo>
                    <a:pt x="48975" y="74025"/>
                  </a:lnTo>
                  <a:lnTo>
                    <a:pt x="46826" y="88837"/>
                  </a:lnTo>
                  <a:lnTo>
                    <a:pt x="40129" y="111048"/>
                  </a:lnTo>
                  <a:lnTo>
                    <a:pt x="35447" y="140893"/>
                  </a:lnTo>
                  <a:lnTo>
                    <a:pt x="30604" y="158497"/>
                  </a:lnTo>
                  <a:lnTo>
                    <a:pt x="28413" y="169800"/>
                  </a:lnTo>
                  <a:lnTo>
                    <a:pt x="22287" y="183172"/>
                  </a:lnTo>
                  <a:lnTo>
                    <a:pt x="10482" y="229738"/>
                  </a:lnTo>
                  <a:lnTo>
                    <a:pt x="9642" y="246634"/>
                  </a:lnTo>
                  <a:lnTo>
                    <a:pt x="6749" y="253069"/>
                  </a:lnTo>
                  <a:lnTo>
                    <a:pt x="4496" y="256268"/>
                  </a:lnTo>
                  <a:lnTo>
                    <a:pt x="385" y="278504"/>
                  </a:lnTo>
                  <a:lnTo>
                    <a:pt x="0" y="298963"/>
                  </a:lnTo>
                  <a:lnTo>
                    <a:pt x="1055" y="299563"/>
                  </a:lnTo>
                  <a:lnTo>
                    <a:pt x="5050" y="300230"/>
                  </a:lnTo>
                  <a:lnTo>
                    <a:pt x="6538" y="301466"/>
                  </a:lnTo>
                  <a:lnTo>
                    <a:pt x="8192" y="305662"/>
                  </a:lnTo>
                  <a:lnTo>
                    <a:pt x="9691" y="307204"/>
                  </a:lnTo>
                  <a:lnTo>
                    <a:pt x="14180" y="308916"/>
                  </a:lnTo>
                  <a:lnTo>
                    <a:pt x="59967" y="310283"/>
                  </a:lnTo>
                  <a:lnTo>
                    <a:pt x="9524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04"/>
            <p:cNvSpPr/>
            <p:nvPr>
              <p:custDataLst>
                <p:tags r:id="rId50"/>
              </p:custDataLst>
            </p:nvPr>
          </p:nvSpPr>
          <p:spPr>
            <a:xfrm>
              <a:off x="6009530" y="6010391"/>
              <a:ext cx="86471" cy="161810"/>
            </a:xfrm>
            <a:custGeom>
              <a:avLst/>
              <a:gdLst/>
              <a:ahLst/>
              <a:cxnLst/>
              <a:rect l="0" t="0" r="0" b="0"/>
              <a:pathLst>
                <a:path w="86471" h="161810">
                  <a:moveTo>
                    <a:pt x="19795" y="9409"/>
                  </a:moveTo>
                  <a:lnTo>
                    <a:pt x="19795" y="9409"/>
                  </a:lnTo>
                  <a:lnTo>
                    <a:pt x="19795" y="0"/>
                  </a:lnTo>
                  <a:lnTo>
                    <a:pt x="19795" y="4974"/>
                  </a:lnTo>
                  <a:lnTo>
                    <a:pt x="16620" y="6453"/>
                  </a:lnTo>
                  <a:lnTo>
                    <a:pt x="4625" y="8096"/>
                  </a:lnTo>
                  <a:lnTo>
                    <a:pt x="1215" y="9592"/>
                  </a:lnTo>
                  <a:lnTo>
                    <a:pt x="0" y="11647"/>
                  </a:lnTo>
                  <a:lnTo>
                    <a:pt x="597" y="22551"/>
                  </a:lnTo>
                  <a:lnTo>
                    <a:pt x="1705" y="24520"/>
                  </a:lnTo>
                  <a:lnTo>
                    <a:pt x="3502" y="25834"/>
                  </a:lnTo>
                  <a:lnTo>
                    <a:pt x="5758" y="26709"/>
                  </a:lnTo>
                  <a:lnTo>
                    <a:pt x="13990" y="38053"/>
                  </a:lnTo>
                  <a:lnTo>
                    <a:pt x="39026" y="83587"/>
                  </a:lnTo>
                  <a:lnTo>
                    <a:pt x="73772" y="129774"/>
                  </a:lnTo>
                  <a:lnTo>
                    <a:pt x="82237" y="139499"/>
                  </a:lnTo>
                  <a:lnTo>
                    <a:pt x="85216" y="149084"/>
                  </a:lnTo>
                  <a:lnTo>
                    <a:pt x="8647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5"/>
            <p:cNvSpPr/>
            <p:nvPr>
              <p:custDataLst>
                <p:tags r:id="rId51"/>
              </p:custDataLst>
            </p:nvPr>
          </p:nvSpPr>
          <p:spPr>
            <a:xfrm>
              <a:off x="6000750" y="603885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101043" y="0"/>
                  </a:lnTo>
                  <a:lnTo>
                    <a:pt x="99112" y="1058"/>
                  </a:lnTo>
                  <a:lnTo>
                    <a:pt x="97825" y="2822"/>
                  </a:lnTo>
                  <a:lnTo>
                    <a:pt x="96967" y="5056"/>
                  </a:lnTo>
                  <a:lnTo>
                    <a:pt x="95337" y="6545"/>
                  </a:lnTo>
                  <a:lnTo>
                    <a:pt x="68019" y="19834"/>
                  </a:lnTo>
                  <a:lnTo>
                    <a:pt x="54240" y="31905"/>
                  </a:lnTo>
                  <a:lnTo>
                    <a:pt x="16742" y="79312"/>
                  </a:lnTo>
                  <a:lnTo>
                    <a:pt x="3613" y="10892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6"/>
            <p:cNvSpPr/>
            <p:nvPr>
              <p:custDataLst>
                <p:tags r:id="rId52"/>
              </p:custDataLst>
            </p:nvPr>
          </p:nvSpPr>
          <p:spPr>
            <a:xfrm>
              <a:off x="6128612" y="5905500"/>
              <a:ext cx="205398" cy="295276"/>
            </a:xfrm>
            <a:custGeom>
              <a:avLst/>
              <a:gdLst/>
              <a:ahLst/>
              <a:cxnLst/>
              <a:rect l="0" t="0" r="0" b="0"/>
              <a:pathLst>
                <a:path w="205398" h="295276">
                  <a:moveTo>
                    <a:pt x="5488" y="38100"/>
                  </a:moveTo>
                  <a:lnTo>
                    <a:pt x="5488" y="38100"/>
                  </a:lnTo>
                  <a:lnTo>
                    <a:pt x="5488" y="29899"/>
                  </a:lnTo>
                  <a:lnTo>
                    <a:pt x="432" y="23911"/>
                  </a:lnTo>
                  <a:lnTo>
                    <a:pt x="0" y="22290"/>
                  </a:lnTo>
                  <a:lnTo>
                    <a:pt x="772" y="21210"/>
                  </a:lnTo>
                  <a:lnTo>
                    <a:pt x="2344" y="20490"/>
                  </a:lnTo>
                  <a:lnTo>
                    <a:pt x="3392" y="18952"/>
                  </a:lnTo>
                  <a:lnTo>
                    <a:pt x="5212" y="10976"/>
                  </a:lnTo>
                  <a:lnTo>
                    <a:pt x="13665" y="1451"/>
                  </a:lnTo>
                  <a:lnTo>
                    <a:pt x="19670" y="430"/>
                  </a:lnTo>
                  <a:lnTo>
                    <a:pt x="65773" y="8"/>
                  </a:lnTo>
                  <a:lnTo>
                    <a:pt x="113008" y="0"/>
                  </a:lnTo>
                  <a:lnTo>
                    <a:pt x="132600" y="1058"/>
                  </a:lnTo>
                  <a:lnTo>
                    <a:pt x="157709" y="11759"/>
                  </a:lnTo>
                  <a:lnTo>
                    <a:pt x="164158" y="15810"/>
                  </a:lnTo>
                  <a:lnTo>
                    <a:pt x="170552" y="17610"/>
                  </a:lnTo>
                  <a:lnTo>
                    <a:pt x="172681" y="19148"/>
                  </a:lnTo>
                  <a:lnTo>
                    <a:pt x="174100" y="21232"/>
                  </a:lnTo>
                  <a:lnTo>
                    <a:pt x="176735" y="26370"/>
                  </a:lnTo>
                  <a:lnTo>
                    <a:pt x="192016" y="44536"/>
                  </a:lnTo>
                  <a:lnTo>
                    <a:pt x="194223" y="50838"/>
                  </a:lnTo>
                  <a:lnTo>
                    <a:pt x="195943" y="93565"/>
                  </a:lnTo>
                  <a:lnTo>
                    <a:pt x="195987" y="141063"/>
                  </a:lnTo>
                  <a:lnTo>
                    <a:pt x="195988" y="187414"/>
                  </a:lnTo>
                  <a:lnTo>
                    <a:pt x="195988" y="221820"/>
                  </a:lnTo>
                  <a:lnTo>
                    <a:pt x="198810" y="228409"/>
                  </a:lnTo>
                  <a:lnTo>
                    <a:pt x="202533" y="234865"/>
                  </a:lnTo>
                  <a:lnTo>
                    <a:pt x="204925" y="247633"/>
                  </a:lnTo>
                  <a:lnTo>
                    <a:pt x="205397" y="255290"/>
                  </a:lnTo>
                  <a:lnTo>
                    <a:pt x="197301" y="265211"/>
                  </a:lnTo>
                  <a:lnTo>
                    <a:pt x="196378" y="271315"/>
                  </a:lnTo>
                  <a:lnTo>
                    <a:pt x="195190" y="272952"/>
                  </a:lnTo>
                  <a:lnTo>
                    <a:pt x="193339" y="274043"/>
                  </a:lnTo>
                  <a:lnTo>
                    <a:pt x="185678" y="275578"/>
                  </a:lnTo>
                  <a:lnTo>
                    <a:pt x="182764" y="275794"/>
                  </a:lnTo>
                  <a:lnTo>
                    <a:pt x="180822" y="276996"/>
                  </a:lnTo>
                  <a:lnTo>
                    <a:pt x="179527" y="278855"/>
                  </a:lnTo>
                  <a:lnTo>
                    <a:pt x="178665" y="281154"/>
                  </a:lnTo>
                  <a:lnTo>
                    <a:pt x="177031" y="282685"/>
                  </a:lnTo>
                  <a:lnTo>
                    <a:pt x="172394" y="284388"/>
                  </a:lnTo>
                  <a:lnTo>
                    <a:pt x="160792" y="286539"/>
                  </a:lnTo>
                  <a:lnTo>
                    <a:pt x="151459" y="292216"/>
                  </a:lnTo>
                  <a:lnTo>
                    <a:pt x="138821" y="294670"/>
                  </a:lnTo>
                  <a:lnTo>
                    <a:pt x="110263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7"/>
            <p:cNvSpPr/>
            <p:nvPr>
              <p:custDataLst>
                <p:tags r:id="rId53"/>
              </p:custDataLst>
            </p:nvPr>
          </p:nvSpPr>
          <p:spPr>
            <a:xfrm>
              <a:off x="6381750" y="5781675"/>
              <a:ext cx="104717" cy="495301"/>
            </a:xfrm>
            <a:custGeom>
              <a:avLst/>
              <a:gdLst/>
              <a:ahLst/>
              <a:cxnLst/>
              <a:rect l="0" t="0" r="0" b="0"/>
              <a:pathLst>
                <a:path w="104717" h="495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1798" y="22390"/>
                  </a:lnTo>
                  <a:lnTo>
                    <a:pt x="44460" y="43621"/>
                  </a:lnTo>
                  <a:lnTo>
                    <a:pt x="64559" y="89189"/>
                  </a:lnTo>
                  <a:lnTo>
                    <a:pt x="83739" y="127331"/>
                  </a:lnTo>
                  <a:lnTo>
                    <a:pt x="92976" y="170261"/>
                  </a:lnTo>
                  <a:lnTo>
                    <a:pt x="101347" y="216920"/>
                  </a:lnTo>
                  <a:lnTo>
                    <a:pt x="103759" y="254302"/>
                  </a:lnTo>
                  <a:lnTo>
                    <a:pt x="104474" y="291131"/>
                  </a:lnTo>
                  <a:lnTo>
                    <a:pt x="104716" y="332557"/>
                  </a:lnTo>
                  <a:lnTo>
                    <a:pt x="101935" y="361708"/>
                  </a:lnTo>
                  <a:lnTo>
                    <a:pt x="91586" y="390453"/>
                  </a:lnTo>
                  <a:lnTo>
                    <a:pt x="64367" y="437307"/>
                  </a:lnTo>
                  <a:lnTo>
                    <a:pt x="35912" y="473354"/>
                  </a:lnTo>
                  <a:lnTo>
                    <a:pt x="9525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08"/>
            <p:cNvSpPr/>
            <p:nvPr>
              <p:custDataLst>
                <p:tags r:id="rId54"/>
              </p:custDataLst>
            </p:nvPr>
          </p:nvSpPr>
          <p:spPr>
            <a:xfrm>
              <a:off x="6477000" y="5620154"/>
              <a:ext cx="152401" cy="151997"/>
            </a:xfrm>
            <a:custGeom>
              <a:avLst/>
              <a:gdLst/>
              <a:ahLst/>
              <a:cxnLst/>
              <a:rect l="0" t="0" r="0" b="0"/>
              <a:pathLst>
                <a:path w="152401" h="151997">
                  <a:moveTo>
                    <a:pt x="0" y="28171"/>
                  </a:moveTo>
                  <a:lnTo>
                    <a:pt x="0" y="28171"/>
                  </a:lnTo>
                  <a:lnTo>
                    <a:pt x="5056" y="28171"/>
                  </a:lnTo>
                  <a:lnTo>
                    <a:pt x="6545" y="27113"/>
                  </a:lnTo>
                  <a:lnTo>
                    <a:pt x="7539" y="25349"/>
                  </a:lnTo>
                  <a:lnTo>
                    <a:pt x="9132" y="19970"/>
                  </a:lnTo>
                  <a:lnTo>
                    <a:pt x="23988" y="4191"/>
                  </a:lnTo>
                  <a:lnTo>
                    <a:pt x="29359" y="1638"/>
                  </a:lnTo>
                  <a:lnTo>
                    <a:pt x="41429" y="0"/>
                  </a:lnTo>
                  <a:lnTo>
                    <a:pt x="43494" y="923"/>
                  </a:lnTo>
                  <a:lnTo>
                    <a:pt x="44871" y="2599"/>
                  </a:lnTo>
                  <a:lnTo>
                    <a:pt x="47081" y="7833"/>
                  </a:lnTo>
                  <a:lnTo>
                    <a:pt x="54063" y="16471"/>
                  </a:lnTo>
                  <a:lnTo>
                    <a:pt x="56235" y="25292"/>
                  </a:lnTo>
                  <a:lnTo>
                    <a:pt x="57114" y="50407"/>
                  </a:lnTo>
                  <a:lnTo>
                    <a:pt x="54312" y="56751"/>
                  </a:lnTo>
                  <a:lnTo>
                    <a:pt x="52083" y="59924"/>
                  </a:lnTo>
                  <a:lnTo>
                    <a:pt x="48946" y="74503"/>
                  </a:lnTo>
                  <a:lnTo>
                    <a:pt x="46827" y="90789"/>
                  </a:lnTo>
                  <a:lnTo>
                    <a:pt x="37316" y="104196"/>
                  </a:lnTo>
                  <a:lnTo>
                    <a:pt x="32459" y="110644"/>
                  </a:lnTo>
                  <a:lnTo>
                    <a:pt x="29086" y="121528"/>
                  </a:lnTo>
                  <a:lnTo>
                    <a:pt x="28620" y="131456"/>
                  </a:lnTo>
                  <a:lnTo>
                    <a:pt x="33645" y="137561"/>
                  </a:lnTo>
                  <a:lnTo>
                    <a:pt x="38943" y="140289"/>
                  </a:lnTo>
                  <a:lnTo>
                    <a:pt x="52174" y="142343"/>
                  </a:lnTo>
                  <a:lnTo>
                    <a:pt x="80039" y="145276"/>
                  </a:lnTo>
                  <a:lnTo>
                    <a:pt x="111239" y="151111"/>
                  </a:lnTo>
                  <a:lnTo>
                    <a:pt x="152400" y="151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9"/>
            <p:cNvSpPr/>
            <p:nvPr>
              <p:custDataLst>
                <p:tags r:id="rId55"/>
              </p:custDataLst>
            </p:nvPr>
          </p:nvSpPr>
          <p:spPr>
            <a:xfrm>
              <a:off x="6810375" y="60579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6452" y="0"/>
                  </a:lnTo>
                  <a:lnTo>
                    <a:pt x="92175" y="0"/>
                  </a:lnTo>
                  <a:lnTo>
                    <a:pt x="108920" y="10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10"/>
            <p:cNvSpPr/>
            <p:nvPr>
              <p:custDataLst>
                <p:tags r:id="rId56"/>
              </p:custDataLst>
            </p:nvPr>
          </p:nvSpPr>
          <p:spPr>
            <a:xfrm>
              <a:off x="6793042" y="6172200"/>
              <a:ext cx="160209" cy="19040"/>
            </a:xfrm>
            <a:custGeom>
              <a:avLst/>
              <a:gdLst/>
              <a:ahLst/>
              <a:cxnLst/>
              <a:rect l="0" t="0" r="0" b="0"/>
              <a:pathLst>
                <a:path w="160209" h="19040">
                  <a:moveTo>
                    <a:pt x="17333" y="0"/>
                  </a:moveTo>
                  <a:lnTo>
                    <a:pt x="17333" y="0"/>
                  </a:lnTo>
                  <a:lnTo>
                    <a:pt x="12277" y="5056"/>
                  </a:lnTo>
                  <a:lnTo>
                    <a:pt x="6972" y="7539"/>
                  </a:lnTo>
                  <a:lnTo>
                    <a:pt x="4076" y="8201"/>
                  </a:lnTo>
                  <a:lnTo>
                    <a:pt x="2145" y="9701"/>
                  </a:lnTo>
                  <a:lnTo>
                    <a:pt x="0" y="14189"/>
                  </a:lnTo>
                  <a:lnTo>
                    <a:pt x="486" y="15810"/>
                  </a:lnTo>
                  <a:lnTo>
                    <a:pt x="1868" y="16890"/>
                  </a:lnTo>
                  <a:lnTo>
                    <a:pt x="6227" y="18090"/>
                  </a:lnTo>
                  <a:lnTo>
                    <a:pt x="38644" y="19039"/>
                  </a:lnTo>
                  <a:lnTo>
                    <a:pt x="84523" y="10407"/>
                  </a:lnTo>
                  <a:lnTo>
                    <a:pt x="131595" y="8544"/>
                  </a:lnTo>
                  <a:lnTo>
                    <a:pt x="16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411"/>
          <p:cNvSpPr/>
          <p:nvPr>
            <p:custDataLst>
              <p:tags r:id="rId9"/>
            </p:custDataLst>
          </p:nvPr>
        </p:nvSpPr>
        <p:spPr>
          <a:xfrm>
            <a:off x="4076703" y="5848350"/>
            <a:ext cx="219073" cy="333362"/>
          </a:xfrm>
          <a:custGeom>
            <a:avLst/>
            <a:gdLst/>
            <a:ahLst/>
            <a:cxnLst/>
            <a:rect l="0" t="0" r="0" b="0"/>
            <a:pathLst>
              <a:path w="219073" h="333362">
                <a:moveTo>
                  <a:pt x="219072" y="9525"/>
                </a:moveTo>
                <a:lnTo>
                  <a:pt x="219072" y="9525"/>
                </a:lnTo>
                <a:lnTo>
                  <a:pt x="219072" y="4469"/>
                </a:lnTo>
                <a:lnTo>
                  <a:pt x="218014" y="2980"/>
                </a:lnTo>
                <a:lnTo>
                  <a:pt x="216250" y="1986"/>
                </a:lnTo>
                <a:lnTo>
                  <a:pt x="209371" y="262"/>
                </a:lnTo>
                <a:lnTo>
                  <a:pt x="168537" y="0"/>
                </a:lnTo>
                <a:lnTo>
                  <a:pt x="162039" y="2822"/>
                </a:lnTo>
                <a:lnTo>
                  <a:pt x="155624" y="6545"/>
                </a:lnTo>
                <a:lnTo>
                  <a:pt x="146063" y="9701"/>
                </a:lnTo>
                <a:lnTo>
                  <a:pt x="135468" y="15810"/>
                </a:lnTo>
                <a:lnTo>
                  <a:pt x="121511" y="19148"/>
                </a:lnTo>
                <a:lnTo>
                  <a:pt x="119106" y="21232"/>
                </a:lnTo>
                <a:lnTo>
                  <a:pt x="117503" y="23680"/>
                </a:lnTo>
                <a:lnTo>
                  <a:pt x="110077" y="26400"/>
                </a:lnTo>
                <a:lnTo>
                  <a:pt x="100780" y="28666"/>
                </a:lnTo>
                <a:lnTo>
                  <a:pt x="86188" y="35923"/>
                </a:lnTo>
                <a:lnTo>
                  <a:pt x="82857" y="36649"/>
                </a:lnTo>
                <a:lnTo>
                  <a:pt x="73114" y="42726"/>
                </a:lnTo>
                <a:lnTo>
                  <a:pt x="69535" y="48270"/>
                </a:lnTo>
                <a:lnTo>
                  <a:pt x="66886" y="54262"/>
                </a:lnTo>
                <a:lnTo>
                  <a:pt x="60503" y="63585"/>
                </a:lnTo>
                <a:lnTo>
                  <a:pt x="45447" y="107011"/>
                </a:lnTo>
                <a:lnTo>
                  <a:pt x="40275" y="121665"/>
                </a:lnTo>
                <a:lnTo>
                  <a:pt x="30615" y="168820"/>
                </a:lnTo>
                <a:lnTo>
                  <a:pt x="26355" y="183018"/>
                </a:lnTo>
                <a:lnTo>
                  <a:pt x="22295" y="194583"/>
                </a:lnTo>
                <a:lnTo>
                  <a:pt x="16415" y="238179"/>
                </a:lnTo>
                <a:lnTo>
                  <a:pt x="7305" y="265869"/>
                </a:lnTo>
                <a:lnTo>
                  <a:pt x="3245" y="272681"/>
                </a:lnTo>
                <a:lnTo>
                  <a:pt x="959" y="283524"/>
                </a:lnTo>
                <a:lnTo>
                  <a:pt x="0" y="327383"/>
                </a:lnTo>
                <a:lnTo>
                  <a:pt x="1058" y="329380"/>
                </a:lnTo>
                <a:lnTo>
                  <a:pt x="2821" y="330713"/>
                </a:lnTo>
                <a:lnTo>
                  <a:pt x="8198" y="332849"/>
                </a:lnTo>
                <a:lnTo>
                  <a:pt x="31878" y="333361"/>
                </a:lnTo>
                <a:lnTo>
                  <a:pt x="74515" y="319185"/>
                </a:lnTo>
                <a:lnTo>
                  <a:pt x="113519" y="311693"/>
                </a:lnTo>
                <a:lnTo>
                  <a:pt x="142872" y="295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105"/>
          <p:cNvGrpSpPr/>
          <p:nvPr/>
        </p:nvGrpSpPr>
        <p:grpSpPr>
          <a:xfrm>
            <a:off x="5648325" y="5848350"/>
            <a:ext cx="161810" cy="295273"/>
            <a:chOff x="5648325" y="5848350"/>
            <a:chExt cx="161810" cy="295273"/>
          </a:xfrm>
        </p:grpSpPr>
        <p:sp>
          <p:nvSpPr>
            <p:cNvPr id="174" name="SMARTInkShape-412"/>
            <p:cNvSpPr/>
            <p:nvPr>
              <p:custDataLst>
                <p:tags r:id="rId37"/>
              </p:custDataLst>
            </p:nvPr>
          </p:nvSpPr>
          <p:spPr>
            <a:xfrm>
              <a:off x="5657850" y="5848350"/>
              <a:ext cx="152285" cy="295273"/>
            </a:xfrm>
            <a:custGeom>
              <a:avLst/>
              <a:gdLst/>
              <a:ahLst/>
              <a:cxnLst/>
              <a:rect l="0" t="0" r="0" b="0"/>
              <a:pathLst>
                <a:path w="152285" h="295273">
                  <a:moveTo>
                    <a:pt x="142875" y="38100"/>
                  </a:moveTo>
                  <a:lnTo>
                    <a:pt x="142875" y="38100"/>
                  </a:lnTo>
                  <a:lnTo>
                    <a:pt x="142875" y="33044"/>
                  </a:lnTo>
                  <a:lnTo>
                    <a:pt x="143933" y="31555"/>
                  </a:lnTo>
                  <a:lnTo>
                    <a:pt x="145697" y="30561"/>
                  </a:lnTo>
                  <a:lnTo>
                    <a:pt x="147931" y="29899"/>
                  </a:lnTo>
                  <a:lnTo>
                    <a:pt x="149420" y="28399"/>
                  </a:lnTo>
                  <a:lnTo>
                    <a:pt x="151076" y="23911"/>
                  </a:lnTo>
                  <a:lnTo>
                    <a:pt x="152284" y="11276"/>
                  </a:lnTo>
                  <a:lnTo>
                    <a:pt x="143265" y="438"/>
                  </a:lnTo>
                  <a:lnTo>
                    <a:pt x="101586" y="0"/>
                  </a:lnTo>
                  <a:lnTo>
                    <a:pt x="95244" y="2822"/>
                  </a:lnTo>
                  <a:lnTo>
                    <a:pt x="88897" y="6545"/>
                  </a:lnTo>
                  <a:lnTo>
                    <a:pt x="60355" y="17610"/>
                  </a:lnTo>
                  <a:lnTo>
                    <a:pt x="26642" y="41403"/>
                  </a:lnTo>
                  <a:lnTo>
                    <a:pt x="22425" y="47682"/>
                  </a:lnTo>
                  <a:lnTo>
                    <a:pt x="19491" y="54000"/>
                  </a:lnTo>
                  <a:lnTo>
                    <a:pt x="12948" y="63507"/>
                  </a:lnTo>
                  <a:lnTo>
                    <a:pt x="10539" y="73027"/>
                  </a:lnTo>
                  <a:lnTo>
                    <a:pt x="8767" y="83609"/>
                  </a:lnTo>
                  <a:lnTo>
                    <a:pt x="1364" y="106626"/>
                  </a:lnTo>
                  <a:lnTo>
                    <a:pt x="54" y="152596"/>
                  </a:lnTo>
                  <a:lnTo>
                    <a:pt x="2" y="196662"/>
                  </a:lnTo>
                  <a:lnTo>
                    <a:pt x="0" y="241202"/>
                  </a:lnTo>
                  <a:lnTo>
                    <a:pt x="0" y="287731"/>
                  </a:lnTo>
                  <a:lnTo>
                    <a:pt x="0" y="290245"/>
                  </a:lnTo>
                  <a:lnTo>
                    <a:pt x="1058" y="291922"/>
                  </a:lnTo>
                  <a:lnTo>
                    <a:pt x="2822" y="293039"/>
                  </a:lnTo>
                  <a:lnTo>
                    <a:pt x="9701" y="294981"/>
                  </a:lnTo>
                  <a:lnTo>
                    <a:pt x="46370" y="295272"/>
                  </a:lnTo>
                  <a:lnTo>
                    <a:pt x="55182" y="292452"/>
                  </a:lnTo>
                  <a:lnTo>
                    <a:pt x="63684" y="288728"/>
                  </a:lnTo>
                  <a:lnTo>
                    <a:pt x="109958" y="276127"/>
                  </a:lnTo>
                  <a:lnTo>
                    <a:pt x="1238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13"/>
            <p:cNvSpPr/>
            <p:nvPr>
              <p:custDataLst>
                <p:tags r:id="rId38"/>
              </p:custDataLst>
            </p:nvPr>
          </p:nvSpPr>
          <p:spPr>
            <a:xfrm>
              <a:off x="5648325" y="60579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370" y="0"/>
                  </a:lnTo>
                  <a:lnTo>
                    <a:pt x="92517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06"/>
          <p:cNvGrpSpPr/>
          <p:nvPr/>
        </p:nvGrpSpPr>
        <p:grpSpPr>
          <a:xfrm>
            <a:off x="7182291" y="5819778"/>
            <a:ext cx="418660" cy="360493"/>
            <a:chOff x="7182291" y="5819778"/>
            <a:chExt cx="418660" cy="360493"/>
          </a:xfrm>
        </p:grpSpPr>
        <p:sp>
          <p:nvSpPr>
            <p:cNvPr id="177" name="SMARTInkShape-414"/>
            <p:cNvSpPr/>
            <p:nvPr>
              <p:custDataLst>
                <p:tags r:id="rId35"/>
              </p:custDataLst>
            </p:nvPr>
          </p:nvSpPr>
          <p:spPr>
            <a:xfrm>
              <a:off x="7182291" y="6029729"/>
              <a:ext cx="313885" cy="150542"/>
            </a:xfrm>
            <a:custGeom>
              <a:avLst/>
              <a:gdLst/>
              <a:ahLst/>
              <a:cxnLst/>
              <a:rect l="0" t="0" r="0" b="0"/>
              <a:pathLst>
                <a:path w="313885" h="150542">
                  <a:moveTo>
                    <a:pt x="66234" y="47221"/>
                  </a:moveTo>
                  <a:lnTo>
                    <a:pt x="66234" y="47221"/>
                  </a:lnTo>
                  <a:lnTo>
                    <a:pt x="66234" y="42165"/>
                  </a:lnTo>
                  <a:lnTo>
                    <a:pt x="65176" y="40676"/>
                  </a:lnTo>
                  <a:lnTo>
                    <a:pt x="63412" y="39682"/>
                  </a:lnTo>
                  <a:lnTo>
                    <a:pt x="58034" y="38089"/>
                  </a:lnTo>
                  <a:lnTo>
                    <a:pt x="57297" y="35048"/>
                  </a:lnTo>
                  <a:lnTo>
                    <a:pt x="56825" y="29529"/>
                  </a:lnTo>
                  <a:lnTo>
                    <a:pt x="57845" y="29077"/>
                  </a:lnTo>
                  <a:lnTo>
                    <a:pt x="61799" y="28573"/>
                  </a:lnTo>
                  <a:lnTo>
                    <a:pt x="63278" y="29498"/>
                  </a:lnTo>
                  <a:lnTo>
                    <a:pt x="64263" y="31172"/>
                  </a:lnTo>
                  <a:lnTo>
                    <a:pt x="64920" y="33347"/>
                  </a:lnTo>
                  <a:lnTo>
                    <a:pt x="66416" y="34797"/>
                  </a:lnTo>
                  <a:lnTo>
                    <a:pt x="70901" y="36408"/>
                  </a:lnTo>
                  <a:lnTo>
                    <a:pt x="72521" y="37896"/>
                  </a:lnTo>
                  <a:lnTo>
                    <a:pt x="76533" y="47321"/>
                  </a:lnTo>
                  <a:lnTo>
                    <a:pt x="82221" y="54541"/>
                  </a:lnTo>
                  <a:lnTo>
                    <a:pt x="84376" y="63383"/>
                  </a:lnTo>
                  <a:lnTo>
                    <a:pt x="85164" y="84066"/>
                  </a:lnTo>
                  <a:lnTo>
                    <a:pt x="82409" y="92877"/>
                  </a:lnTo>
                  <a:lnTo>
                    <a:pt x="78715" y="100320"/>
                  </a:lnTo>
                  <a:lnTo>
                    <a:pt x="75577" y="110462"/>
                  </a:lnTo>
                  <a:lnTo>
                    <a:pt x="52171" y="137442"/>
                  </a:lnTo>
                  <a:lnTo>
                    <a:pt x="46579" y="140235"/>
                  </a:lnTo>
                  <a:lnTo>
                    <a:pt x="43605" y="140981"/>
                  </a:lnTo>
                  <a:lnTo>
                    <a:pt x="28081" y="149814"/>
                  </a:lnTo>
                  <a:lnTo>
                    <a:pt x="24923" y="150541"/>
                  </a:lnTo>
                  <a:lnTo>
                    <a:pt x="21760" y="149968"/>
                  </a:lnTo>
                  <a:lnTo>
                    <a:pt x="15423" y="146508"/>
                  </a:lnTo>
                  <a:lnTo>
                    <a:pt x="13310" y="144105"/>
                  </a:lnTo>
                  <a:lnTo>
                    <a:pt x="10962" y="138611"/>
                  </a:lnTo>
                  <a:lnTo>
                    <a:pt x="9278" y="136723"/>
                  </a:lnTo>
                  <a:lnTo>
                    <a:pt x="4584" y="134625"/>
                  </a:lnTo>
                  <a:lnTo>
                    <a:pt x="2908" y="133006"/>
                  </a:lnTo>
                  <a:lnTo>
                    <a:pt x="1047" y="128387"/>
                  </a:lnTo>
                  <a:lnTo>
                    <a:pt x="0" y="119836"/>
                  </a:lnTo>
                  <a:lnTo>
                    <a:pt x="9889" y="79225"/>
                  </a:lnTo>
                  <a:lnTo>
                    <a:pt x="14028" y="72734"/>
                  </a:lnTo>
                  <a:lnTo>
                    <a:pt x="38728" y="56760"/>
                  </a:lnTo>
                  <a:lnTo>
                    <a:pt x="85900" y="28171"/>
                  </a:lnTo>
                  <a:lnTo>
                    <a:pt x="99316" y="22879"/>
                  </a:lnTo>
                  <a:lnTo>
                    <a:pt x="143029" y="14147"/>
                  </a:lnTo>
                  <a:lnTo>
                    <a:pt x="186379" y="9562"/>
                  </a:lnTo>
                  <a:lnTo>
                    <a:pt x="233141" y="959"/>
                  </a:lnTo>
                  <a:lnTo>
                    <a:pt x="253154" y="0"/>
                  </a:lnTo>
                  <a:lnTo>
                    <a:pt x="263257" y="2599"/>
                  </a:lnTo>
                  <a:lnTo>
                    <a:pt x="272333" y="6222"/>
                  </a:lnTo>
                  <a:lnTo>
                    <a:pt x="313884" y="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15"/>
            <p:cNvSpPr/>
            <p:nvPr>
              <p:custDataLst>
                <p:tags r:id="rId36"/>
              </p:custDataLst>
            </p:nvPr>
          </p:nvSpPr>
          <p:spPr>
            <a:xfrm>
              <a:off x="7515225" y="5819778"/>
              <a:ext cx="85726" cy="104773"/>
            </a:xfrm>
            <a:custGeom>
              <a:avLst/>
              <a:gdLst/>
              <a:ahLst/>
              <a:cxnLst/>
              <a:rect l="0" t="0" r="0" b="0"/>
              <a:pathLst>
                <a:path w="85726" h="104773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7"/>
                  </a:lnTo>
                  <a:lnTo>
                    <a:pt x="2822" y="1983"/>
                  </a:lnTo>
                  <a:lnTo>
                    <a:pt x="9132" y="113"/>
                  </a:lnTo>
                  <a:lnTo>
                    <a:pt x="26849" y="0"/>
                  </a:lnTo>
                  <a:lnTo>
                    <a:pt x="35838" y="6544"/>
                  </a:lnTo>
                  <a:lnTo>
                    <a:pt x="44721" y="9698"/>
                  </a:lnTo>
                  <a:lnTo>
                    <a:pt x="50920" y="14187"/>
                  </a:lnTo>
                  <a:lnTo>
                    <a:pt x="54381" y="19709"/>
                  </a:lnTo>
                  <a:lnTo>
                    <a:pt x="56603" y="31878"/>
                  </a:lnTo>
                  <a:lnTo>
                    <a:pt x="57136" y="60325"/>
                  </a:lnTo>
                  <a:lnTo>
                    <a:pt x="56083" y="62440"/>
                  </a:lnTo>
                  <a:lnTo>
                    <a:pt x="54321" y="63852"/>
                  </a:lnTo>
                  <a:lnTo>
                    <a:pt x="49543" y="66476"/>
                  </a:lnTo>
                  <a:lnTo>
                    <a:pt x="43892" y="71171"/>
                  </a:lnTo>
                  <a:lnTo>
                    <a:pt x="40674" y="76785"/>
                  </a:lnTo>
                  <a:lnTo>
                    <a:pt x="39815" y="79765"/>
                  </a:lnTo>
                  <a:lnTo>
                    <a:pt x="38185" y="81751"/>
                  </a:lnTo>
                  <a:lnTo>
                    <a:pt x="33552" y="83957"/>
                  </a:lnTo>
                  <a:lnTo>
                    <a:pt x="31893" y="85603"/>
                  </a:lnTo>
                  <a:lnTo>
                    <a:pt x="28586" y="95209"/>
                  </a:lnTo>
                  <a:lnTo>
                    <a:pt x="36777" y="95244"/>
                  </a:lnTo>
                  <a:lnTo>
                    <a:pt x="54386" y="103448"/>
                  </a:lnTo>
                  <a:lnTo>
                    <a:pt x="85725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416"/>
          <p:cNvSpPr/>
          <p:nvPr>
            <p:custDataLst>
              <p:tags r:id="rId10"/>
            </p:custDataLst>
          </p:nvPr>
        </p:nvSpPr>
        <p:spPr>
          <a:xfrm>
            <a:off x="6896374" y="4069226"/>
            <a:ext cx="836423" cy="968212"/>
          </a:xfrm>
          <a:custGeom>
            <a:avLst/>
            <a:gdLst/>
            <a:ahLst/>
            <a:cxnLst/>
            <a:rect l="0" t="0" r="0" b="0"/>
            <a:pathLst>
              <a:path w="836423" h="968212">
                <a:moveTo>
                  <a:pt x="780776" y="207499"/>
                </a:moveTo>
                <a:lnTo>
                  <a:pt x="780776" y="207499"/>
                </a:lnTo>
                <a:lnTo>
                  <a:pt x="775720" y="202443"/>
                </a:lnTo>
                <a:lnTo>
                  <a:pt x="773238" y="194316"/>
                </a:lnTo>
                <a:lnTo>
                  <a:pt x="771075" y="184706"/>
                </a:lnTo>
                <a:lnTo>
                  <a:pt x="748895" y="148600"/>
                </a:lnTo>
                <a:lnTo>
                  <a:pt x="723621" y="111469"/>
                </a:lnTo>
                <a:lnTo>
                  <a:pt x="716216" y="100261"/>
                </a:lnTo>
                <a:lnTo>
                  <a:pt x="671833" y="61354"/>
                </a:lnTo>
                <a:lnTo>
                  <a:pt x="633580" y="39494"/>
                </a:lnTo>
                <a:lnTo>
                  <a:pt x="587975" y="20198"/>
                </a:lnTo>
                <a:lnTo>
                  <a:pt x="567252" y="11715"/>
                </a:lnTo>
                <a:lnTo>
                  <a:pt x="520273" y="1300"/>
                </a:lnTo>
                <a:lnTo>
                  <a:pt x="495099" y="0"/>
                </a:lnTo>
                <a:lnTo>
                  <a:pt x="455472" y="6281"/>
                </a:lnTo>
                <a:lnTo>
                  <a:pt x="417481" y="14843"/>
                </a:lnTo>
                <a:lnTo>
                  <a:pt x="373130" y="29547"/>
                </a:lnTo>
                <a:lnTo>
                  <a:pt x="328425" y="47465"/>
                </a:lnTo>
                <a:lnTo>
                  <a:pt x="285376" y="69858"/>
                </a:lnTo>
                <a:lnTo>
                  <a:pt x="240027" y="100935"/>
                </a:lnTo>
                <a:lnTo>
                  <a:pt x="200181" y="132827"/>
                </a:lnTo>
                <a:lnTo>
                  <a:pt x="161735" y="170759"/>
                </a:lnTo>
                <a:lnTo>
                  <a:pt x="126390" y="215098"/>
                </a:lnTo>
                <a:lnTo>
                  <a:pt x="93655" y="259800"/>
                </a:lnTo>
                <a:lnTo>
                  <a:pt x="65278" y="302849"/>
                </a:lnTo>
                <a:lnTo>
                  <a:pt x="52076" y="338644"/>
                </a:lnTo>
                <a:lnTo>
                  <a:pt x="40402" y="376062"/>
                </a:lnTo>
                <a:lnTo>
                  <a:pt x="25066" y="415018"/>
                </a:lnTo>
                <a:lnTo>
                  <a:pt x="14408" y="458545"/>
                </a:lnTo>
                <a:lnTo>
                  <a:pt x="10779" y="498723"/>
                </a:lnTo>
                <a:lnTo>
                  <a:pt x="8646" y="538498"/>
                </a:lnTo>
                <a:lnTo>
                  <a:pt x="2839" y="582268"/>
                </a:lnTo>
                <a:lnTo>
                  <a:pt x="648" y="623577"/>
                </a:lnTo>
                <a:lnTo>
                  <a:pt x="0" y="667801"/>
                </a:lnTo>
                <a:lnTo>
                  <a:pt x="865" y="708186"/>
                </a:lnTo>
                <a:lnTo>
                  <a:pt x="7354" y="745905"/>
                </a:lnTo>
                <a:lnTo>
                  <a:pt x="19028" y="790454"/>
                </a:lnTo>
                <a:lnTo>
                  <a:pt x="31198" y="824374"/>
                </a:lnTo>
                <a:lnTo>
                  <a:pt x="49217" y="864279"/>
                </a:lnTo>
                <a:lnTo>
                  <a:pt x="61938" y="880754"/>
                </a:lnTo>
                <a:lnTo>
                  <a:pt x="104109" y="921609"/>
                </a:lnTo>
                <a:lnTo>
                  <a:pt x="118085" y="933398"/>
                </a:lnTo>
                <a:lnTo>
                  <a:pt x="155750" y="949590"/>
                </a:lnTo>
                <a:lnTo>
                  <a:pt x="198585" y="962979"/>
                </a:lnTo>
                <a:lnTo>
                  <a:pt x="244167" y="968211"/>
                </a:lnTo>
                <a:lnTo>
                  <a:pt x="287664" y="966422"/>
                </a:lnTo>
                <a:lnTo>
                  <a:pt x="324225" y="959062"/>
                </a:lnTo>
                <a:lnTo>
                  <a:pt x="361868" y="950179"/>
                </a:lnTo>
                <a:lnTo>
                  <a:pt x="399833" y="938021"/>
                </a:lnTo>
                <a:lnTo>
                  <a:pt x="437893" y="921014"/>
                </a:lnTo>
                <a:lnTo>
                  <a:pt x="483623" y="896304"/>
                </a:lnTo>
                <a:lnTo>
                  <a:pt x="530834" y="863436"/>
                </a:lnTo>
                <a:lnTo>
                  <a:pt x="578103" y="826369"/>
                </a:lnTo>
                <a:lnTo>
                  <a:pt x="623385" y="783417"/>
                </a:lnTo>
                <a:lnTo>
                  <a:pt x="655473" y="746677"/>
                </a:lnTo>
                <a:lnTo>
                  <a:pt x="685088" y="708980"/>
                </a:lnTo>
                <a:lnTo>
                  <a:pt x="708914" y="670998"/>
                </a:lnTo>
                <a:lnTo>
                  <a:pt x="734437" y="632934"/>
                </a:lnTo>
                <a:lnTo>
                  <a:pt x="757050" y="594844"/>
                </a:lnTo>
                <a:lnTo>
                  <a:pt x="777156" y="551692"/>
                </a:lnTo>
                <a:lnTo>
                  <a:pt x="796518" y="510448"/>
                </a:lnTo>
                <a:lnTo>
                  <a:pt x="810605" y="471416"/>
                </a:lnTo>
                <a:lnTo>
                  <a:pt x="821481" y="427984"/>
                </a:lnTo>
                <a:lnTo>
                  <a:pt x="826351" y="386657"/>
                </a:lnTo>
                <a:lnTo>
                  <a:pt x="832850" y="342545"/>
                </a:lnTo>
                <a:lnTo>
                  <a:pt x="836422" y="301017"/>
                </a:lnTo>
                <a:lnTo>
                  <a:pt x="832423" y="261901"/>
                </a:lnTo>
                <a:lnTo>
                  <a:pt x="829592" y="218444"/>
                </a:lnTo>
                <a:lnTo>
                  <a:pt x="823698" y="182167"/>
                </a:lnTo>
                <a:lnTo>
                  <a:pt x="815248" y="146253"/>
                </a:lnTo>
                <a:lnTo>
                  <a:pt x="806043" y="108801"/>
                </a:lnTo>
                <a:lnTo>
                  <a:pt x="782744" y="63438"/>
                </a:lnTo>
                <a:lnTo>
                  <a:pt x="778913" y="54308"/>
                </a:lnTo>
                <a:lnTo>
                  <a:pt x="766190" y="41342"/>
                </a:lnTo>
                <a:lnTo>
                  <a:pt x="723626" y="74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Shape-417"/>
          <p:cNvSpPr/>
          <p:nvPr>
            <p:custDataLst>
              <p:tags r:id="rId11"/>
            </p:custDataLst>
          </p:nvPr>
        </p:nvSpPr>
        <p:spPr>
          <a:xfrm>
            <a:off x="7048538" y="5581654"/>
            <a:ext cx="952140" cy="914015"/>
          </a:xfrm>
          <a:custGeom>
            <a:avLst/>
            <a:gdLst/>
            <a:ahLst/>
            <a:cxnLst/>
            <a:rect l="0" t="0" r="0" b="0"/>
            <a:pathLst>
              <a:path w="952140" h="914015">
                <a:moveTo>
                  <a:pt x="666712" y="123821"/>
                </a:moveTo>
                <a:lnTo>
                  <a:pt x="666712" y="123821"/>
                </a:lnTo>
                <a:lnTo>
                  <a:pt x="666712" y="79361"/>
                </a:lnTo>
                <a:lnTo>
                  <a:pt x="666712" y="73017"/>
                </a:lnTo>
                <a:lnTo>
                  <a:pt x="663890" y="66669"/>
                </a:lnTo>
                <a:lnTo>
                  <a:pt x="653455" y="53971"/>
                </a:lnTo>
                <a:lnTo>
                  <a:pt x="606907" y="19046"/>
                </a:lnTo>
                <a:lnTo>
                  <a:pt x="577462" y="4229"/>
                </a:lnTo>
                <a:lnTo>
                  <a:pt x="533135" y="368"/>
                </a:lnTo>
                <a:lnTo>
                  <a:pt x="485800" y="29"/>
                </a:lnTo>
                <a:lnTo>
                  <a:pt x="446182" y="0"/>
                </a:lnTo>
                <a:lnTo>
                  <a:pt x="399821" y="10358"/>
                </a:lnTo>
                <a:lnTo>
                  <a:pt x="356818" y="22386"/>
                </a:lnTo>
                <a:lnTo>
                  <a:pt x="315162" y="42558"/>
                </a:lnTo>
                <a:lnTo>
                  <a:pt x="273538" y="66925"/>
                </a:lnTo>
                <a:lnTo>
                  <a:pt x="229920" y="92121"/>
                </a:lnTo>
                <a:lnTo>
                  <a:pt x="190730" y="124027"/>
                </a:lnTo>
                <a:lnTo>
                  <a:pt x="155237" y="154632"/>
                </a:lnTo>
                <a:lnTo>
                  <a:pt x="122474" y="195995"/>
                </a:lnTo>
                <a:lnTo>
                  <a:pt x="94090" y="237326"/>
                </a:lnTo>
                <a:lnTo>
                  <a:pt x="74372" y="278886"/>
                </a:lnTo>
                <a:lnTo>
                  <a:pt x="55465" y="322491"/>
                </a:lnTo>
                <a:lnTo>
                  <a:pt x="41539" y="369283"/>
                </a:lnTo>
                <a:lnTo>
                  <a:pt x="28597" y="416469"/>
                </a:lnTo>
                <a:lnTo>
                  <a:pt x="15849" y="461734"/>
                </a:lnTo>
                <a:lnTo>
                  <a:pt x="11372" y="498875"/>
                </a:lnTo>
                <a:lnTo>
                  <a:pt x="4989" y="536691"/>
                </a:lnTo>
                <a:lnTo>
                  <a:pt x="955" y="580849"/>
                </a:lnTo>
                <a:lnTo>
                  <a:pt x="158" y="626417"/>
                </a:lnTo>
                <a:lnTo>
                  <a:pt x="0" y="671363"/>
                </a:lnTo>
                <a:lnTo>
                  <a:pt x="7575" y="713402"/>
                </a:lnTo>
                <a:lnTo>
                  <a:pt x="22084" y="752279"/>
                </a:lnTo>
                <a:lnTo>
                  <a:pt x="44621" y="793524"/>
                </a:lnTo>
                <a:lnTo>
                  <a:pt x="79634" y="840376"/>
                </a:lnTo>
                <a:lnTo>
                  <a:pt x="100592" y="860126"/>
                </a:lnTo>
                <a:lnTo>
                  <a:pt x="141705" y="882941"/>
                </a:lnTo>
                <a:lnTo>
                  <a:pt x="180714" y="897952"/>
                </a:lnTo>
                <a:lnTo>
                  <a:pt x="227655" y="910051"/>
                </a:lnTo>
                <a:lnTo>
                  <a:pt x="270391" y="913108"/>
                </a:lnTo>
                <a:lnTo>
                  <a:pt x="311394" y="914014"/>
                </a:lnTo>
                <a:lnTo>
                  <a:pt x="355528" y="913224"/>
                </a:lnTo>
                <a:lnTo>
                  <a:pt x="396945" y="906758"/>
                </a:lnTo>
                <a:lnTo>
                  <a:pt x="442260" y="898140"/>
                </a:lnTo>
                <a:lnTo>
                  <a:pt x="489201" y="887825"/>
                </a:lnTo>
                <a:lnTo>
                  <a:pt x="536622" y="872892"/>
                </a:lnTo>
                <a:lnTo>
                  <a:pt x="583129" y="859177"/>
                </a:lnTo>
                <a:lnTo>
                  <a:pt x="625249" y="837004"/>
                </a:lnTo>
                <a:lnTo>
                  <a:pt x="669713" y="815501"/>
                </a:lnTo>
                <a:lnTo>
                  <a:pt x="710170" y="789491"/>
                </a:lnTo>
                <a:lnTo>
                  <a:pt x="748968" y="760618"/>
                </a:lnTo>
                <a:lnTo>
                  <a:pt x="786216" y="726780"/>
                </a:lnTo>
                <a:lnTo>
                  <a:pt x="827784" y="680722"/>
                </a:lnTo>
                <a:lnTo>
                  <a:pt x="856959" y="639490"/>
                </a:lnTo>
                <a:lnTo>
                  <a:pt x="882890" y="597640"/>
                </a:lnTo>
                <a:lnTo>
                  <a:pt x="903978" y="554548"/>
                </a:lnTo>
                <a:lnTo>
                  <a:pt x="923632" y="512147"/>
                </a:lnTo>
                <a:lnTo>
                  <a:pt x="940040" y="468891"/>
                </a:lnTo>
                <a:lnTo>
                  <a:pt x="948781" y="426442"/>
                </a:lnTo>
                <a:lnTo>
                  <a:pt x="951371" y="383173"/>
                </a:lnTo>
                <a:lnTo>
                  <a:pt x="952139" y="343541"/>
                </a:lnTo>
                <a:lnTo>
                  <a:pt x="949544" y="302165"/>
                </a:lnTo>
                <a:lnTo>
                  <a:pt x="942698" y="272934"/>
                </a:lnTo>
                <a:lnTo>
                  <a:pt x="922052" y="232679"/>
                </a:lnTo>
                <a:lnTo>
                  <a:pt x="899942" y="193940"/>
                </a:lnTo>
                <a:lnTo>
                  <a:pt x="867521" y="155651"/>
                </a:lnTo>
                <a:lnTo>
                  <a:pt x="830045" y="118553"/>
                </a:lnTo>
                <a:lnTo>
                  <a:pt x="785898" y="86983"/>
                </a:lnTo>
                <a:lnTo>
                  <a:pt x="754962" y="67232"/>
                </a:lnTo>
                <a:lnTo>
                  <a:pt x="720751" y="45048"/>
                </a:lnTo>
                <a:lnTo>
                  <a:pt x="666712" y="95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109"/>
          <p:cNvGrpSpPr/>
          <p:nvPr/>
        </p:nvGrpSpPr>
        <p:grpSpPr>
          <a:xfrm>
            <a:off x="6562725" y="676275"/>
            <a:ext cx="514350" cy="742898"/>
            <a:chOff x="6562725" y="676275"/>
            <a:chExt cx="514350" cy="742898"/>
          </a:xfrm>
        </p:grpSpPr>
        <p:sp>
          <p:nvSpPr>
            <p:cNvPr id="182" name="SMARTInkShape-418"/>
            <p:cNvSpPr/>
            <p:nvPr>
              <p:custDataLst>
                <p:tags r:id="rId33"/>
              </p:custDataLst>
            </p:nvPr>
          </p:nvSpPr>
          <p:spPr>
            <a:xfrm>
              <a:off x="6734175" y="676275"/>
              <a:ext cx="266698" cy="361951"/>
            </a:xfrm>
            <a:custGeom>
              <a:avLst/>
              <a:gdLst/>
              <a:ahLst/>
              <a:cxnLst/>
              <a:rect l="0" t="0" r="0" b="0"/>
              <a:pathLst>
                <a:path w="266698" h="361951">
                  <a:moveTo>
                    <a:pt x="180975" y="66675"/>
                  </a:moveTo>
                  <a:lnTo>
                    <a:pt x="180975" y="66675"/>
                  </a:lnTo>
                  <a:lnTo>
                    <a:pt x="180975" y="29909"/>
                  </a:lnTo>
                  <a:lnTo>
                    <a:pt x="179917" y="29465"/>
                  </a:lnTo>
                  <a:lnTo>
                    <a:pt x="175919" y="28970"/>
                  </a:lnTo>
                  <a:lnTo>
                    <a:pt x="174430" y="27780"/>
                  </a:lnTo>
                  <a:lnTo>
                    <a:pt x="171566" y="19453"/>
                  </a:lnTo>
                  <a:lnTo>
                    <a:pt x="129778" y="19050"/>
                  </a:lnTo>
                  <a:lnTo>
                    <a:pt x="123649" y="21872"/>
                  </a:lnTo>
                  <a:lnTo>
                    <a:pt x="117397" y="25596"/>
                  </a:lnTo>
                  <a:lnTo>
                    <a:pt x="104759" y="27987"/>
                  </a:lnTo>
                  <a:lnTo>
                    <a:pt x="92073" y="28459"/>
                  </a:lnTo>
                  <a:lnTo>
                    <a:pt x="85724" y="31346"/>
                  </a:lnTo>
                  <a:lnTo>
                    <a:pt x="68967" y="44382"/>
                  </a:lnTo>
                  <a:lnTo>
                    <a:pt x="60063" y="47723"/>
                  </a:lnTo>
                  <a:lnTo>
                    <a:pt x="43116" y="61777"/>
                  </a:lnTo>
                  <a:lnTo>
                    <a:pt x="40329" y="67320"/>
                  </a:lnTo>
                  <a:lnTo>
                    <a:pt x="39586" y="70280"/>
                  </a:lnTo>
                  <a:lnTo>
                    <a:pt x="29545" y="85554"/>
                  </a:lnTo>
                  <a:lnTo>
                    <a:pt x="29007" y="90235"/>
                  </a:lnTo>
                  <a:lnTo>
                    <a:pt x="25945" y="95843"/>
                  </a:lnTo>
                  <a:lnTo>
                    <a:pt x="22114" y="101864"/>
                  </a:lnTo>
                  <a:lnTo>
                    <a:pt x="19655" y="114352"/>
                  </a:lnTo>
                  <a:lnTo>
                    <a:pt x="19170" y="121954"/>
                  </a:lnTo>
                  <a:lnTo>
                    <a:pt x="12528" y="131060"/>
                  </a:lnTo>
                  <a:lnTo>
                    <a:pt x="10414" y="139962"/>
                  </a:lnTo>
                  <a:lnTo>
                    <a:pt x="9920" y="146166"/>
                  </a:lnTo>
                  <a:lnTo>
                    <a:pt x="6879" y="152452"/>
                  </a:lnTo>
                  <a:lnTo>
                    <a:pt x="3057" y="158773"/>
                  </a:lnTo>
                  <a:lnTo>
                    <a:pt x="604" y="171455"/>
                  </a:lnTo>
                  <a:lnTo>
                    <a:pt x="5" y="218901"/>
                  </a:lnTo>
                  <a:lnTo>
                    <a:pt x="0" y="266504"/>
                  </a:lnTo>
                  <a:lnTo>
                    <a:pt x="0" y="290375"/>
                  </a:lnTo>
                  <a:lnTo>
                    <a:pt x="1058" y="292009"/>
                  </a:lnTo>
                  <a:lnTo>
                    <a:pt x="2822" y="293097"/>
                  </a:lnTo>
                  <a:lnTo>
                    <a:pt x="5056" y="293823"/>
                  </a:lnTo>
                  <a:lnTo>
                    <a:pt x="6545" y="295366"/>
                  </a:lnTo>
                  <a:lnTo>
                    <a:pt x="9132" y="303349"/>
                  </a:lnTo>
                  <a:lnTo>
                    <a:pt x="9515" y="322096"/>
                  </a:lnTo>
                  <a:lnTo>
                    <a:pt x="14578" y="328387"/>
                  </a:lnTo>
                  <a:lnTo>
                    <a:pt x="19885" y="331158"/>
                  </a:lnTo>
                  <a:lnTo>
                    <a:pt x="22782" y="331897"/>
                  </a:lnTo>
                  <a:lnTo>
                    <a:pt x="24713" y="333448"/>
                  </a:lnTo>
                  <a:lnTo>
                    <a:pt x="36732" y="350973"/>
                  </a:lnTo>
                  <a:lnTo>
                    <a:pt x="42751" y="351995"/>
                  </a:lnTo>
                  <a:lnTo>
                    <a:pt x="61687" y="352414"/>
                  </a:lnTo>
                  <a:lnTo>
                    <a:pt x="67280" y="355242"/>
                  </a:lnTo>
                  <a:lnTo>
                    <a:pt x="74438" y="360625"/>
                  </a:lnTo>
                  <a:lnTo>
                    <a:pt x="83456" y="361688"/>
                  </a:lnTo>
                  <a:lnTo>
                    <a:pt x="127393" y="361950"/>
                  </a:lnTo>
                  <a:lnTo>
                    <a:pt x="129379" y="360891"/>
                  </a:lnTo>
                  <a:lnTo>
                    <a:pt x="130702" y="359127"/>
                  </a:lnTo>
                  <a:lnTo>
                    <a:pt x="131585" y="356893"/>
                  </a:lnTo>
                  <a:lnTo>
                    <a:pt x="133231" y="355404"/>
                  </a:lnTo>
                  <a:lnTo>
                    <a:pt x="137884" y="353749"/>
                  </a:lnTo>
                  <a:lnTo>
                    <a:pt x="185509" y="352425"/>
                  </a:lnTo>
                  <a:lnTo>
                    <a:pt x="187172" y="351367"/>
                  </a:lnTo>
                  <a:lnTo>
                    <a:pt x="188282" y="349603"/>
                  </a:lnTo>
                  <a:lnTo>
                    <a:pt x="189022" y="347369"/>
                  </a:lnTo>
                  <a:lnTo>
                    <a:pt x="190573" y="345879"/>
                  </a:lnTo>
                  <a:lnTo>
                    <a:pt x="195118" y="344224"/>
                  </a:lnTo>
                  <a:lnTo>
                    <a:pt x="203628" y="343292"/>
                  </a:lnTo>
                  <a:lnTo>
                    <a:pt x="205602" y="342103"/>
                  </a:lnTo>
                  <a:lnTo>
                    <a:pt x="206918" y="340252"/>
                  </a:lnTo>
                  <a:lnTo>
                    <a:pt x="209030" y="334733"/>
                  </a:lnTo>
                  <a:lnTo>
                    <a:pt x="217705" y="325293"/>
                  </a:lnTo>
                  <a:lnTo>
                    <a:pt x="218670" y="319221"/>
                  </a:lnTo>
                  <a:lnTo>
                    <a:pt x="219863" y="317589"/>
                  </a:lnTo>
                  <a:lnTo>
                    <a:pt x="221717" y="316501"/>
                  </a:lnTo>
                  <a:lnTo>
                    <a:pt x="224011" y="315776"/>
                  </a:lnTo>
                  <a:lnTo>
                    <a:pt x="225540" y="314234"/>
                  </a:lnTo>
                  <a:lnTo>
                    <a:pt x="230818" y="304155"/>
                  </a:lnTo>
                  <a:lnTo>
                    <a:pt x="236682" y="297029"/>
                  </a:lnTo>
                  <a:lnTo>
                    <a:pt x="237697" y="290738"/>
                  </a:lnTo>
                  <a:lnTo>
                    <a:pt x="238898" y="289075"/>
                  </a:lnTo>
                  <a:lnTo>
                    <a:pt x="240757" y="287967"/>
                  </a:lnTo>
                  <a:lnTo>
                    <a:pt x="243055" y="287228"/>
                  </a:lnTo>
                  <a:lnTo>
                    <a:pt x="244587" y="285677"/>
                  </a:lnTo>
                  <a:lnTo>
                    <a:pt x="246288" y="281131"/>
                  </a:lnTo>
                  <a:lnTo>
                    <a:pt x="248439" y="269590"/>
                  </a:lnTo>
                  <a:lnTo>
                    <a:pt x="254116" y="260266"/>
                  </a:lnTo>
                  <a:lnTo>
                    <a:pt x="256772" y="249520"/>
                  </a:lnTo>
                  <a:lnTo>
                    <a:pt x="263641" y="240415"/>
                  </a:lnTo>
                  <a:lnTo>
                    <a:pt x="265794" y="231513"/>
                  </a:lnTo>
                  <a:lnTo>
                    <a:pt x="266692" y="185031"/>
                  </a:lnTo>
                  <a:lnTo>
                    <a:pt x="266697" y="178191"/>
                  </a:lnTo>
                  <a:lnTo>
                    <a:pt x="263876" y="171624"/>
                  </a:lnTo>
                  <a:lnTo>
                    <a:pt x="260153" y="165177"/>
                  </a:lnTo>
                  <a:lnTo>
                    <a:pt x="256999" y="155598"/>
                  </a:lnTo>
                  <a:lnTo>
                    <a:pt x="250891" y="146057"/>
                  </a:lnTo>
                  <a:lnTo>
                    <a:pt x="248610" y="136527"/>
                  </a:lnTo>
                  <a:lnTo>
                    <a:pt x="246876" y="125942"/>
                  </a:lnTo>
                  <a:lnTo>
                    <a:pt x="239487" y="102924"/>
                  </a:lnTo>
                  <a:lnTo>
                    <a:pt x="238245" y="87723"/>
                  </a:lnTo>
                  <a:lnTo>
                    <a:pt x="229934" y="64442"/>
                  </a:lnTo>
                  <a:lnTo>
                    <a:pt x="228995" y="54254"/>
                  </a:lnTo>
                  <a:lnTo>
                    <a:pt x="227805" y="52044"/>
                  </a:lnTo>
                  <a:lnTo>
                    <a:pt x="225954" y="50571"/>
                  </a:lnTo>
                  <a:lnTo>
                    <a:pt x="223662" y="49589"/>
                  </a:lnTo>
                  <a:lnTo>
                    <a:pt x="222132" y="47876"/>
                  </a:lnTo>
                  <a:lnTo>
                    <a:pt x="216857" y="37522"/>
                  </a:lnTo>
                  <a:lnTo>
                    <a:pt x="212797" y="31493"/>
                  </a:lnTo>
                  <a:lnTo>
                    <a:pt x="209454" y="22149"/>
                  </a:lnTo>
                  <a:lnTo>
                    <a:pt x="204922" y="15841"/>
                  </a:lnTo>
                  <a:lnTo>
                    <a:pt x="196556" y="12332"/>
                  </a:lnTo>
                  <a:lnTo>
                    <a:pt x="186841" y="9714"/>
                  </a:lnTo>
                  <a:lnTo>
                    <a:pt x="171982" y="2232"/>
                  </a:lnTo>
                  <a:lnTo>
                    <a:pt x="129824" y="8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9"/>
            <p:cNvSpPr/>
            <p:nvPr>
              <p:custDataLst>
                <p:tags r:id="rId34"/>
              </p:custDataLst>
            </p:nvPr>
          </p:nvSpPr>
          <p:spPr>
            <a:xfrm>
              <a:off x="6562725" y="1047750"/>
              <a:ext cx="514350" cy="371423"/>
            </a:xfrm>
            <a:custGeom>
              <a:avLst/>
              <a:gdLst/>
              <a:ahLst/>
              <a:cxnLst/>
              <a:rect l="0" t="0" r="0" b="0"/>
              <a:pathLst>
                <a:path w="514350" h="371423">
                  <a:moveTo>
                    <a:pt x="419100" y="57150"/>
                  </a:moveTo>
                  <a:lnTo>
                    <a:pt x="419100" y="57150"/>
                  </a:lnTo>
                  <a:lnTo>
                    <a:pt x="410900" y="48949"/>
                  </a:lnTo>
                  <a:lnTo>
                    <a:pt x="411516" y="48508"/>
                  </a:lnTo>
                  <a:lnTo>
                    <a:pt x="415324" y="47887"/>
                  </a:lnTo>
                  <a:lnTo>
                    <a:pt x="410542" y="47659"/>
                  </a:lnTo>
                  <a:lnTo>
                    <a:pt x="410004" y="44818"/>
                  </a:lnTo>
                  <a:lnTo>
                    <a:pt x="409660" y="39427"/>
                  </a:lnTo>
                  <a:lnTo>
                    <a:pt x="406791" y="38690"/>
                  </a:lnTo>
                  <a:lnTo>
                    <a:pt x="404544" y="38493"/>
                  </a:lnTo>
                  <a:lnTo>
                    <a:pt x="403046" y="37304"/>
                  </a:lnTo>
                  <a:lnTo>
                    <a:pt x="401381" y="33160"/>
                  </a:lnTo>
                  <a:lnTo>
                    <a:pt x="399879" y="31632"/>
                  </a:lnTo>
                  <a:lnTo>
                    <a:pt x="390952" y="28694"/>
                  </a:lnTo>
                  <a:lnTo>
                    <a:pt x="382362" y="20385"/>
                  </a:lnTo>
                  <a:lnTo>
                    <a:pt x="376347" y="19445"/>
                  </a:lnTo>
                  <a:lnTo>
                    <a:pt x="367862" y="19167"/>
                  </a:lnTo>
                  <a:lnTo>
                    <a:pt x="365891" y="18070"/>
                  </a:lnTo>
                  <a:lnTo>
                    <a:pt x="364577" y="16280"/>
                  </a:lnTo>
                  <a:lnTo>
                    <a:pt x="363702" y="14028"/>
                  </a:lnTo>
                  <a:lnTo>
                    <a:pt x="362059" y="12527"/>
                  </a:lnTo>
                  <a:lnTo>
                    <a:pt x="357412" y="10859"/>
                  </a:lnTo>
                  <a:lnTo>
                    <a:pt x="336470" y="8545"/>
                  </a:lnTo>
                  <a:lnTo>
                    <a:pt x="323834" y="2002"/>
                  </a:lnTo>
                  <a:lnTo>
                    <a:pt x="276225" y="5"/>
                  </a:lnTo>
                  <a:lnTo>
                    <a:pt x="234950" y="0"/>
                  </a:lnTo>
                  <a:lnTo>
                    <a:pt x="228600" y="2822"/>
                  </a:lnTo>
                  <a:lnTo>
                    <a:pt x="222250" y="6546"/>
                  </a:lnTo>
                  <a:lnTo>
                    <a:pt x="209550" y="8937"/>
                  </a:lnTo>
                  <a:lnTo>
                    <a:pt x="177604" y="10560"/>
                  </a:lnTo>
                  <a:lnTo>
                    <a:pt x="152574" y="21282"/>
                  </a:lnTo>
                  <a:lnTo>
                    <a:pt x="134678" y="32191"/>
                  </a:lnTo>
                  <a:lnTo>
                    <a:pt x="114893" y="40144"/>
                  </a:lnTo>
                  <a:lnTo>
                    <a:pt x="70739" y="71990"/>
                  </a:lnTo>
                  <a:lnTo>
                    <a:pt x="63895" y="74329"/>
                  </a:lnTo>
                  <a:lnTo>
                    <a:pt x="61647" y="76011"/>
                  </a:lnTo>
                  <a:lnTo>
                    <a:pt x="31347" y="114315"/>
                  </a:lnTo>
                  <a:lnTo>
                    <a:pt x="28749" y="120657"/>
                  </a:lnTo>
                  <a:lnTo>
                    <a:pt x="22394" y="130177"/>
                  </a:lnTo>
                  <a:lnTo>
                    <a:pt x="20041" y="139701"/>
                  </a:lnTo>
                  <a:lnTo>
                    <a:pt x="19490" y="146050"/>
                  </a:lnTo>
                  <a:lnTo>
                    <a:pt x="16424" y="152400"/>
                  </a:lnTo>
                  <a:lnTo>
                    <a:pt x="12591" y="158750"/>
                  </a:lnTo>
                  <a:lnTo>
                    <a:pt x="10130" y="171450"/>
                  </a:lnTo>
                  <a:lnTo>
                    <a:pt x="8547" y="188383"/>
                  </a:lnTo>
                  <a:lnTo>
                    <a:pt x="889" y="209530"/>
                  </a:lnTo>
                  <a:lnTo>
                    <a:pt x="3" y="256247"/>
                  </a:lnTo>
                  <a:lnTo>
                    <a:pt x="0" y="270839"/>
                  </a:lnTo>
                  <a:lnTo>
                    <a:pt x="2822" y="276653"/>
                  </a:lnTo>
                  <a:lnTo>
                    <a:pt x="6545" y="282765"/>
                  </a:lnTo>
                  <a:lnTo>
                    <a:pt x="8937" y="295313"/>
                  </a:lnTo>
                  <a:lnTo>
                    <a:pt x="9132" y="298475"/>
                  </a:lnTo>
                  <a:lnTo>
                    <a:pt x="12173" y="304811"/>
                  </a:lnTo>
                  <a:lnTo>
                    <a:pt x="14465" y="307982"/>
                  </a:lnTo>
                  <a:lnTo>
                    <a:pt x="19834" y="311506"/>
                  </a:lnTo>
                  <a:lnTo>
                    <a:pt x="25748" y="314131"/>
                  </a:lnTo>
                  <a:lnTo>
                    <a:pt x="57156" y="340130"/>
                  </a:lnTo>
                  <a:lnTo>
                    <a:pt x="63502" y="342727"/>
                  </a:lnTo>
                  <a:lnTo>
                    <a:pt x="73026" y="349081"/>
                  </a:lnTo>
                  <a:lnTo>
                    <a:pt x="110242" y="360980"/>
                  </a:lnTo>
                  <a:lnTo>
                    <a:pt x="121447" y="362721"/>
                  </a:lnTo>
                  <a:lnTo>
                    <a:pt x="144691" y="370113"/>
                  </a:lnTo>
                  <a:lnTo>
                    <a:pt x="190695" y="371422"/>
                  </a:lnTo>
                  <a:lnTo>
                    <a:pt x="238152" y="370415"/>
                  </a:lnTo>
                  <a:lnTo>
                    <a:pt x="264574" y="363274"/>
                  </a:lnTo>
                  <a:lnTo>
                    <a:pt x="302952" y="359302"/>
                  </a:lnTo>
                  <a:lnTo>
                    <a:pt x="329835" y="353783"/>
                  </a:lnTo>
                  <a:lnTo>
                    <a:pt x="361903" y="349781"/>
                  </a:lnTo>
                  <a:lnTo>
                    <a:pt x="404106" y="335564"/>
                  </a:lnTo>
                  <a:lnTo>
                    <a:pt x="425976" y="326477"/>
                  </a:lnTo>
                  <a:lnTo>
                    <a:pt x="433798" y="323959"/>
                  </a:lnTo>
                  <a:lnTo>
                    <a:pt x="457131" y="304621"/>
                  </a:lnTo>
                  <a:lnTo>
                    <a:pt x="492124" y="268815"/>
                  </a:lnTo>
                  <a:lnTo>
                    <a:pt x="500592" y="253803"/>
                  </a:lnTo>
                  <a:lnTo>
                    <a:pt x="504629" y="242183"/>
                  </a:lnTo>
                  <a:lnTo>
                    <a:pt x="511000" y="230978"/>
                  </a:lnTo>
                  <a:lnTo>
                    <a:pt x="514262" y="187397"/>
                  </a:lnTo>
                  <a:lnTo>
                    <a:pt x="514349" y="140130"/>
                  </a:lnTo>
                  <a:lnTo>
                    <a:pt x="504649" y="108858"/>
                  </a:lnTo>
                  <a:lnTo>
                    <a:pt x="498541" y="97636"/>
                  </a:lnTo>
                  <a:lnTo>
                    <a:pt x="495202" y="82434"/>
                  </a:lnTo>
                  <a:lnTo>
                    <a:pt x="487951" y="67279"/>
                  </a:lnTo>
                  <a:lnTo>
                    <a:pt x="487225" y="63903"/>
                  </a:lnTo>
                  <a:lnTo>
                    <a:pt x="477701" y="44485"/>
                  </a:lnTo>
                  <a:lnTo>
                    <a:pt x="471250" y="38116"/>
                  </a:lnTo>
                  <a:lnTo>
                    <a:pt x="462386" y="32815"/>
                  </a:lnTo>
                  <a:lnTo>
                    <a:pt x="448072" y="26590"/>
                  </a:lnTo>
                  <a:lnTo>
                    <a:pt x="441502" y="22401"/>
                  </a:lnTo>
                  <a:lnTo>
                    <a:pt x="430794" y="20043"/>
                  </a:lnTo>
                  <a:lnTo>
                    <a:pt x="420417" y="19491"/>
                  </a:lnTo>
                  <a:lnTo>
                    <a:pt x="378954" y="27290"/>
                  </a:lnTo>
                  <a:lnTo>
                    <a:pt x="3333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420"/>
          <p:cNvSpPr/>
          <p:nvPr>
            <p:custDataLst>
              <p:tags r:id="rId12"/>
            </p:custDataLst>
          </p:nvPr>
        </p:nvSpPr>
        <p:spPr>
          <a:xfrm>
            <a:off x="4076704" y="1676400"/>
            <a:ext cx="494904" cy="417766"/>
          </a:xfrm>
          <a:custGeom>
            <a:avLst/>
            <a:gdLst/>
            <a:ahLst/>
            <a:cxnLst/>
            <a:rect l="0" t="0" r="0" b="0"/>
            <a:pathLst>
              <a:path w="494904" h="417766">
                <a:moveTo>
                  <a:pt x="400046" y="66675"/>
                </a:moveTo>
                <a:lnTo>
                  <a:pt x="400046" y="66675"/>
                </a:lnTo>
                <a:lnTo>
                  <a:pt x="400046" y="49065"/>
                </a:lnTo>
                <a:lnTo>
                  <a:pt x="398988" y="48585"/>
                </a:lnTo>
                <a:lnTo>
                  <a:pt x="386789" y="47752"/>
                </a:lnTo>
                <a:lnTo>
                  <a:pt x="384858" y="46651"/>
                </a:lnTo>
                <a:lnTo>
                  <a:pt x="383571" y="44859"/>
                </a:lnTo>
                <a:lnTo>
                  <a:pt x="381504" y="39435"/>
                </a:lnTo>
                <a:lnTo>
                  <a:pt x="378400" y="38694"/>
                </a:lnTo>
                <a:lnTo>
                  <a:pt x="367783" y="38217"/>
                </a:lnTo>
                <a:lnTo>
                  <a:pt x="365838" y="37120"/>
                </a:lnTo>
                <a:lnTo>
                  <a:pt x="364540" y="35330"/>
                </a:lnTo>
                <a:lnTo>
                  <a:pt x="363676" y="33078"/>
                </a:lnTo>
                <a:lnTo>
                  <a:pt x="362041" y="31577"/>
                </a:lnTo>
                <a:lnTo>
                  <a:pt x="357402" y="29909"/>
                </a:lnTo>
                <a:lnTo>
                  <a:pt x="345801" y="27780"/>
                </a:lnTo>
                <a:lnTo>
                  <a:pt x="336467" y="22107"/>
                </a:lnTo>
                <a:lnTo>
                  <a:pt x="325939" y="19956"/>
                </a:lnTo>
                <a:lnTo>
                  <a:pt x="310943" y="18260"/>
                </a:lnTo>
                <a:lnTo>
                  <a:pt x="292488" y="10884"/>
                </a:lnTo>
                <a:lnTo>
                  <a:pt x="264879" y="9644"/>
                </a:lnTo>
                <a:lnTo>
                  <a:pt x="217647" y="18661"/>
                </a:lnTo>
                <a:lnTo>
                  <a:pt x="171267" y="35510"/>
                </a:lnTo>
                <a:lnTo>
                  <a:pt x="159724" y="38007"/>
                </a:lnTo>
                <a:lnTo>
                  <a:pt x="126050" y="57330"/>
                </a:lnTo>
                <a:lnTo>
                  <a:pt x="78828" y="85730"/>
                </a:lnTo>
                <a:lnTo>
                  <a:pt x="32659" y="121708"/>
                </a:lnTo>
                <a:lnTo>
                  <a:pt x="2834" y="161751"/>
                </a:lnTo>
                <a:lnTo>
                  <a:pt x="557" y="174591"/>
                </a:lnTo>
                <a:lnTo>
                  <a:pt x="0" y="221857"/>
                </a:lnTo>
                <a:lnTo>
                  <a:pt x="1055" y="242477"/>
                </a:lnTo>
                <a:lnTo>
                  <a:pt x="7601" y="259640"/>
                </a:lnTo>
                <a:lnTo>
                  <a:pt x="15184" y="272957"/>
                </a:lnTo>
                <a:lnTo>
                  <a:pt x="18960" y="288780"/>
                </a:lnTo>
                <a:lnTo>
                  <a:pt x="41392" y="325571"/>
                </a:lnTo>
                <a:lnTo>
                  <a:pt x="83605" y="368293"/>
                </a:lnTo>
                <a:lnTo>
                  <a:pt x="113707" y="387702"/>
                </a:lnTo>
                <a:lnTo>
                  <a:pt x="120384" y="390329"/>
                </a:lnTo>
                <a:lnTo>
                  <a:pt x="131152" y="396699"/>
                </a:lnTo>
                <a:lnTo>
                  <a:pt x="146219" y="400116"/>
                </a:lnTo>
                <a:lnTo>
                  <a:pt x="161328" y="407393"/>
                </a:lnTo>
                <a:lnTo>
                  <a:pt x="195940" y="410548"/>
                </a:lnTo>
                <a:lnTo>
                  <a:pt x="207161" y="416096"/>
                </a:lnTo>
                <a:lnTo>
                  <a:pt x="217659" y="417765"/>
                </a:lnTo>
                <a:lnTo>
                  <a:pt x="264239" y="409813"/>
                </a:lnTo>
                <a:lnTo>
                  <a:pt x="279491" y="408587"/>
                </a:lnTo>
                <a:lnTo>
                  <a:pt x="304616" y="397820"/>
                </a:lnTo>
                <a:lnTo>
                  <a:pt x="311066" y="393768"/>
                </a:lnTo>
                <a:lnTo>
                  <a:pt x="320647" y="390427"/>
                </a:lnTo>
                <a:lnTo>
                  <a:pt x="331247" y="384264"/>
                </a:lnTo>
                <a:lnTo>
                  <a:pt x="345206" y="380909"/>
                </a:lnTo>
                <a:lnTo>
                  <a:pt x="347612" y="378822"/>
                </a:lnTo>
                <a:lnTo>
                  <a:pt x="349215" y="376373"/>
                </a:lnTo>
                <a:lnTo>
                  <a:pt x="351342" y="374740"/>
                </a:lnTo>
                <a:lnTo>
                  <a:pt x="362360" y="369298"/>
                </a:lnTo>
                <a:lnTo>
                  <a:pt x="377875" y="356372"/>
                </a:lnTo>
                <a:lnTo>
                  <a:pt x="390532" y="350382"/>
                </a:lnTo>
                <a:lnTo>
                  <a:pt x="415921" y="328004"/>
                </a:lnTo>
                <a:lnTo>
                  <a:pt x="428621" y="321848"/>
                </a:lnTo>
                <a:lnTo>
                  <a:pt x="431796" y="319340"/>
                </a:lnTo>
                <a:lnTo>
                  <a:pt x="435324" y="313732"/>
                </a:lnTo>
                <a:lnTo>
                  <a:pt x="437950" y="307711"/>
                </a:lnTo>
                <a:lnTo>
                  <a:pt x="464089" y="276049"/>
                </a:lnTo>
                <a:lnTo>
                  <a:pt x="466201" y="263490"/>
                </a:lnTo>
                <a:lnTo>
                  <a:pt x="467433" y="261385"/>
                </a:lnTo>
                <a:lnTo>
                  <a:pt x="469313" y="259982"/>
                </a:lnTo>
                <a:lnTo>
                  <a:pt x="474223" y="257364"/>
                </a:lnTo>
                <a:lnTo>
                  <a:pt x="479933" y="252673"/>
                </a:lnTo>
                <a:lnTo>
                  <a:pt x="483176" y="247060"/>
                </a:lnTo>
                <a:lnTo>
                  <a:pt x="485429" y="238243"/>
                </a:lnTo>
                <a:lnTo>
                  <a:pt x="485726" y="225023"/>
                </a:lnTo>
                <a:lnTo>
                  <a:pt x="488574" y="218896"/>
                </a:lnTo>
                <a:lnTo>
                  <a:pt x="492309" y="212646"/>
                </a:lnTo>
                <a:lnTo>
                  <a:pt x="494706" y="200009"/>
                </a:lnTo>
                <a:lnTo>
                  <a:pt x="494903" y="196840"/>
                </a:lnTo>
                <a:lnTo>
                  <a:pt x="492299" y="190495"/>
                </a:lnTo>
                <a:lnTo>
                  <a:pt x="488672" y="184148"/>
                </a:lnTo>
                <a:lnTo>
                  <a:pt x="486631" y="173566"/>
                </a:lnTo>
                <a:lnTo>
                  <a:pt x="484968" y="158554"/>
                </a:lnTo>
                <a:lnTo>
                  <a:pt x="474027" y="133524"/>
                </a:lnTo>
                <a:lnTo>
                  <a:pt x="463108" y="115628"/>
                </a:lnTo>
                <a:lnTo>
                  <a:pt x="455152" y="95843"/>
                </a:lnTo>
                <a:lnTo>
                  <a:pt x="412739" y="50802"/>
                </a:lnTo>
                <a:lnTo>
                  <a:pt x="397223" y="38101"/>
                </a:lnTo>
                <a:lnTo>
                  <a:pt x="374470" y="23283"/>
                </a:lnTo>
                <a:lnTo>
                  <a:pt x="330353" y="8936"/>
                </a:lnTo>
                <a:lnTo>
                  <a:pt x="30479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111"/>
          <p:cNvGrpSpPr/>
          <p:nvPr/>
        </p:nvGrpSpPr>
        <p:grpSpPr>
          <a:xfrm>
            <a:off x="6982484" y="5143500"/>
            <a:ext cx="437492" cy="28566"/>
            <a:chOff x="6982484" y="5143500"/>
            <a:chExt cx="437492" cy="28566"/>
          </a:xfrm>
        </p:grpSpPr>
        <p:sp>
          <p:nvSpPr>
            <p:cNvPr id="186" name="SMARTInkShape-421"/>
            <p:cNvSpPr/>
            <p:nvPr>
              <p:custDataLst>
                <p:tags r:id="rId31"/>
              </p:custDataLst>
            </p:nvPr>
          </p:nvSpPr>
          <p:spPr>
            <a:xfrm>
              <a:off x="7019925" y="5143500"/>
              <a:ext cx="390526" cy="9526"/>
            </a:xfrm>
            <a:custGeom>
              <a:avLst/>
              <a:gdLst/>
              <a:ahLst/>
              <a:cxnLst/>
              <a:rect l="0" t="0" r="0" b="0"/>
              <a:pathLst>
                <a:path w="390526" h="9526">
                  <a:moveTo>
                    <a:pt x="0" y="9525"/>
                  </a:moveTo>
                  <a:lnTo>
                    <a:pt x="0" y="9525"/>
                  </a:lnTo>
                  <a:lnTo>
                    <a:pt x="33920" y="8467"/>
                  </a:lnTo>
                  <a:lnTo>
                    <a:pt x="60401" y="1986"/>
                  </a:lnTo>
                  <a:lnTo>
                    <a:pt x="106262" y="262"/>
                  </a:lnTo>
                  <a:lnTo>
                    <a:pt x="150499" y="52"/>
                  </a:lnTo>
                  <a:lnTo>
                    <a:pt x="195181" y="10"/>
                  </a:lnTo>
                  <a:lnTo>
                    <a:pt x="232221" y="3"/>
                  </a:lnTo>
                  <a:lnTo>
                    <a:pt x="270008" y="0"/>
                  </a:lnTo>
                  <a:lnTo>
                    <a:pt x="313096" y="0"/>
                  </a:lnTo>
                  <a:lnTo>
                    <a:pt x="357217" y="0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2"/>
            <p:cNvSpPr/>
            <p:nvPr>
              <p:custDataLst>
                <p:tags r:id="rId32"/>
              </p:custDataLst>
            </p:nvPr>
          </p:nvSpPr>
          <p:spPr>
            <a:xfrm>
              <a:off x="6982484" y="5162550"/>
              <a:ext cx="437492" cy="9516"/>
            </a:xfrm>
            <a:custGeom>
              <a:avLst/>
              <a:gdLst/>
              <a:ahLst/>
              <a:cxnLst/>
              <a:rect l="0" t="0" r="0" b="0"/>
              <a:pathLst>
                <a:path w="437492" h="9516">
                  <a:moveTo>
                    <a:pt x="151741" y="0"/>
                  </a:moveTo>
                  <a:lnTo>
                    <a:pt x="151741" y="0"/>
                  </a:lnTo>
                  <a:lnTo>
                    <a:pt x="110296" y="0"/>
                  </a:lnTo>
                  <a:lnTo>
                    <a:pt x="67237" y="5056"/>
                  </a:lnTo>
                  <a:lnTo>
                    <a:pt x="24196" y="8937"/>
                  </a:lnTo>
                  <a:lnTo>
                    <a:pt x="0" y="9515"/>
                  </a:lnTo>
                  <a:lnTo>
                    <a:pt x="43607" y="6703"/>
                  </a:lnTo>
                  <a:lnTo>
                    <a:pt x="89460" y="1324"/>
                  </a:lnTo>
                  <a:lnTo>
                    <a:pt x="131758" y="392"/>
                  </a:lnTo>
                  <a:lnTo>
                    <a:pt x="177805" y="116"/>
                  </a:lnTo>
                  <a:lnTo>
                    <a:pt x="219907" y="34"/>
                  </a:lnTo>
                  <a:lnTo>
                    <a:pt x="251887" y="16"/>
                  </a:lnTo>
                  <a:lnTo>
                    <a:pt x="286208" y="7"/>
                  </a:lnTo>
                  <a:lnTo>
                    <a:pt x="319101" y="3"/>
                  </a:lnTo>
                  <a:lnTo>
                    <a:pt x="351359" y="1"/>
                  </a:lnTo>
                  <a:lnTo>
                    <a:pt x="396448" y="0"/>
                  </a:lnTo>
                  <a:lnTo>
                    <a:pt x="4374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12"/>
          <p:cNvGrpSpPr/>
          <p:nvPr/>
        </p:nvGrpSpPr>
        <p:grpSpPr>
          <a:xfrm>
            <a:off x="7058141" y="6572250"/>
            <a:ext cx="352310" cy="84241"/>
            <a:chOff x="7058141" y="6572250"/>
            <a:chExt cx="352310" cy="84241"/>
          </a:xfrm>
        </p:grpSpPr>
        <p:sp>
          <p:nvSpPr>
            <p:cNvPr id="189" name="SMARTInkShape-423"/>
            <p:cNvSpPr/>
            <p:nvPr>
              <p:custDataLst>
                <p:tags r:id="rId29"/>
              </p:custDataLst>
            </p:nvPr>
          </p:nvSpPr>
          <p:spPr>
            <a:xfrm>
              <a:off x="7058141" y="6572250"/>
              <a:ext cx="352310" cy="36137"/>
            </a:xfrm>
            <a:custGeom>
              <a:avLst/>
              <a:gdLst/>
              <a:ahLst/>
              <a:cxnLst/>
              <a:rect l="0" t="0" r="0" b="0"/>
              <a:pathLst>
                <a:path w="352310" h="36137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1" y="2822"/>
                  </a:lnTo>
                  <a:lnTo>
                    <a:pt x="0" y="9132"/>
                  </a:lnTo>
                  <a:lnTo>
                    <a:pt x="45955" y="9524"/>
                  </a:lnTo>
                  <a:lnTo>
                    <a:pt x="90777" y="17725"/>
                  </a:lnTo>
                  <a:lnTo>
                    <a:pt x="133915" y="18876"/>
                  </a:lnTo>
                  <a:lnTo>
                    <a:pt x="176525" y="19016"/>
                  </a:lnTo>
                  <a:lnTo>
                    <a:pt x="218102" y="25589"/>
                  </a:lnTo>
                  <a:lnTo>
                    <a:pt x="256890" y="27985"/>
                  </a:lnTo>
                  <a:lnTo>
                    <a:pt x="303604" y="35044"/>
                  </a:lnTo>
                  <a:lnTo>
                    <a:pt x="325648" y="36136"/>
                  </a:lnTo>
                  <a:lnTo>
                    <a:pt x="35230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4"/>
            <p:cNvSpPr/>
            <p:nvPr>
              <p:custDataLst>
                <p:tags r:id="rId30"/>
              </p:custDataLst>
            </p:nvPr>
          </p:nvSpPr>
          <p:spPr>
            <a:xfrm>
              <a:off x="7078195" y="6619875"/>
              <a:ext cx="256056" cy="36616"/>
            </a:xfrm>
            <a:custGeom>
              <a:avLst/>
              <a:gdLst/>
              <a:ahLst/>
              <a:cxnLst/>
              <a:rect l="0" t="0" r="0" b="0"/>
              <a:pathLst>
                <a:path w="256056" h="36616">
                  <a:moveTo>
                    <a:pt x="65555" y="0"/>
                  </a:moveTo>
                  <a:lnTo>
                    <a:pt x="65555" y="0"/>
                  </a:lnTo>
                  <a:lnTo>
                    <a:pt x="18023" y="19297"/>
                  </a:lnTo>
                  <a:lnTo>
                    <a:pt x="2661" y="26742"/>
                  </a:lnTo>
                  <a:lnTo>
                    <a:pt x="1401" y="28411"/>
                  </a:lnTo>
                  <a:lnTo>
                    <a:pt x="0" y="33088"/>
                  </a:lnTo>
                  <a:lnTo>
                    <a:pt x="685" y="34759"/>
                  </a:lnTo>
                  <a:lnTo>
                    <a:pt x="2200" y="35872"/>
                  </a:lnTo>
                  <a:lnTo>
                    <a:pt x="4268" y="36615"/>
                  </a:lnTo>
                  <a:lnTo>
                    <a:pt x="39613" y="29769"/>
                  </a:lnTo>
                  <a:lnTo>
                    <a:pt x="80235" y="36271"/>
                  </a:lnTo>
                  <a:lnTo>
                    <a:pt x="117529" y="34736"/>
                  </a:lnTo>
                  <a:lnTo>
                    <a:pt x="162094" y="30400"/>
                  </a:lnTo>
                  <a:lnTo>
                    <a:pt x="208812" y="26294"/>
                  </a:lnTo>
                  <a:lnTo>
                    <a:pt x="25605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13"/>
          <p:cNvGrpSpPr/>
          <p:nvPr/>
        </p:nvGrpSpPr>
        <p:grpSpPr>
          <a:xfrm>
            <a:off x="8372485" y="5934075"/>
            <a:ext cx="351040" cy="200026"/>
            <a:chOff x="8372485" y="5934075"/>
            <a:chExt cx="351040" cy="200026"/>
          </a:xfrm>
        </p:grpSpPr>
        <p:sp>
          <p:nvSpPr>
            <p:cNvPr id="192" name="SMARTInkShape-425"/>
            <p:cNvSpPr/>
            <p:nvPr>
              <p:custDataLst>
                <p:tags r:id="rId26"/>
              </p:custDataLst>
            </p:nvPr>
          </p:nvSpPr>
          <p:spPr>
            <a:xfrm>
              <a:off x="8372485" y="6010275"/>
              <a:ext cx="266691" cy="19041"/>
            </a:xfrm>
            <a:custGeom>
              <a:avLst/>
              <a:gdLst/>
              <a:ahLst/>
              <a:cxnLst/>
              <a:rect l="0" t="0" r="0" b="0"/>
              <a:pathLst>
                <a:path w="266691" h="19041">
                  <a:moveTo>
                    <a:pt x="9515" y="9525"/>
                  </a:moveTo>
                  <a:lnTo>
                    <a:pt x="9515" y="9525"/>
                  </a:lnTo>
                  <a:lnTo>
                    <a:pt x="0" y="19040"/>
                  </a:lnTo>
                  <a:lnTo>
                    <a:pt x="8192" y="10848"/>
                  </a:lnTo>
                  <a:lnTo>
                    <a:pt x="14180" y="9917"/>
                  </a:lnTo>
                  <a:lnTo>
                    <a:pt x="33290" y="8544"/>
                  </a:lnTo>
                  <a:lnTo>
                    <a:pt x="63694" y="1334"/>
                  </a:lnTo>
                  <a:lnTo>
                    <a:pt x="109010" y="78"/>
                  </a:lnTo>
                  <a:lnTo>
                    <a:pt x="155742" y="7"/>
                  </a:lnTo>
                  <a:lnTo>
                    <a:pt x="202230" y="0"/>
                  </a:lnTo>
                  <a:lnTo>
                    <a:pt x="247583" y="0"/>
                  </a:lnTo>
                  <a:lnTo>
                    <a:pt x="2666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26"/>
            <p:cNvSpPr/>
            <p:nvPr>
              <p:custDataLst>
                <p:tags r:id="rId27"/>
              </p:custDataLst>
            </p:nvPr>
          </p:nvSpPr>
          <p:spPr>
            <a:xfrm>
              <a:off x="8372636" y="6076950"/>
              <a:ext cx="295115" cy="47625"/>
            </a:xfrm>
            <a:custGeom>
              <a:avLst/>
              <a:gdLst/>
              <a:ahLst/>
              <a:cxnLst/>
              <a:rect l="0" t="0" r="0" b="0"/>
              <a:pathLst>
                <a:path w="295115" h="47625">
                  <a:moveTo>
                    <a:pt x="28414" y="19050"/>
                  </a:moveTo>
                  <a:lnTo>
                    <a:pt x="28414" y="19050"/>
                  </a:lnTo>
                  <a:lnTo>
                    <a:pt x="0" y="47464"/>
                  </a:lnTo>
                  <a:lnTo>
                    <a:pt x="44897" y="47624"/>
                  </a:lnTo>
                  <a:lnTo>
                    <a:pt x="86480" y="40086"/>
                  </a:lnTo>
                  <a:lnTo>
                    <a:pt x="133309" y="31815"/>
                  </a:lnTo>
                  <a:lnTo>
                    <a:pt x="180830" y="23945"/>
                  </a:lnTo>
                  <a:lnTo>
                    <a:pt x="228441" y="16872"/>
                  </a:lnTo>
                  <a:lnTo>
                    <a:pt x="275228" y="2631"/>
                  </a:lnTo>
                  <a:lnTo>
                    <a:pt x="2951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27"/>
            <p:cNvSpPr/>
            <p:nvPr>
              <p:custDataLst>
                <p:tags r:id="rId28"/>
              </p:custDataLst>
            </p:nvPr>
          </p:nvSpPr>
          <p:spPr>
            <a:xfrm>
              <a:off x="8591666" y="5934075"/>
              <a:ext cx="131859" cy="200026"/>
            </a:xfrm>
            <a:custGeom>
              <a:avLst/>
              <a:gdLst/>
              <a:ahLst/>
              <a:cxnLst/>
              <a:rect l="0" t="0" r="0" b="0"/>
              <a:pathLst>
                <a:path w="131859" h="200026">
                  <a:moveTo>
                    <a:pt x="9409" y="0"/>
                  </a:moveTo>
                  <a:lnTo>
                    <a:pt x="9409" y="0"/>
                  </a:lnTo>
                  <a:lnTo>
                    <a:pt x="1209" y="0"/>
                  </a:lnTo>
                  <a:lnTo>
                    <a:pt x="767" y="1058"/>
                  </a:lnTo>
                  <a:lnTo>
                    <a:pt x="0" y="8201"/>
                  </a:lnTo>
                  <a:lnTo>
                    <a:pt x="1020" y="8642"/>
                  </a:lnTo>
                  <a:lnTo>
                    <a:pt x="13082" y="12173"/>
                  </a:lnTo>
                  <a:lnTo>
                    <a:pt x="45959" y="26410"/>
                  </a:lnTo>
                  <a:lnTo>
                    <a:pt x="64959" y="33204"/>
                  </a:lnTo>
                  <a:lnTo>
                    <a:pt x="82549" y="45796"/>
                  </a:lnTo>
                  <a:lnTo>
                    <a:pt x="116930" y="78994"/>
                  </a:lnTo>
                  <a:lnTo>
                    <a:pt x="120695" y="88378"/>
                  </a:lnTo>
                  <a:lnTo>
                    <a:pt x="131858" y="135082"/>
                  </a:lnTo>
                  <a:lnTo>
                    <a:pt x="122887" y="177514"/>
                  </a:lnTo>
                  <a:lnTo>
                    <a:pt x="116217" y="190444"/>
                  </a:lnTo>
                  <a:lnTo>
                    <a:pt x="11418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14"/>
          <p:cNvGrpSpPr/>
          <p:nvPr/>
        </p:nvGrpSpPr>
        <p:grpSpPr>
          <a:xfrm>
            <a:off x="9020175" y="5819775"/>
            <a:ext cx="1762126" cy="647701"/>
            <a:chOff x="9020175" y="5819775"/>
            <a:chExt cx="1762126" cy="647701"/>
          </a:xfrm>
        </p:grpSpPr>
        <p:sp>
          <p:nvSpPr>
            <p:cNvPr id="196" name="SMARTInkShape-428"/>
            <p:cNvSpPr/>
            <p:nvPr>
              <p:custDataLst>
                <p:tags r:id="rId14"/>
              </p:custDataLst>
            </p:nvPr>
          </p:nvSpPr>
          <p:spPr>
            <a:xfrm>
              <a:off x="9020175" y="5962650"/>
              <a:ext cx="57151" cy="224454"/>
            </a:xfrm>
            <a:custGeom>
              <a:avLst/>
              <a:gdLst/>
              <a:ahLst/>
              <a:cxnLst/>
              <a:rect l="0" t="0" r="0" b="0"/>
              <a:pathLst>
                <a:path w="57151" h="224454">
                  <a:moveTo>
                    <a:pt x="47625" y="28575"/>
                  </a:moveTo>
                  <a:lnTo>
                    <a:pt x="47625" y="28575"/>
                  </a:lnTo>
                  <a:lnTo>
                    <a:pt x="47625" y="19060"/>
                  </a:lnTo>
                  <a:lnTo>
                    <a:pt x="57116" y="9559"/>
                  </a:lnTo>
                  <a:lnTo>
                    <a:pt x="57150" y="116"/>
                  </a:lnTo>
                  <a:lnTo>
                    <a:pt x="23672" y="0"/>
                  </a:lnTo>
                  <a:lnTo>
                    <a:pt x="22131" y="1058"/>
                  </a:lnTo>
                  <a:lnTo>
                    <a:pt x="21105" y="2822"/>
                  </a:lnTo>
                  <a:lnTo>
                    <a:pt x="20420" y="5056"/>
                  </a:lnTo>
                  <a:lnTo>
                    <a:pt x="18904" y="6545"/>
                  </a:lnTo>
                  <a:lnTo>
                    <a:pt x="9430" y="10321"/>
                  </a:lnTo>
                  <a:lnTo>
                    <a:pt x="1450" y="17692"/>
                  </a:lnTo>
                  <a:lnTo>
                    <a:pt x="429" y="23704"/>
                  </a:lnTo>
                  <a:lnTo>
                    <a:pt x="3" y="51204"/>
                  </a:lnTo>
                  <a:lnTo>
                    <a:pt x="2824" y="57329"/>
                  </a:lnTo>
                  <a:lnTo>
                    <a:pt x="5057" y="60445"/>
                  </a:lnTo>
                  <a:lnTo>
                    <a:pt x="10361" y="63906"/>
                  </a:lnTo>
                  <a:lnTo>
                    <a:pt x="13257" y="64829"/>
                  </a:lnTo>
                  <a:lnTo>
                    <a:pt x="15187" y="66503"/>
                  </a:lnTo>
                  <a:lnTo>
                    <a:pt x="26364" y="85901"/>
                  </a:lnTo>
                  <a:lnTo>
                    <a:pt x="29342" y="101623"/>
                  </a:lnTo>
                  <a:lnTo>
                    <a:pt x="36057" y="114305"/>
                  </a:lnTo>
                  <a:lnTo>
                    <a:pt x="38890" y="130175"/>
                  </a:lnTo>
                  <a:lnTo>
                    <a:pt x="45586" y="142875"/>
                  </a:lnTo>
                  <a:lnTo>
                    <a:pt x="46266" y="146050"/>
                  </a:lnTo>
                  <a:lnTo>
                    <a:pt x="45660" y="149225"/>
                  </a:lnTo>
                  <a:lnTo>
                    <a:pt x="39907" y="161925"/>
                  </a:lnTo>
                  <a:lnTo>
                    <a:pt x="37279" y="177800"/>
                  </a:lnTo>
                  <a:lnTo>
                    <a:pt x="30608" y="190500"/>
                  </a:lnTo>
                  <a:lnTo>
                    <a:pt x="29930" y="193675"/>
                  </a:lnTo>
                  <a:lnTo>
                    <a:pt x="23920" y="203200"/>
                  </a:lnTo>
                  <a:lnTo>
                    <a:pt x="4622" y="223967"/>
                  </a:lnTo>
                  <a:lnTo>
                    <a:pt x="3081" y="224453"/>
                  </a:lnTo>
                  <a:lnTo>
                    <a:pt x="2055" y="223719"/>
                  </a:lnTo>
                  <a:lnTo>
                    <a:pt x="406" y="21999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9"/>
            <p:cNvSpPr/>
            <p:nvPr>
              <p:custDataLst>
                <p:tags r:id="rId15"/>
              </p:custDataLst>
            </p:nvPr>
          </p:nvSpPr>
          <p:spPr>
            <a:xfrm>
              <a:off x="9173003" y="5819775"/>
              <a:ext cx="56723" cy="390475"/>
            </a:xfrm>
            <a:custGeom>
              <a:avLst/>
              <a:gdLst/>
              <a:ahLst/>
              <a:cxnLst/>
              <a:rect l="0" t="0" r="0" b="0"/>
              <a:pathLst>
                <a:path w="56723" h="390475">
                  <a:moveTo>
                    <a:pt x="56722" y="0"/>
                  </a:moveTo>
                  <a:lnTo>
                    <a:pt x="56722" y="0"/>
                  </a:lnTo>
                  <a:lnTo>
                    <a:pt x="56722" y="14465"/>
                  </a:lnTo>
                  <a:lnTo>
                    <a:pt x="48078" y="44729"/>
                  </a:lnTo>
                  <a:lnTo>
                    <a:pt x="46399" y="61349"/>
                  </a:lnTo>
                  <a:lnTo>
                    <a:pt x="37520" y="105060"/>
                  </a:lnTo>
                  <a:lnTo>
                    <a:pt x="29591" y="144376"/>
                  </a:lnTo>
                  <a:lnTo>
                    <a:pt x="20798" y="190697"/>
                  </a:lnTo>
                  <a:lnTo>
                    <a:pt x="17851" y="238151"/>
                  </a:lnTo>
                  <a:lnTo>
                    <a:pt x="10458" y="285753"/>
                  </a:lnTo>
                  <a:lnTo>
                    <a:pt x="1016" y="329643"/>
                  </a:lnTo>
                  <a:lnTo>
                    <a:pt x="0" y="349085"/>
                  </a:lnTo>
                  <a:lnTo>
                    <a:pt x="2583" y="359054"/>
                  </a:lnTo>
                  <a:lnTo>
                    <a:pt x="7168" y="370617"/>
                  </a:lnTo>
                  <a:lnTo>
                    <a:pt x="8985" y="388593"/>
                  </a:lnTo>
                  <a:lnTo>
                    <a:pt x="10080" y="389237"/>
                  </a:lnTo>
                  <a:lnTo>
                    <a:pt x="20851" y="390449"/>
                  </a:lnTo>
                  <a:lnTo>
                    <a:pt x="23283" y="390474"/>
                  </a:lnTo>
                  <a:lnTo>
                    <a:pt x="24904" y="389433"/>
                  </a:lnTo>
                  <a:lnTo>
                    <a:pt x="25985" y="387681"/>
                  </a:lnTo>
                  <a:lnTo>
                    <a:pt x="2814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30"/>
            <p:cNvSpPr/>
            <p:nvPr>
              <p:custDataLst>
                <p:tags r:id="rId16"/>
              </p:custDataLst>
            </p:nvPr>
          </p:nvSpPr>
          <p:spPr>
            <a:xfrm>
              <a:off x="9106327" y="6086475"/>
              <a:ext cx="104349" cy="38101"/>
            </a:xfrm>
            <a:custGeom>
              <a:avLst/>
              <a:gdLst/>
              <a:ahLst/>
              <a:cxnLst/>
              <a:rect l="0" t="0" r="0" b="0"/>
              <a:pathLst>
                <a:path w="104349" h="38101">
                  <a:moveTo>
                    <a:pt x="18623" y="38100"/>
                  </a:moveTo>
                  <a:lnTo>
                    <a:pt x="18623" y="38100"/>
                  </a:lnTo>
                  <a:lnTo>
                    <a:pt x="4432" y="38100"/>
                  </a:lnTo>
                  <a:lnTo>
                    <a:pt x="2813" y="37042"/>
                  </a:lnTo>
                  <a:lnTo>
                    <a:pt x="1733" y="35278"/>
                  </a:lnTo>
                  <a:lnTo>
                    <a:pt x="0" y="29899"/>
                  </a:lnTo>
                  <a:lnTo>
                    <a:pt x="916" y="29458"/>
                  </a:lnTo>
                  <a:lnTo>
                    <a:pt x="4756" y="28968"/>
                  </a:lnTo>
                  <a:lnTo>
                    <a:pt x="6203" y="27779"/>
                  </a:lnTo>
                  <a:lnTo>
                    <a:pt x="7811" y="23635"/>
                  </a:lnTo>
                  <a:lnTo>
                    <a:pt x="9299" y="22106"/>
                  </a:lnTo>
                  <a:lnTo>
                    <a:pt x="13773" y="20408"/>
                  </a:lnTo>
                  <a:lnTo>
                    <a:pt x="25268" y="18260"/>
                  </a:lnTo>
                  <a:lnTo>
                    <a:pt x="34586" y="12584"/>
                  </a:lnTo>
                  <a:lnTo>
                    <a:pt x="47216" y="10129"/>
                  </a:lnTo>
                  <a:lnTo>
                    <a:pt x="54614" y="8735"/>
                  </a:lnTo>
                  <a:lnTo>
                    <a:pt x="77625" y="1358"/>
                  </a:lnTo>
                  <a:lnTo>
                    <a:pt x="104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31"/>
            <p:cNvSpPr/>
            <p:nvPr>
              <p:custDataLst>
                <p:tags r:id="rId17"/>
              </p:custDataLst>
            </p:nvPr>
          </p:nvSpPr>
          <p:spPr>
            <a:xfrm>
              <a:off x="9286913" y="5876989"/>
              <a:ext cx="142838" cy="323737"/>
            </a:xfrm>
            <a:custGeom>
              <a:avLst/>
              <a:gdLst/>
              <a:ahLst/>
              <a:cxnLst/>
              <a:rect l="0" t="0" r="0" b="0"/>
              <a:pathLst>
                <a:path w="142838" h="323737">
                  <a:moveTo>
                    <a:pt x="114262" y="219011"/>
                  </a:moveTo>
                  <a:lnTo>
                    <a:pt x="114262" y="219011"/>
                  </a:lnTo>
                  <a:lnTo>
                    <a:pt x="106061" y="219011"/>
                  </a:lnTo>
                  <a:lnTo>
                    <a:pt x="96651" y="210810"/>
                  </a:lnTo>
                  <a:lnTo>
                    <a:pt x="90583" y="209879"/>
                  </a:lnTo>
                  <a:lnTo>
                    <a:pt x="82081" y="209602"/>
                  </a:lnTo>
                  <a:lnTo>
                    <a:pt x="75971" y="206715"/>
                  </a:lnTo>
                  <a:lnTo>
                    <a:pt x="68481" y="201295"/>
                  </a:lnTo>
                  <a:lnTo>
                    <a:pt x="59397" y="200225"/>
                  </a:lnTo>
                  <a:lnTo>
                    <a:pt x="44295" y="199995"/>
                  </a:lnTo>
                  <a:lnTo>
                    <a:pt x="38010" y="202798"/>
                  </a:lnTo>
                  <a:lnTo>
                    <a:pt x="15443" y="222628"/>
                  </a:lnTo>
                  <a:lnTo>
                    <a:pt x="12134" y="228732"/>
                  </a:lnTo>
                  <a:lnTo>
                    <a:pt x="400" y="269422"/>
                  </a:lnTo>
                  <a:lnTo>
                    <a:pt x="0" y="297028"/>
                  </a:lnTo>
                  <a:lnTo>
                    <a:pt x="2801" y="304132"/>
                  </a:lnTo>
                  <a:lnTo>
                    <a:pt x="6516" y="310818"/>
                  </a:lnTo>
                  <a:lnTo>
                    <a:pt x="8167" y="317317"/>
                  </a:lnTo>
                  <a:lnTo>
                    <a:pt x="9666" y="319473"/>
                  </a:lnTo>
                  <a:lnTo>
                    <a:pt x="11723" y="320911"/>
                  </a:lnTo>
                  <a:lnTo>
                    <a:pt x="16832" y="322508"/>
                  </a:lnTo>
                  <a:lnTo>
                    <a:pt x="41277" y="323736"/>
                  </a:lnTo>
                  <a:lnTo>
                    <a:pt x="55829" y="318715"/>
                  </a:lnTo>
                  <a:lnTo>
                    <a:pt x="75575" y="304486"/>
                  </a:lnTo>
                  <a:lnTo>
                    <a:pt x="82252" y="297217"/>
                  </a:lnTo>
                  <a:lnTo>
                    <a:pt x="107902" y="250592"/>
                  </a:lnTo>
                  <a:lnTo>
                    <a:pt x="119552" y="217723"/>
                  </a:lnTo>
                  <a:lnTo>
                    <a:pt x="128286" y="171217"/>
                  </a:lnTo>
                  <a:lnTo>
                    <a:pt x="135472" y="123739"/>
                  </a:lnTo>
                  <a:lnTo>
                    <a:pt x="141867" y="77192"/>
                  </a:lnTo>
                  <a:lnTo>
                    <a:pt x="141694" y="35232"/>
                  </a:lnTo>
                  <a:lnTo>
                    <a:pt x="133346" y="151"/>
                  </a:lnTo>
                  <a:lnTo>
                    <a:pt x="128267" y="0"/>
                  </a:lnTo>
                  <a:lnTo>
                    <a:pt x="126773" y="1037"/>
                  </a:lnTo>
                  <a:lnTo>
                    <a:pt x="125778" y="2787"/>
                  </a:lnTo>
                  <a:lnTo>
                    <a:pt x="124181" y="13199"/>
                  </a:lnTo>
                  <a:lnTo>
                    <a:pt x="123803" y="57355"/>
                  </a:lnTo>
                  <a:lnTo>
                    <a:pt x="123788" y="102749"/>
                  </a:lnTo>
                  <a:lnTo>
                    <a:pt x="123787" y="150178"/>
                  </a:lnTo>
                  <a:lnTo>
                    <a:pt x="124845" y="164077"/>
                  </a:lnTo>
                  <a:lnTo>
                    <a:pt x="132431" y="209598"/>
                  </a:lnTo>
                  <a:lnTo>
                    <a:pt x="134294" y="249434"/>
                  </a:lnTo>
                  <a:lnTo>
                    <a:pt x="142837" y="266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2"/>
            <p:cNvSpPr/>
            <p:nvPr>
              <p:custDataLst>
                <p:tags r:id="rId18"/>
              </p:custDataLst>
            </p:nvPr>
          </p:nvSpPr>
          <p:spPr>
            <a:xfrm>
              <a:off x="9515475" y="6181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3"/>
            <p:cNvSpPr/>
            <p:nvPr>
              <p:custDataLst>
                <p:tags r:id="rId19"/>
              </p:custDataLst>
            </p:nvPr>
          </p:nvSpPr>
          <p:spPr>
            <a:xfrm>
              <a:off x="9677415" y="5915170"/>
              <a:ext cx="129297" cy="323541"/>
            </a:xfrm>
            <a:custGeom>
              <a:avLst/>
              <a:gdLst/>
              <a:ahLst/>
              <a:cxnLst/>
              <a:rect l="0" t="0" r="0" b="0"/>
              <a:pathLst>
                <a:path w="129297" h="323541">
                  <a:moveTo>
                    <a:pt x="85710" y="218930"/>
                  </a:moveTo>
                  <a:lnTo>
                    <a:pt x="85710" y="218930"/>
                  </a:lnTo>
                  <a:lnTo>
                    <a:pt x="67055" y="200275"/>
                  </a:lnTo>
                  <a:lnTo>
                    <a:pt x="53437" y="199914"/>
                  </a:lnTo>
                  <a:lnTo>
                    <a:pt x="47377" y="202717"/>
                  </a:lnTo>
                  <a:lnTo>
                    <a:pt x="6300" y="241194"/>
                  </a:lnTo>
                  <a:lnTo>
                    <a:pt x="2791" y="250344"/>
                  </a:lnTo>
                  <a:lnTo>
                    <a:pt x="7" y="295078"/>
                  </a:lnTo>
                  <a:lnTo>
                    <a:pt x="0" y="298271"/>
                  </a:lnTo>
                  <a:lnTo>
                    <a:pt x="2814" y="304639"/>
                  </a:lnTo>
                  <a:lnTo>
                    <a:pt x="6533" y="310998"/>
                  </a:lnTo>
                  <a:lnTo>
                    <a:pt x="8187" y="317352"/>
                  </a:lnTo>
                  <a:lnTo>
                    <a:pt x="9686" y="319470"/>
                  </a:lnTo>
                  <a:lnTo>
                    <a:pt x="11745" y="320882"/>
                  </a:lnTo>
                  <a:lnTo>
                    <a:pt x="19698" y="322868"/>
                  </a:lnTo>
                  <a:lnTo>
                    <a:pt x="31866" y="323540"/>
                  </a:lnTo>
                  <a:lnTo>
                    <a:pt x="38143" y="320809"/>
                  </a:lnTo>
                  <a:lnTo>
                    <a:pt x="69836" y="291904"/>
                  </a:lnTo>
                  <a:lnTo>
                    <a:pt x="88885" y="259643"/>
                  </a:lnTo>
                  <a:lnTo>
                    <a:pt x="99734" y="216999"/>
                  </a:lnTo>
                  <a:lnTo>
                    <a:pt x="111637" y="171051"/>
                  </a:lnTo>
                  <a:lnTo>
                    <a:pt x="120482" y="123646"/>
                  </a:lnTo>
                  <a:lnTo>
                    <a:pt x="123372" y="81107"/>
                  </a:lnTo>
                  <a:lnTo>
                    <a:pt x="123784" y="34890"/>
                  </a:lnTo>
                  <a:lnTo>
                    <a:pt x="123798" y="22128"/>
                  </a:lnTo>
                  <a:lnTo>
                    <a:pt x="124861" y="17880"/>
                  </a:lnTo>
                  <a:lnTo>
                    <a:pt x="126628" y="15046"/>
                  </a:lnTo>
                  <a:lnTo>
                    <a:pt x="128863" y="13157"/>
                  </a:lnTo>
                  <a:lnTo>
                    <a:pt x="129296" y="10840"/>
                  </a:lnTo>
                  <a:lnTo>
                    <a:pt x="128525" y="8236"/>
                  </a:lnTo>
                  <a:lnTo>
                    <a:pt x="124741" y="1511"/>
                  </a:lnTo>
                  <a:lnTo>
                    <a:pt x="121402" y="591"/>
                  </a:lnTo>
                  <a:lnTo>
                    <a:pt x="115690" y="0"/>
                  </a:lnTo>
                  <a:lnTo>
                    <a:pt x="115222" y="1010"/>
                  </a:lnTo>
                  <a:lnTo>
                    <a:pt x="114701" y="4955"/>
                  </a:lnTo>
                  <a:lnTo>
                    <a:pt x="111647" y="10236"/>
                  </a:lnTo>
                  <a:lnTo>
                    <a:pt x="109352" y="13126"/>
                  </a:lnTo>
                  <a:lnTo>
                    <a:pt x="106803" y="21981"/>
                  </a:lnTo>
                  <a:lnTo>
                    <a:pt x="104609" y="31914"/>
                  </a:lnTo>
                  <a:lnTo>
                    <a:pt x="98484" y="44514"/>
                  </a:lnTo>
                  <a:lnTo>
                    <a:pt x="95520" y="86073"/>
                  </a:lnTo>
                  <a:lnTo>
                    <a:pt x="95273" y="125209"/>
                  </a:lnTo>
                  <a:lnTo>
                    <a:pt x="95239" y="168683"/>
                  </a:lnTo>
                  <a:lnTo>
                    <a:pt x="98059" y="211997"/>
                  </a:lnTo>
                  <a:lnTo>
                    <a:pt x="106995" y="256421"/>
                  </a:lnTo>
                  <a:lnTo>
                    <a:pt x="114285" y="285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4"/>
            <p:cNvSpPr/>
            <p:nvPr>
              <p:custDataLst>
                <p:tags r:id="rId20"/>
              </p:custDataLst>
            </p:nvPr>
          </p:nvSpPr>
          <p:spPr>
            <a:xfrm>
              <a:off x="9858375" y="6077105"/>
              <a:ext cx="57151" cy="133196"/>
            </a:xfrm>
            <a:custGeom>
              <a:avLst/>
              <a:gdLst/>
              <a:ahLst/>
              <a:cxnLst/>
              <a:rect l="0" t="0" r="0" b="0"/>
              <a:pathLst>
                <a:path w="57151" h="133196">
                  <a:moveTo>
                    <a:pt x="0" y="56995"/>
                  </a:moveTo>
                  <a:lnTo>
                    <a:pt x="0" y="56995"/>
                  </a:lnTo>
                  <a:lnTo>
                    <a:pt x="0" y="74711"/>
                  </a:lnTo>
                  <a:lnTo>
                    <a:pt x="1058" y="75156"/>
                  </a:lnTo>
                  <a:lnTo>
                    <a:pt x="9134" y="76011"/>
                  </a:lnTo>
                  <a:lnTo>
                    <a:pt x="17051" y="69492"/>
                  </a:lnTo>
                  <a:lnTo>
                    <a:pt x="22748" y="67841"/>
                  </a:lnTo>
                  <a:lnTo>
                    <a:pt x="24690" y="66342"/>
                  </a:lnTo>
                  <a:lnTo>
                    <a:pt x="26849" y="61855"/>
                  </a:lnTo>
                  <a:lnTo>
                    <a:pt x="28483" y="60235"/>
                  </a:lnTo>
                  <a:lnTo>
                    <a:pt x="41681" y="52365"/>
                  </a:lnTo>
                  <a:lnTo>
                    <a:pt x="44983" y="46823"/>
                  </a:lnTo>
                  <a:lnTo>
                    <a:pt x="48336" y="31509"/>
                  </a:lnTo>
                  <a:lnTo>
                    <a:pt x="55780" y="20765"/>
                  </a:lnTo>
                  <a:lnTo>
                    <a:pt x="56880" y="11660"/>
                  </a:lnTo>
                  <a:lnTo>
                    <a:pt x="57030" y="5802"/>
                  </a:lnTo>
                  <a:lnTo>
                    <a:pt x="56012" y="3816"/>
                  </a:lnTo>
                  <a:lnTo>
                    <a:pt x="54275" y="2493"/>
                  </a:lnTo>
                  <a:lnTo>
                    <a:pt x="48937" y="368"/>
                  </a:lnTo>
                  <a:lnTo>
                    <a:pt x="42958" y="0"/>
                  </a:lnTo>
                  <a:lnTo>
                    <a:pt x="37436" y="2736"/>
                  </a:lnTo>
                  <a:lnTo>
                    <a:pt x="15471" y="22512"/>
                  </a:lnTo>
                  <a:lnTo>
                    <a:pt x="12167" y="31439"/>
                  </a:lnTo>
                  <a:lnTo>
                    <a:pt x="9640" y="41404"/>
                  </a:lnTo>
                  <a:lnTo>
                    <a:pt x="2218" y="56423"/>
                  </a:lnTo>
                  <a:lnTo>
                    <a:pt x="38" y="97867"/>
                  </a:lnTo>
                  <a:lnTo>
                    <a:pt x="2839" y="104441"/>
                  </a:lnTo>
                  <a:lnTo>
                    <a:pt x="6555" y="110891"/>
                  </a:lnTo>
                  <a:lnTo>
                    <a:pt x="8205" y="117285"/>
                  </a:lnTo>
                  <a:lnTo>
                    <a:pt x="9703" y="119413"/>
                  </a:lnTo>
                  <a:lnTo>
                    <a:pt x="11761" y="120832"/>
                  </a:lnTo>
                  <a:lnTo>
                    <a:pt x="16870" y="123467"/>
                  </a:lnTo>
                  <a:lnTo>
                    <a:pt x="25694" y="129842"/>
                  </a:lnTo>
                  <a:lnTo>
                    <a:pt x="35012" y="132201"/>
                  </a:lnTo>
                  <a:lnTo>
                    <a:pt x="57150" y="133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35"/>
            <p:cNvSpPr/>
            <p:nvPr>
              <p:custDataLst>
                <p:tags r:id="rId21"/>
              </p:custDataLst>
            </p:nvPr>
          </p:nvSpPr>
          <p:spPr>
            <a:xfrm>
              <a:off x="9982200" y="6057900"/>
              <a:ext cx="95251" cy="151959"/>
            </a:xfrm>
            <a:custGeom>
              <a:avLst/>
              <a:gdLst/>
              <a:ahLst/>
              <a:cxnLst/>
              <a:rect l="0" t="0" r="0" b="0"/>
              <a:pathLst>
                <a:path w="95251" h="151959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0" y="23715"/>
                  </a:lnTo>
                  <a:lnTo>
                    <a:pt x="2824" y="29237"/>
                  </a:lnTo>
                  <a:lnTo>
                    <a:pt x="6546" y="35220"/>
                  </a:lnTo>
                  <a:lnTo>
                    <a:pt x="18411" y="75617"/>
                  </a:lnTo>
                  <a:lnTo>
                    <a:pt x="20082" y="108123"/>
                  </a:lnTo>
                  <a:lnTo>
                    <a:pt x="27247" y="126605"/>
                  </a:lnTo>
                  <a:lnTo>
                    <a:pt x="28540" y="147363"/>
                  </a:lnTo>
                  <a:lnTo>
                    <a:pt x="29610" y="149042"/>
                  </a:lnTo>
                  <a:lnTo>
                    <a:pt x="31382" y="150162"/>
                  </a:lnTo>
                  <a:lnTo>
                    <a:pt x="36773" y="151958"/>
                  </a:lnTo>
                  <a:lnTo>
                    <a:pt x="46184" y="144161"/>
                  </a:lnTo>
                  <a:lnTo>
                    <a:pt x="64045" y="114691"/>
                  </a:lnTo>
                  <a:lnTo>
                    <a:pt x="78365" y="69259"/>
                  </a:lnTo>
                  <a:lnTo>
                    <a:pt x="82454" y="60415"/>
                  </a:lnTo>
                  <a:lnTo>
                    <a:pt x="86699" y="22516"/>
                  </a:lnTo>
                  <a:lnTo>
                    <a:pt x="93247" y="95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6"/>
            <p:cNvSpPr/>
            <p:nvPr>
              <p:custDataLst>
                <p:tags r:id="rId22"/>
              </p:custDataLst>
            </p:nvPr>
          </p:nvSpPr>
          <p:spPr>
            <a:xfrm>
              <a:off x="10221648" y="6162675"/>
              <a:ext cx="170128" cy="9526"/>
            </a:xfrm>
            <a:custGeom>
              <a:avLst/>
              <a:gdLst/>
              <a:ahLst/>
              <a:cxnLst/>
              <a:rect l="0" t="0" r="0" b="0"/>
              <a:pathLst>
                <a:path w="170128" h="9526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126" y="5056"/>
                  </a:lnTo>
                  <a:lnTo>
                    <a:pt x="5485" y="5488"/>
                  </a:lnTo>
                  <a:lnTo>
                    <a:pt x="6390" y="4716"/>
                  </a:lnTo>
                  <a:lnTo>
                    <a:pt x="6994" y="3144"/>
                  </a:lnTo>
                  <a:lnTo>
                    <a:pt x="23013" y="931"/>
                  </a:lnTo>
                  <a:lnTo>
                    <a:pt x="33482" y="3237"/>
                  </a:lnTo>
                  <a:lnTo>
                    <a:pt x="45325" y="7663"/>
                  </a:lnTo>
                  <a:lnTo>
                    <a:pt x="88034" y="9477"/>
                  </a:lnTo>
                  <a:lnTo>
                    <a:pt x="129831" y="9522"/>
                  </a:lnTo>
                  <a:lnTo>
                    <a:pt x="1701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37"/>
            <p:cNvSpPr/>
            <p:nvPr>
              <p:custDataLst>
                <p:tags r:id="rId23"/>
              </p:custDataLst>
            </p:nvPr>
          </p:nvSpPr>
          <p:spPr>
            <a:xfrm>
              <a:off x="10258816" y="6257925"/>
              <a:ext cx="152010" cy="17611"/>
            </a:xfrm>
            <a:custGeom>
              <a:avLst/>
              <a:gdLst/>
              <a:ahLst/>
              <a:cxnLst/>
              <a:rect l="0" t="0" r="0" b="0"/>
              <a:pathLst>
                <a:path w="152010" h="17611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6" y="2822"/>
                  </a:lnTo>
                  <a:lnTo>
                    <a:pt x="0" y="8201"/>
                  </a:lnTo>
                  <a:lnTo>
                    <a:pt x="7844" y="17610"/>
                  </a:lnTo>
                  <a:lnTo>
                    <a:pt x="9332" y="17032"/>
                  </a:lnTo>
                  <a:lnTo>
                    <a:pt x="16483" y="12219"/>
                  </a:lnTo>
                  <a:lnTo>
                    <a:pt x="26363" y="10323"/>
                  </a:lnTo>
                  <a:lnTo>
                    <a:pt x="72811" y="9556"/>
                  </a:lnTo>
                  <a:lnTo>
                    <a:pt x="115806" y="9528"/>
                  </a:lnTo>
                  <a:lnTo>
                    <a:pt x="1520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8"/>
            <p:cNvSpPr/>
            <p:nvPr>
              <p:custDataLst>
                <p:tags r:id="rId24"/>
              </p:custDataLst>
            </p:nvPr>
          </p:nvSpPr>
          <p:spPr>
            <a:xfrm>
              <a:off x="10563225" y="6400800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19296" y="19712"/>
                  </a:lnTo>
                  <a:lnTo>
                    <a:pt x="25509" y="24636"/>
                  </a:lnTo>
                  <a:lnTo>
                    <a:pt x="31800" y="26824"/>
                  </a:lnTo>
                  <a:lnTo>
                    <a:pt x="76450" y="28506"/>
                  </a:lnTo>
                  <a:lnTo>
                    <a:pt x="107983" y="29625"/>
                  </a:lnTo>
                  <a:lnTo>
                    <a:pt x="146053" y="37216"/>
                  </a:lnTo>
                  <a:lnTo>
                    <a:pt x="190500" y="38048"/>
                  </a:lnTo>
                  <a:lnTo>
                    <a:pt x="2190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9"/>
            <p:cNvSpPr/>
            <p:nvPr>
              <p:custDataLst>
                <p:tags r:id="rId25"/>
              </p:custDataLst>
            </p:nvPr>
          </p:nvSpPr>
          <p:spPr>
            <a:xfrm>
              <a:off x="10584107" y="6457950"/>
              <a:ext cx="160094" cy="9526"/>
            </a:xfrm>
            <a:custGeom>
              <a:avLst/>
              <a:gdLst/>
              <a:ahLst/>
              <a:cxnLst/>
              <a:rect l="0" t="0" r="0" b="0"/>
              <a:pathLst>
                <a:path w="160094" h="9526">
                  <a:moveTo>
                    <a:pt x="26743" y="0"/>
                  </a:moveTo>
                  <a:lnTo>
                    <a:pt x="26743" y="0"/>
                  </a:lnTo>
                  <a:lnTo>
                    <a:pt x="21686" y="0"/>
                  </a:lnTo>
                  <a:lnTo>
                    <a:pt x="16382" y="2822"/>
                  </a:lnTo>
                  <a:lnTo>
                    <a:pt x="10496" y="6545"/>
                  </a:lnTo>
                  <a:lnTo>
                    <a:pt x="0" y="9132"/>
                  </a:lnTo>
                  <a:lnTo>
                    <a:pt x="1805" y="9350"/>
                  </a:lnTo>
                  <a:lnTo>
                    <a:pt x="43310" y="9525"/>
                  </a:lnTo>
                  <a:lnTo>
                    <a:pt x="88980" y="9525"/>
                  </a:lnTo>
                  <a:lnTo>
                    <a:pt x="132188" y="6703"/>
                  </a:lnTo>
                  <a:lnTo>
                    <a:pt x="160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440"/>
          <p:cNvSpPr/>
          <p:nvPr>
            <p:custDataLst>
              <p:tags r:id="rId13"/>
            </p:custDataLst>
          </p:nvPr>
        </p:nvSpPr>
        <p:spPr>
          <a:xfrm>
            <a:off x="10631273" y="6172208"/>
            <a:ext cx="312953" cy="114255"/>
          </a:xfrm>
          <a:custGeom>
            <a:avLst/>
            <a:gdLst/>
            <a:ahLst/>
            <a:cxnLst/>
            <a:rect l="0" t="0" r="0" b="0"/>
            <a:pathLst>
              <a:path w="312953" h="114255">
                <a:moveTo>
                  <a:pt x="84352" y="28567"/>
                </a:moveTo>
                <a:lnTo>
                  <a:pt x="84352" y="28567"/>
                </a:lnTo>
                <a:lnTo>
                  <a:pt x="75218" y="37699"/>
                </a:lnTo>
                <a:lnTo>
                  <a:pt x="74827" y="71293"/>
                </a:lnTo>
                <a:lnTo>
                  <a:pt x="72003" y="76837"/>
                </a:lnTo>
                <a:lnTo>
                  <a:pt x="66625" y="83963"/>
                </a:lnTo>
                <a:lnTo>
                  <a:pt x="65562" y="92974"/>
                </a:lnTo>
                <a:lnTo>
                  <a:pt x="65417" y="98821"/>
                </a:lnTo>
                <a:lnTo>
                  <a:pt x="64320" y="100803"/>
                </a:lnTo>
                <a:lnTo>
                  <a:pt x="62531" y="102124"/>
                </a:lnTo>
                <a:lnTo>
                  <a:pt x="57721" y="104651"/>
                </a:lnTo>
                <a:lnTo>
                  <a:pt x="47972" y="112813"/>
                </a:lnTo>
                <a:lnTo>
                  <a:pt x="38201" y="114162"/>
                </a:lnTo>
                <a:lnTo>
                  <a:pt x="32107" y="114254"/>
                </a:lnTo>
                <a:lnTo>
                  <a:pt x="26560" y="111453"/>
                </a:lnTo>
                <a:lnTo>
                  <a:pt x="20568" y="107739"/>
                </a:lnTo>
                <a:lnTo>
                  <a:pt x="14375" y="106087"/>
                </a:lnTo>
                <a:lnTo>
                  <a:pt x="12301" y="104589"/>
                </a:lnTo>
                <a:lnTo>
                  <a:pt x="10918" y="102531"/>
                </a:lnTo>
                <a:lnTo>
                  <a:pt x="8971" y="94580"/>
                </a:lnTo>
                <a:lnTo>
                  <a:pt x="8698" y="91625"/>
                </a:lnTo>
                <a:lnTo>
                  <a:pt x="5572" y="85521"/>
                </a:lnTo>
                <a:lnTo>
                  <a:pt x="1714" y="79280"/>
                </a:lnTo>
                <a:lnTo>
                  <a:pt x="0" y="72978"/>
                </a:lnTo>
                <a:lnTo>
                  <a:pt x="600" y="69816"/>
                </a:lnTo>
                <a:lnTo>
                  <a:pt x="6347" y="57137"/>
                </a:lnTo>
                <a:lnTo>
                  <a:pt x="6949" y="53964"/>
                </a:lnTo>
                <a:lnTo>
                  <a:pt x="12852" y="44441"/>
                </a:lnTo>
                <a:lnTo>
                  <a:pt x="54131" y="15867"/>
                </a:lnTo>
                <a:lnTo>
                  <a:pt x="98200" y="3342"/>
                </a:lnTo>
                <a:lnTo>
                  <a:pt x="142070" y="433"/>
                </a:lnTo>
                <a:lnTo>
                  <a:pt x="181663" y="50"/>
                </a:lnTo>
                <a:lnTo>
                  <a:pt x="226439" y="0"/>
                </a:lnTo>
                <a:lnTo>
                  <a:pt x="248278" y="1052"/>
                </a:lnTo>
                <a:lnTo>
                  <a:pt x="293834" y="8929"/>
                </a:lnTo>
                <a:lnTo>
                  <a:pt x="312952" y="9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999"/>
          <p:cNvGrpSpPr/>
          <p:nvPr/>
        </p:nvGrpSpPr>
        <p:grpSpPr>
          <a:xfrm>
            <a:off x="1600200" y="590678"/>
            <a:ext cx="891307" cy="857123"/>
            <a:chOff x="1600200" y="590678"/>
            <a:chExt cx="891307" cy="857123"/>
          </a:xfrm>
        </p:grpSpPr>
        <p:sp>
          <p:nvSpPr>
            <p:cNvPr id="2" name="SMARTInkShape-3907"/>
            <p:cNvSpPr/>
            <p:nvPr>
              <p:custDataLst>
                <p:tags r:id="rId84"/>
              </p:custDataLst>
            </p:nvPr>
          </p:nvSpPr>
          <p:spPr>
            <a:xfrm>
              <a:off x="2419384" y="1200151"/>
              <a:ext cx="72123" cy="247650"/>
            </a:xfrm>
            <a:custGeom>
              <a:avLst/>
              <a:gdLst/>
              <a:ahLst/>
              <a:cxnLst/>
              <a:rect l="0" t="0" r="0" b="0"/>
              <a:pathLst>
                <a:path w="72123" h="247650">
                  <a:moveTo>
                    <a:pt x="57116" y="9524"/>
                  </a:moveTo>
                  <a:lnTo>
                    <a:pt x="57116" y="9524"/>
                  </a:lnTo>
                  <a:lnTo>
                    <a:pt x="62172" y="9524"/>
                  </a:lnTo>
                  <a:lnTo>
                    <a:pt x="63662" y="8466"/>
                  </a:lnTo>
                  <a:lnTo>
                    <a:pt x="64655" y="6702"/>
                  </a:lnTo>
                  <a:lnTo>
                    <a:pt x="66606" y="115"/>
                  </a:lnTo>
                  <a:lnTo>
                    <a:pt x="72122" y="22"/>
                  </a:lnTo>
                  <a:lnTo>
                    <a:pt x="61860" y="0"/>
                  </a:lnTo>
                  <a:lnTo>
                    <a:pt x="60279" y="1058"/>
                  </a:lnTo>
                  <a:lnTo>
                    <a:pt x="59225" y="2822"/>
                  </a:lnTo>
                  <a:lnTo>
                    <a:pt x="58522" y="5056"/>
                  </a:lnTo>
                  <a:lnTo>
                    <a:pt x="56995" y="6545"/>
                  </a:lnTo>
                  <a:lnTo>
                    <a:pt x="46940" y="11758"/>
                  </a:lnTo>
                  <a:lnTo>
                    <a:pt x="43982" y="14188"/>
                  </a:lnTo>
                  <a:lnTo>
                    <a:pt x="40695" y="19711"/>
                  </a:lnTo>
                  <a:lnTo>
                    <a:pt x="38176" y="25693"/>
                  </a:lnTo>
                  <a:lnTo>
                    <a:pt x="21659" y="47641"/>
                  </a:lnTo>
                  <a:lnTo>
                    <a:pt x="19132" y="53982"/>
                  </a:lnTo>
                  <a:lnTo>
                    <a:pt x="12818" y="63501"/>
                  </a:lnTo>
                  <a:lnTo>
                    <a:pt x="10477" y="73025"/>
                  </a:lnTo>
                  <a:lnTo>
                    <a:pt x="9508" y="116533"/>
                  </a:lnTo>
                  <a:lnTo>
                    <a:pt x="9491" y="163649"/>
                  </a:lnTo>
                  <a:lnTo>
                    <a:pt x="140" y="209358"/>
                  </a:lnTo>
                  <a:lnTo>
                    <a:pt x="0" y="222211"/>
                  </a:lnTo>
                  <a:lnTo>
                    <a:pt x="2804" y="228582"/>
                  </a:lnTo>
                  <a:lnTo>
                    <a:pt x="8170" y="236239"/>
                  </a:lnTo>
                  <a:lnTo>
                    <a:pt x="9491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08"/>
            <p:cNvSpPr/>
            <p:nvPr>
              <p:custDataLst>
                <p:tags r:id="rId85"/>
              </p:custDataLst>
            </p:nvPr>
          </p:nvSpPr>
          <p:spPr>
            <a:xfrm>
              <a:off x="2305050" y="120967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11759" y="19712"/>
                  </a:lnTo>
                  <a:lnTo>
                    <a:pt x="24636" y="35012"/>
                  </a:lnTo>
                  <a:lnTo>
                    <a:pt x="30619" y="47642"/>
                  </a:lnTo>
                  <a:lnTo>
                    <a:pt x="34775" y="53983"/>
                  </a:lnTo>
                  <a:lnTo>
                    <a:pt x="38173" y="63502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09"/>
            <p:cNvSpPr/>
            <p:nvPr>
              <p:custDataLst>
                <p:tags r:id="rId86"/>
              </p:custDataLst>
            </p:nvPr>
          </p:nvSpPr>
          <p:spPr>
            <a:xfrm>
              <a:off x="2085975" y="1352550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85725" y="0"/>
                  </a:moveTo>
                  <a:lnTo>
                    <a:pt x="85725" y="0"/>
                  </a:lnTo>
                  <a:lnTo>
                    <a:pt x="85725" y="8201"/>
                  </a:lnTo>
                  <a:lnTo>
                    <a:pt x="77524" y="17610"/>
                  </a:lnTo>
                  <a:lnTo>
                    <a:pt x="41449" y="4453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10"/>
            <p:cNvSpPr/>
            <p:nvPr>
              <p:custDataLst>
                <p:tags r:id="rId87"/>
              </p:custDataLst>
            </p:nvPr>
          </p:nvSpPr>
          <p:spPr>
            <a:xfrm>
              <a:off x="1914525" y="1210183"/>
              <a:ext cx="152401" cy="228093"/>
            </a:xfrm>
            <a:custGeom>
              <a:avLst/>
              <a:gdLst/>
              <a:ahLst/>
              <a:cxnLst/>
              <a:rect l="0" t="0" r="0" b="0"/>
              <a:pathLst>
                <a:path w="152401" h="228093">
                  <a:moveTo>
                    <a:pt x="152400" y="18542"/>
                  </a:moveTo>
                  <a:lnTo>
                    <a:pt x="152400" y="18542"/>
                  </a:lnTo>
                  <a:lnTo>
                    <a:pt x="152400" y="0"/>
                  </a:lnTo>
                  <a:lnTo>
                    <a:pt x="138211" y="13695"/>
                  </a:lnTo>
                  <a:lnTo>
                    <a:pt x="106866" y="60836"/>
                  </a:lnTo>
                  <a:lnTo>
                    <a:pt x="76787" y="104327"/>
                  </a:lnTo>
                  <a:lnTo>
                    <a:pt x="45808" y="148720"/>
                  </a:lnTo>
                  <a:lnTo>
                    <a:pt x="22304" y="192109"/>
                  </a:lnTo>
                  <a:lnTo>
                    <a:pt x="2827" y="218319"/>
                  </a:lnTo>
                  <a:lnTo>
                    <a:pt x="0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11"/>
            <p:cNvSpPr/>
            <p:nvPr>
              <p:custDataLst>
                <p:tags r:id="rId88"/>
              </p:custDataLst>
            </p:nvPr>
          </p:nvSpPr>
          <p:spPr>
            <a:xfrm>
              <a:off x="1885950" y="1247775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6890" y="19298"/>
                  </a:lnTo>
                  <a:lnTo>
                    <a:pt x="17610" y="22390"/>
                  </a:lnTo>
                  <a:lnTo>
                    <a:pt x="23680" y="31799"/>
                  </a:lnTo>
                  <a:lnTo>
                    <a:pt x="50504" y="64691"/>
                  </a:lnTo>
                  <a:lnTo>
                    <a:pt x="60546" y="73201"/>
                  </a:lnTo>
                  <a:lnTo>
                    <a:pt x="93057" y="120541"/>
                  </a:lnTo>
                  <a:lnTo>
                    <a:pt x="107065" y="136375"/>
                  </a:lnTo>
                  <a:lnTo>
                    <a:pt x="121416" y="161730"/>
                  </a:lnTo>
                  <a:lnTo>
                    <a:pt x="123813" y="168189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12"/>
            <p:cNvSpPr/>
            <p:nvPr>
              <p:custDataLst>
                <p:tags r:id="rId89"/>
              </p:custDataLst>
            </p:nvPr>
          </p:nvSpPr>
          <p:spPr>
            <a:xfrm>
              <a:off x="1600200" y="971550"/>
              <a:ext cx="342901" cy="76201"/>
            </a:xfrm>
            <a:custGeom>
              <a:avLst/>
              <a:gdLst/>
              <a:ahLst/>
              <a:cxnLst/>
              <a:rect l="0" t="0" r="0" b="0"/>
              <a:pathLst>
                <a:path w="342901" h="76201">
                  <a:moveTo>
                    <a:pt x="0" y="76200"/>
                  </a:moveTo>
                  <a:lnTo>
                    <a:pt x="0" y="76200"/>
                  </a:lnTo>
                  <a:lnTo>
                    <a:pt x="17610" y="76200"/>
                  </a:lnTo>
                  <a:lnTo>
                    <a:pt x="54660" y="53810"/>
                  </a:lnTo>
                  <a:lnTo>
                    <a:pt x="97192" y="43111"/>
                  </a:lnTo>
                  <a:lnTo>
                    <a:pt x="134792" y="31486"/>
                  </a:lnTo>
                  <a:lnTo>
                    <a:pt x="179065" y="18998"/>
                  </a:lnTo>
                  <a:lnTo>
                    <a:pt x="223754" y="11396"/>
                  </a:lnTo>
                  <a:lnTo>
                    <a:pt x="260796" y="5023"/>
                  </a:lnTo>
                  <a:lnTo>
                    <a:pt x="303634" y="992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13"/>
            <p:cNvSpPr/>
            <p:nvPr>
              <p:custDataLst>
                <p:tags r:id="rId90"/>
              </p:custDataLst>
            </p:nvPr>
          </p:nvSpPr>
          <p:spPr>
            <a:xfrm>
              <a:off x="1715162" y="590678"/>
              <a:ext cx="132689" cy="704150"/>
            </a:xfrm>
            <a:custGeom>
              <a:avLst/>
              <a:gdLst/>
              <a:ahLst/>
              <a:cxnLst/>
              <a:rect l="0" t="0" r="0" b="0"/>
              <a:pathLst>
                <a:path w="132689" h="704150">
                  <a:moveTo>
                    <a:pt x="132688" y="76072"/>
                  </a:moveTo>
                  <a:lnTo>
                    <a:pt x="132688" y="76072"/>
                  </a:lnTo>
                  <a:lnTo>
                    <a:pt x="132688" y="34400"/>
                  </a:lnTo>
                  <a:lnTo>
                    <a:pt x="129866" y="28271"/>
                  </a:lnTo>
                  <a:lnTo>
                    <a:pt x="118499" y="14413"/>
                  </a:lnTo>
                  <a:lnTo>
                    <a:pt x="112976" y="11626"/>
                  </a:lnTo>
                  <a:lnTo>
                    <a:pt x="110022" y="10883"/>
                  </a:lnTo>
                  <a:lnTo>
                    <a:pt x="108052" y="9330"/>
                  </a:lnTo>
                  <a:lnTo>
                    <a:pt x="105864" y="4781"/>
                  </a:lnTo>
                  <a:lnTo>
                    <a:pt x="104222" y="3145"/>
                  </a:lnTo>
                  <a:lnTo>
                    <a:pt x="99575" y="1327"/>
                  </a:lnTo>
                  <a:lnTo>
                    <a:pt x="81768" y="0"/>
                  </a:lnTo>
                  <a:lnTo>
                    <a:pt x="75485" y="2751"/>
                  </a:lnTo>
                  <a:lnTo>
                    <a:pt x="43787" y="31672"/>
                  </a:lnTo>
                  <a:lnTo>
                    <a:pt x="24738" y="63934"/>
                  </a:lnTo>
                  <a:lnTo>
                    <a:pt x="11685" y="102735"/>
                  </a:lnTo>
                  <a:lnTo>
                    <a:pt x="2689" y="143750"/>
                  </a:lnTo>
                  <a:lnTo>
                    <a:pt x="0" y="183867"/>
                  </a:lnTo>
                  <a:lnTo>
                    <a:pt x="2356" y="217020"/>
                  </a:lnTo>
                  <a:lnTo>
                    <a:pt x="12634" y="261723"/>
                  </a:lnTo>
                  <a:lnTo>
                    <a:pt x="16683" y="298767"/>
                  </a:lnTo>
                  <a:lnTo>
                    <a:pt x="22939" y="336554"/>
                  </a:lnTo>
                  <a:lnTo>
                    <a:pt x="27989" y="380702"/>
                  </a:lnTo>
                  <a:lnTo>
                    <a:pt x="35226" y="416687"/>
                  </a:lnTo>
                  <a:lnTo>
                    <a:pt x="44331" y="463951"/>
                  </a:lnTo>
                  <a:lnTo>
                    <a:pt x="46443" y="504174"/>
                  </a:lnTo>
                  <a:lnTo>
                    <a:pt x="46860" y="548181"/>
                  </a:lnTo>
                  <a:lnTo>
                    <a:pt x="46950" y="591340"/>
                  </a:lnTo>
                  <a:lnTo>
                    <a:pt x="39422" y="635346"/>
                  </a:lnTo>
                  <a:lnTo>
                    <a:pt x="36641" y="668383"/>
                  </a:lnTo>
                  <a:lnTo>
                    <a:pt x="25695" y="694928"/>
                  </a:lnTo>
                  <a:lnTo>
                    <a:pt x="18816" y="704149"/>
                  </a:lnTo>
                  <a:lnTo>
                    <a:pt x="8863" y="695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000"/>
          <p:cNvGrpSpPr/>
          <p:nvPr/>
        </p:nvGrpSpPr>
        <p:grpSpPr>
          <a:xfrm>
            <a:off x="2773205" y="742950"/>
            <a:ext cx="1117230" cy="685229"/>
            <a:chOff x="2773205" y="742950"/>
            <a:chExt cx="1117230" cy="685229"/>
          </a:xfrm>
        </p:grpSpPr>
        <p:sp>
          <p:nvSpPr>
            <p:cNvPr id="10" name="SMARTInkShape-3914"/>
            <p:cNvSpPr/>
            <p:nvPr>
              <p:custDataLst>
                <p:tags r:id="rId77"/>
              </p:custDataLst>
            </p:nvPr>
          </p:nvSpPr>
          <p:spPr>
            <a:xfrm>
              <a:off x="3762375" y="742950"/>
              <a:ext cx="128060" cy="447676"/>
            </a:xfrm>
            <a:custGeom>
              <a:avLst/>
              <a:gdLst/>
              <a:ahLst/>
              <a:cxnLst/>
              <a:rect l="0" t="0" r="0" b="0"/>
              <a:pathLst>
                <a:path w="128060" h="447676">
                  <a:moveTo>
                    <a:pt x="47625" y="0"/>
                  </a:moveTo>
                  <a:lnTo>
                    <a:pt x="47625" y="0"/>
                  </a:lnTo>
                  <a:lnTo>
                    <a:pt x="61814" y="14189"/>
                  </a:lnTo>
                  <a:lnTo>
                    <a:pt x="64515" y="19712"/>
                  </a:lnTo>
                  <a:lnTo>
                    <a:pt x="82838" y="61781"/>
                  </a:lnTo>
                  <a:lnTo>
                    <a:pt x="98463" y="105385"/>
                  </a:lnTo>
                  <a:lnTo>
                    <a:pt x="111132" y="149541"/>
                  </a:lnTo>
                  <a:lnTo>
                    <a:pt x="123827" y="192757"/>
                  </a:lnTo>
                  <a:lnTo>
                    <a:pt x="128059" y="216903"/>
                  </a:lnTo>
                  <a:lnTo>
                    <a:pt x="124975" y="264076"/>
                  </a:lnTo>
                  <a:lnTo>
                    <a:pt x="122219" y="285642"/>
                  </a:lnTo>
                  <a:lnTo>
                    <a:pt x="106026" y="331159"/>
                  </a:lnTo>
                  <a:lnTo>
                    <a:pt x="87266" y="371037"/>
                  </a:lnTo>
                  <a:lnTo>
                    <a:pt x="49396" y="416220"/>
                  </a:lnTo>
                  <a:lnTo>
                    <a:pt x="34653" y="429462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15"/>
            <p:cNvSpPr/>
            <p:nvPr>
              <p:custDataLst>
                <p:tags r:id="rId78"/>
              </p:custDataLst>
            </p:nvPr>
          </p:nvSpPr>
          <p:spPr>
            <a:xfrm>
              <a:off x="3524250" y="924051"/>
              <a:ext cx="198681" cy="504128"/>
            </a:xfrm>
            <a:custGeom>
              <a:avLst/>
              <a:gdLst/>
              <a:ahLst/>
              <a:cxnLst/>
              <a:rect l="0" t="0" r="0" b="0"/>
              <a:pathLst>
                <a:path w="198681" h="504128">
                  <a:moveTo>
                    <a:pt x="19050" y="18924"/>
                  </a:moveTo>
                  <a:lnTo>
                    <a:pt x="19050" y="18924"/>
                  </a:lnTo>
                  <a:lnTo>
                    <a:pt x="10849" y="10723"/>
                  </a:lnTo>
                  <a:lnTo>
                    <a:pt x="9642" y="1314"/>
                  </a:lnTo>
                  <a:lnTo>
                    <a:pt x="8544" y="834"/>
                  </a:lnTo>
                  <a:lnTo>
                    <a:pt x="1334" y="0"/>
                  </a:lnTo>
                  <a:lnTo>
                    <a:pt x="889" y="1017"/>
                  </a:lnTo>
                  <a:lnTo>
                    <a:pt x="0" y="45408"/>
                  </a:lnTo>
                  <a:lnTo>
                    <a:pt x="1058" y="88709"/>
                  </a:lnTo>
                  <a:lnTo>
                    <a:pt x="7605" y="100514"/>
                  </a:lnTo>
                  <a:lnTo>
                    <a:pt x="22390" y="117223"/>
                  </a:lnTo>
                  <a:lnTo>
                    <a:pt x="28648" y="120821"/>
                  </a:lnTo>
                  <a:lnTo>
                    <a:pt x="41289" y="123130"/>
                  </a:lnTo>
                  <a:lnTo>
                    <a:pt x="50804" y="123531"/>
                  </a:lnTo>
                  <a:lnTo>
                    <a:pt x="93564" y="109505"/>
                  </a:lnTo>
                  <a:lnTo>
                    <a:pt x="126911" y="87628"/>
                  </a:lnTo>
                  <a:lnTo>
                    <a:pt x="137675" y="72677"/>
                  </a:lnTo>
                  <a:lnTo>
                    <a:pt x="144670" y="57607"/>
                  </a:lnTo>
                  <a:lnTo>
                    <a:pt x="160149" y="39890"/>
                  </a:lnTo>
                  <a:lnTo>
                    <a:pt x="161136" y="36003"/>
                  </a:lnTo>
                  <a:lnTo>
                    <a:pt x="161911" y="28580"/>
                  </a:lnTo>
                  <a:lnTo>
                    <a:pt x="161925" y="73162"/>
                  </a:lnTo>
                  <a:lnTo>
                    <a:pt x="162983" y="108126"/>
                  </a:lnTo>
                  <a:lnTo>
                    <a:pt x="173684" y="155114"/>
                  </a:lnTo>
                  <a:lnTo>
                    <a:pt x="181073" y="200273"/>
                  </a:lnTo>
                  <a:lnTo>
                    <a:pt x="189049" y="247573"/>
                  </a:lnTo>
                  <a:lnTo>
                    <a:pt x="197848" y="295155"/>
                  </a:lnTo>
                  <a:lnTo>
                    <a:pt x="198680" y="341716"/>
                  </a:lnTo>
                  <a:lnTo>
                    <a:pt x="191786" y="382198"/>
                  </a:lnTo>
                  <a:lnTo>
                    <a:pt x="180308" y="418312"/>
                  </a:lnTo>
                  <a:lnTo>
                    <a:pt x="174075" y="437828"/>
                  </a:lnTo>
                  <a:lnTo>
                    <a:pt x="173200" y="444243"/>
                  </a:lnTo>
                  <a:lnTo>
                    <a:pt x="166583" y="457016"/>
                  </a:lnTo>
                  <a:lnTo>
                    <a:pt x="130256" y="498183"/>
                  </a:lnTo>
                  <a:lnTo>
                    <a:pt x="123861" y="501803"/>
                  </a:lnTo>
                  <a:lnTo>
                    <a:pt x="111489" y="503841"/>
                  </a:lnTo>
                  <a:lnTo>
                    <a:pt x="106076" y="504127"/>
                  </a:lnTo>
                  <a:lnTo>
                    <a:pt x="97239" y="501623"/>
                  </a:lnTo>
                  <a:lnTo>
                    <a:pt x="93401" y="499473"/>
                  </a:lnTo>
                  <a:lnTo>
                    <a:pt x="82943" y="486335"/>
                  </a:lnTo>
                  <a:lnTo>
                    <a:pt x="70986" y="462932"/>
                  </a:lnTo>
                  <a:lnTo>
                    <a:pt x="66675" y="43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16"/>
            <p:cNvSpPr/>
            <p:nvPr>
              <p:custDataLst>
                <p:tags r:id="rId79"/>
              </p:custDataLst>
            </p:nvPr>
          </p:nvSpPr>
          <p:spPr>
            <a:xfrm>
              <a:off x="3048000" y="1028710"/>
              <a:ext cx="47626" cy="47616"/>
            </a:xfrm>
            <a:custGeom>
              <a:avLst/>
              <a:gdLst/>
              <a:ahLst/>
              <a:cxnLst/>
              <a:rect l="0" t="0" r="0" b="0"/>
              <a:pathLst>
                <a:path w="47626" h="47616">
                  <a:moveTo>
                    <a:pt x="47625" y="9515"/>
                  </a:moveTo>
                  <a:lnTo>
                    <a:pt x="47625" y="9515"/>
                  </a:lnTo>
                  <a:lnTo>
                    <a:pt x="47625" y="382"/>
                  </a:lnTo>
                  <a:lnTo>
                    <a:pt x="38492" y="0"/>
                  </a:lnTo>
                  <a:lnTo>
                    <a:pt x="23922" y="14180"/>
                  </a:lnTo>
                  <a:lnTo>
                    <a:pt x="21215" y="19702"/>
                  </a:lnTo>
                  <a:lnTo>
                    <a:pt x="20494" y="22656"/>
                  </a:lnTo>
                  <a:lnTo>
                    <a:pt x="14421" y="31871"/>
                  </a:lnTo>
                  <a:lnTo>
                    <a:pt x="8879" y="35326"/>
                  </a:lnTo>
                  <a:lnTo>
                    <a:pt x="5920" y="36247"/>
                  </a:lnTo>
                  <a:lnTo>
                    <a:pt x="3946" y="37920"/>
                  </a:lnTo>
                  <a:lnTo>
                    <a:pt x="0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17"/>
            <p:cNvSpPr/>
            <p:nvPr>
              <p:custDataLst>
                <p:tags r:id="rId80"/>
              </p:custDataLst>
            </p:nvPr>
          </p:nvSpPr>
          <p:spPr>
            <a:xfrm>
              <a:off x="3238500" y="1066800"/>
              <a:ext cx="66676" cy="142876"/>
            </a:xfrm>
            <a:custGeom>
              <a:avLst/>
              <a:gdLst/>
              <a:ahLst/>
              <a:cxnLst/>
              <a:rect l="0" t="0" r="0" b="0"/>
              <a:pathLst>
                <a:path w="66676" h="142876">
                  <a:moveTo>
                    <a:pt x="66675" y="0"/>
                  </a:moveTo>
                  <a:lnTo>
                    <a:pt x="66675" y="0"/>
                  </a:lnTo>
                  <a:lnTo>
                    <a:pt x="61618" y="5056"/>
                  </a:lnTo>
                  <a:lnTo>
                    <a:pt x="59136" y="10361"/>
                  </a:lnTo>
                  <a:lnTo>
                    <a:pt x="58474" y="13257"/>
                  </a:lnTo>
                  <a:lnTo>
                    <a:pt x="49785" y="28649"/>
                  </a:lnTo>
                  <a:lnTo>
                    <a:pt x="49065" y="31799"/>
                  </a:lnTo>
                  <a:lnTo>
                    <a:pt x="47527" y="33899"/>
                  </a:lnTo>
                  <a:lnTo>
                    <a:pt x="45443" y="35300"/>
                  </a:lnTo>
                  <a:lnTo>
                    <a:pt x="42995" y="36233"/>
                  </a:lnTo>
                  <a:lnTo>
                    <a:pt x="41363" y="37914"/>
                  </a:lnTo>
                  <a:lnTo>
                    <a:pt x="39551" y="42603"/>
                  </a:lnTo>
                  <a:lnTo>
                    <a:pt x="37042" y="82841"/>
                  </a:lnTo>
                  <a:lnTo>
                    <a:pt x="31554" y="93220"/>
                  </a:lnTo>
                  <a:lnTo>
                    <a:pt x="28399" y="108172"/>
                  </a:lnTo>
                  <a:lnTo>
                    <a:pt x="21232" y="11977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18"/>
            <p:cNvSpPr/>
            <p:nvPr>
              <p:custDataLst>
                <p:tags r:id="rId81"/>
              </p:custDataLst>
            </p:nvPr>
          </p:nvSpPr>
          <p:spPr>
            <a:xfrm>
              <a:off x="3076575" y="914943"/>
              <a:ext cx="38101" cy="170908"/>
            </a:xfrm>
            <a:custGeom>
              <a:avLst/>
              <a:gdLst/>
              <a:ahLst/>
              <a:cxnLst/>
              <a:rect l="0" t="0" r="0" b="0"/>
              <a:pathLst>
                <a:path w="38101" h="170908">
                  <a:moveTo>
                    <a:pt x="0" y="28032"/>
                  </a:moveTo>
                  <a:lnTo>
                    <a:pt x="0" y="28032"/>
                  </a:lnTo>
                  <a:lnTo>
                    <a:pt x="10113" y="22975"/>
                  </a:lnTo>
                  <a:lnTo>
                    <a:pt x="13092" y="20428"/>
                  </a:lnTo>
                  <a:lnTo>
                    <a:pt x="23322" y="5642"/>
                  </a:lnTo>
                  <a:lnTo>
                    <a:pt x="29063" y="2206"/>
                  </a:lnTo>
                  <a:lnTo>
                    <a:pt x="36315" y="0"/>
                  </a:lnTo>
                  <a:lnTo>
                    <a:pt x="36910" y="877"/>
                  </a:lnTo>
                  <a:lnTo>
                    <a:pt x="37943" y="7706"/>
                  </a:lnTo>
                  <a:lnTo>
                    <a:pt x="31523" y="16334"/>
                  </a:lnTo>
                  <a:lnTo>
                    <a:pt x="29886" y="22127"/>
                  </a:lnTo>
                  <a:lnTo>
                    <a:pt x="27776" y="41016"/>
                  </a:lnTo>
                  <a:lnTo>
                    <a:pt x="22106" y="53634"/>
                  </a:lnTo>
                  <a:lnTo>
                    <a:pt x="12583" y="98853"/>
                  </a:lnTo>
                  <a:lnTo>
                    <a:pt x="9927" y="124703"/>
                  </a:lnTo>
                  <a:lnTo>
                    <a:pt x="12526" y="132027"/>
                  </a:lnTo>
                  <a:lnTo>
                    <a:pt x="16150" y="138811"/>
                  </a:lnTo>
                  <a:lnTo>
                    <a:pt x="19249" y="148579"/>
                  </a:lnTo>
                  <a:lnTo>
                    <a:pt x="38100" y="17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19"/>
            <p:cNvSpPr/>
            <p:nvPr>
              <p:custDataLst>
                <p:tags r:id="rId82"/>
              </p:custDataLst>
            </p:nvPr>
          </p:nvSpPr>
          <p:spPr>
            <a:xfrm>
              <a:off x="2981325" y="905001"/>
              <a:ext cx="56191" cy="208856"/>
            </a:xfrm>
            <a:custGeom>
              <a:avLst/>
              <a:gdLst/>
              <a:ahLst/>
              <a:cxnLst/>
              <a:rect l="0" t="0" r="0" b="0"/>
              <a:pathLst>
                <a:path w="56191" h="208856">
                  <a:moveTo>
                    <a:pt x="47625" y="18924"/>
                  </a:moveTo>
                  <a:lnTo>
                    <a:pt x="47625" y="18924"/>
                  </a:lnTo>
                  <a:lnTo>
                    <a:pt x="47625" y="10723"/>
                  </a:lnTo>
                  <a:lnTo>
                    <a:pt x="38216" y="0"/>
                  </a:lnTo>
                  <a:lnTo>
                    <a:pt x="38101" y="28529"/>
                  </a:lnTo>
                  <a:lnTo>
                    <a:pt x="40923" y="36599"/>
                  </a:lnTo>
                  <a:lnTo>
                    <a:pt x="44646" y="43713"/>
                  </a:lnTo>
                  <a:lnTo>
                    <a:pt x="56190" y="89130"/>
                  </a:lnTo>
                  <a:lnTo>
                    <a:pt x="56007" y="126905"/>
                  </a:lnTo>
                  <a:lnTo>
                    <a:pt x="49521" y="144875"/>
                  </a:lnTo>
                  <a:lnTo>
                    <a:pt x="41955" y="158431"/>
                  </a:lnTo>
                  <a:lnTo>
                    <a:pt x="38184" y="174324"/>
                  </a:lnTo>
                  <a:lnTo>
                    <a:pt x="27965" y="189712"/>
                  </a:lnTo>
                  <a:lnTo>
                    <a:pt x="11371" y="207504"/>
                  </a:lnTo>
                  <a:lnTo>
                    <a:pt x="7523" y="208571"/>
                  </a:lnTo>
                  <a:lnTo>
                    <a:pt x="5015" y="208855"/>
                  </a:lnTo>
                  <a:lnTo>
                    <a:pt x="3344" y="207986"/>
                  </a:lnTo>
                  <a:lnTo>
                    <a:pt x="2229" y="206349"/>
                  </a:lnTo>
                  <a:lnTo>
                    <a:pt x="660" y="198988"/>
                  </a:lnTo>
                  <a:lnTo>
                    <a:pt x="0" y="16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20"/>
            <p:cNvSpPr/>
            <p:nvPr>
              <p:custDataLst>
                <p:tags r:id="rId83"/>
              </p:custDataLst>
            </p:nvPr>
          </p:nvSpPr>
          <p:spPr>
            <a:xfrm>
              <a:off x="2773205" y="794904"/>
              <a:ext cx="150971" cy="338572"/>
            </a:xfrm>
            <a:custGeom>
              <a:avLst/>
              <a:gdLst/>
              <a:ahLst/>
              <a:cxnLst/>
              <a:rect l="0" t="0" r="0" b="0"/>
              <a:pathLst>
                <a:path w="150971" h="338572">
                  <a:moveTo>
                    <a:pt x="150970" y="33771"/>
                  </a:moveTo>
                  <a:lnTo>
                    <a:pt x="150970" y="33771"/>
                  </a:lnTo>
                  <a:lnTo>
                    <a:pt x="150970" y="28715"/>
                  </a:lnTo>
                  <a:lnTo>
                    <a:pt x="148148" y="23410"/>
                  </a:lnTo>
                  <a:lnTo>
                    <a:pt x="145914" y="20514"/>
                  </a:lnTo>
                  <a:lnTo>
                    <a:pt x="140609" y="17296"/>
                  </a:lnTo>
                  <a:lnTo>
                    <a:pt x="137713" y="16437"/>
                  </a:lnTo>
                  <a:lnTo>
                    <a:pt x="135782" y="14807"/>
                  </a:lnTo>
                  <a:lnTo>
                    <a:pt x="133636" y="10173"/>
                  </a:lnTo>
                  <a:lnTo>
                    <a:pt x="132006" y="8514"/>
                  </a:lnTo>
                  <a:lnTo>
                    <a:pt x="127372" y="6671"/>
                  </a:lnTo>
                  <a:lnTo>
                    <a:pt x="125713" y="5121"/>
                  </a:lnTo>
                  <a:lnTo>
                    <a:pt x="123870" y="576"/>
                  </a:lnTo>
                  <a:lnTo>
                    <a:pt x="121262" y="0"/>
                  </a:lnTo>
                  <a:lnTo>
                    <a:pt x="97592" y="5659"/>
                  </a:lnTo>
                  <a:lnTo>
                    <a:pt x="81198" y="18375"/>
                  </a:lnTo>
                  <a:lnTo>
                    <a:pt x="48185" y="53676"/>
                  </a:lnTo>
                  <a:lnTo>
                    <a:pt x="30582" y="92288"/>
                  </a:lnTo>
                  <a:lnTo>
                    <a:pt x="14480" y="138726"/>
                  </a:lnTo>
                  <a:lnTo>
                    <a:pt x="1397" y="186195"/>
                  </a:lnTo>
                  <a:lnTo>
                    <a:pt x="0" y="233799"/>
                  </a:lnTo>
                  <a:lnTo>
                    <a:pt x="6820" y="276365"/>
                  </a:lnTo>
                  <a:lnTo>
                    <a:pt x="13173" y="290110"/>
                  </a:lnTo>
                  <a:lnTo>
                    <a:pt x="35026" y="321528"/>
                  </a:lnTo>
                  <a:lnTo>
                    <a:pt x="49698" y="330290"/>
                  </a:lnTo>
                  <a:lnTo>
                    <a:pt x="70751" y="336117"/>
                  </a:lnTo>
                  <a:lnTo>
                    <a:pt x="103345" y="33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001"/>
          <p:cNvGrpSpPr/>
          <p:nvPr/>
        </p:nvGrpSpPr>
        <p:grpSpPr>
          <a:xfrm>
            <a:off x="1114855" y="247818"/>
            <a:ext cx="532533" cy="1628569"/>
            <a:chOff x="1114855" y="247818"/>
            <a:chExt cx="532533" cy="1628569"/>
          </a:xfrm>
        </p:grpSpPr>
        <p:sp>
          <p:nvSpPr>
            <p:cNvPr id="18" name="SMARTInkShape-3921"/>
            <p:cNvSpPr/>
            <p:nvPr>
              <p:custDataLst>
                <p:tags r:id="rId73"/>
              </p:custDataLst>
            </p:nvPr>
          </p:nvSpPr>
          <p:spPr>
            <a:xfrm>
              <a:off x="1114855" y="247818"/>
              <a:ext cx="199558" cy="142301"/>
            </a:xfrm>
            <a:custGeom>
              <a:avLst/>
              <a:gdLst/>
              <a:ahLst/>
              <a:cxnLst/>
              <a:rect l="0" t="0" r="0" b="0"/>
              <a:pathLst>
                <a:path w="199558" h="142301">
                  <a:moveTo>
                    <a:pt x="104345" y="76032"/>
                  </a:moveTo>
                  <a:lnTo>
                    <a:pt x="104345" y="76032"/>
                  </a:lnTo>
                  <a:lnTo>
                    <a:pt x="104345" y="67831"/>
                  </a:lnTo>
                  <a:lnTo>
                    <a:pt x="105403" y="67390"/>
                  </a:lnTo>
                  <a:lnTo>
                    <a:pt x="113836" y="66510"/>
                  </a:lnTo>
                  <a:lnTo>
                    <a:pt x="105666" y="66507"/>
                  </a:lnTo>
                  <a:lnTo>
                    <a:pt x="105226" y="67566"/>
                  </a:lnTo>
                  <a:lnTo>
                    <a:pt x="103364" y="82754"/>
                  </a:lnTo>
                  <a:lnTo>
                    <a:pt x="91098" y="98306"/>
                  </a:lnTo>
                  <a:lnTo>
                    <a:pt x="79895" y="110967"/>
                  </a:lnTo>
                  <a:lnTo>
                    <a:pt x="77603" y="117311"/>
                  </a:lnTo>
                  <a:lnTo>
                    <a:pt x="70940" y="123659"/>
                  </a:lnTo>
                  <a:lnTo>
                    <a:pt x="59529" y="131301"/>
                  </a:lnTo>
                  <a:lnTo>
                    <a:pt x="26706" y="142097"/>
                  </a:lnTo>
                  <a:lnTo>
                    <a:pt x="24011" y="142300"/>
                  </a:lnTo>
                  <a:lnTo>
                    <a:pt x="22214" y="141378"/>
                  </a:lnTo>
                  <a:lnTo>
                    <a:pt x="21016" y="139704"/>
                  </a:lnTo>
                  <a:lnTo>
                    <a:pt x="20217" y="137530"/>
                  </a:lnTo>
                  <a:lnTo>
                    <a:pt x="18627" y="136081"/>
                  </a:lnTo>
                  <a:lnTo>
                    <a:pt x="14037" y="134470"/>
                  </a:lnTo>
                  <a:lnTo>
                    <a:pt x="12390" y="132983"/>
                  </a:lnTo>
                  <a:lnTo>
                    <a:pt x="1749" y="113934"/>
                  </a:lnTo>
                  <a:lnTo>
                    <a:pt x="0" y="101393"/>
                  </a:lnTo>
                  <a:lnTo>
                    <a:pt x="2583" y="95065"/>
                  </a:lnTo>
                  <a:lnTo>
                    <a:pt x="6201" y="88724"/>
                  </a:lnTo>
                  <a:lnTo>
                    <a:pt x="7809" y="82379"/>
                  </a:lnTo>
                  <a:lnTo>
                    <a:pt x="9296" y="80263"/>
                  </a:lnTo>
                  <a:lnTo>
                    <a:pt x="11346" y="78853"/>
                  </a:lnTo>
                  <a:lnTo>
                    <a:pt x="13770" y="77912"/>
                  </a:lnTo>
                  <a:lnTo>
                    <a:pt x="15387" y="76227"/>
                  </a:lnTo>
                  <a:lnTo>
                    <a:pt x="17183" y="71533"/>
                  </a:lnTo>
                  <a:lnTo>
                    <a:pt x="18720" y="69857"/>
                  </a:lnTo>
                  <a:lnTo>
                    <a:pt x="26695" y="66948"/>
                  </a:lnTo>
                  <a:lnTo>
                    <a:pt x="56323" y="78283"/>
                  </a:lnTo>
                  <a:lnTo>
                    <a:pt x="62893" y="82324"/>
                  </a:lnTo>
                  <a:lnTo>
                    <a:pt x="72543" y="85658"/>
                  </a:lnTo>
                  <a:lnTo>
                    <a:pt x="113281" y="111367"/>
                  </a:lnTo>
                  <a:lnTo>
                    <a:pt x="158052" y="123363"/>
                  </a:lnTo>
                  <a:lnTo>
                    <a:pt x="169103" y="123618"/>
                  </a:lnTo>
                  <a:lnTo>
                    <a:pt x="184109" y="110396"/>
                  </a:lnTo>
                  <a:lnTo>
                    <a:pt x="187421" y="104358"/>
                  </a:lnTo>
                  <a:lnTo>
                    <a:pt x="189951" y="98146"/>
                  </a:lnTo>
                  <a:lnTo>
                    <a:pt x="196267" y="88699"/>
                  </a:lnTo>
                  <a:lnTo>
                    <a:pt x="198609" y="79197"/>
                  </a:lnTo>
                  <a:lnTo>
                    <a:pt x="199557" y="53807"/>
                  </a:lnTo>
                  <a:lnTo>
                    <a:pt x="189892" y="22940"/>
                  </a:lnTo>
                  <a:lnTo>
                    <a:pt x="176929" y="6298"/>
                  </a:lnTo>
                  <a:lnTo>
                    <a:pt x="170824" y="2706"/>
                  </a:lnTo>
                  <a:lnTo>
                    <a:pt x="158281" y="400"/>
                  </a:lnTo>
                  <a:lnTo>
                    <a:pt x="148784" y="0"/>
                  </a:lnTo>
                  <a:lnTo>
                    <a:pt x="142440" y="2729"/>
                  </a:lnTo>
                  <a:lnTo>
                    <a:pt x="101562" y="31632"/>
                  </a:lnTo>
                  <a:lnTo>
                    <a:pt x="75770" y="6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922"/>
            <p:cNvSpPr/>
            <p:nvPr>
              <p:custDataLst>
                <p:tags r:id="rId74"/>
              </p:custDataLst>
            </p:nvPr>
          </p:nvSpPr>
          <p:spPr>
            <a:xfrm>
              <a:off x="1410107" y="1762125"/>
              <a:ext cx="237281" cy="114262"/>
            </a:xfrm>
            <a:custGeom>
              <a:avLst/>
              <a:gdLst/>
              <a:ahLst/>
              <a:cxnLst/>
              <a:rect l="0" t="0" r="0" b="0"/>
              <a:pathLst>
                <a:path w="237281" h="114262">
                  <a:moveTo>
                    <a:pt x="113893" y="0"/>
                  </a:moveTo>
                  <a:lnTo>
                    <a:pt x="113893" y="0"/>
                  </a:lnTo>
                  <a:lnTo>
                    <a:pt x="123025" y="0"/>
                  </a:lnTo>
                  <a:lnTo>
                    <a:pt x="123384" y="8201"/>
                  </a:lnTo>
                  <a:lnTo>
                    <a:pt x="115214" y="17610"/>
                  </a:lnTo>
                  <a:lnTo>
                    <a:pt x="114284" y="23680"/>
                  </a:lnTo>
                  <a:lnTo>
                    <a:pt x="113903" y="50838"/>
                  </a:lnTo>
                  <a:lnTo>
                    <a:pt x="111075" y="57167"/>
                  </a:lnTo>
                  <a:lnTo>
                    <a:pt x="81736" y="89292"/>
                  </a:lnTo>
                  <a:lnTo>
                    <a:pt x="75612" y="92602"/>
                  </a:lnTo>
                  <a:lnTo>
                    <a:pt x="59894" y="94901"/>
                  </a:lnTo>
                  <a:lnTo>
                    <a:pt x="44040" y="95204"/>
                  </a:lnTo>
                  <a:lnTo>
                    <a:pt x="37692" y="92407"/>
                  </a:lnTo>
                  <a:lnTo>
                    <a:pt x="31342" y="88695"/>
                  </a:lnTo>
                  <a:lnTo>
                    <a:pt x="21818" y="85547"/>
                  </a:lnTo>
                  <a:lnTo>
                    <a:pt x="10999" y="77640"/>
                  </a:lnTo>
                  <a:lnTo>
                    <a:pt x="9954" y="74018"/>
                  </a:lnTo>
                  <a:lnTo>
                    <a:pt x="9675" y="71570"/>
                  </a:lnTo>
                  <a:lnTo>
                    <a:pt x="6543" y="66028"/>
                  </a:lnTo>
                  <a:lnTo>
                    <a:pt x="2682" y="60037"/>
                  </a:lnTo>
                  <a:lnTo>
                    <a:pt x="508" y="50715"/>
                  </a:lnTo>
                  <a:lnTo>
                    <a:pt x="0" y="44412"/>
                  </a:lnTo>
                  <a:lnTo>
                    <a:pt x="2596" y="38083"/>
                  </a:lnTo>
                  <a:lnTo>
                    <a:pt x="8736" y="29132"/>
                  </a:lnTo>
                  <a:lnTo>
                    <a:pt x="40914" y="28579"/>
                  </a:lnTo>
                  <a:lnTo>
                    <a:pt x="47239" y="31399"/>
                  </a:lnTo>
                  <a:lnTo>
                    <a:pt x="92465" y="63533"/>
                  </a:lnTo>
                  <a:lnTo>
                    <a:pt x="138592" y="92337"/>
                  </a:lnTo>
                  <a:lnTo>
                    <a:pt x="148610" y="100619"/>
                  </a:lnTo>
                  <a:lnTo>
                    <a:pt x="161477" y="106776"/>
                  </a:lnTo>
                  <a:lnTo>
                    <a:pt x="167850" y="110956"/>
                  </a:lnTo>
                  <a:lnTo>
                    <a:pt x="177388" y="113309"/>
                  </a:lnTo>
                  <a:lnTo>
                    <a:pt x="202793" y="114261"/>
                  </a:lnTo>
                  <a:lnTo>
                    <a:pt x="204910" y="113216"/>
                  </a:lnTo>
                  <a:lnTo>
                    <a:pt x="206321" y="111461"/>
                  </a:lnTo>
                  <a:lnTo>
                    <a:pt x="207262" y="109232"/>
                  </a:lnTo>
                  <a:lnTo>
                    <a:pt x="208947" y="107747"/>
                  </a:lnTo>
                  <a:lnTo>
                    <a:pt x="219257" y="102540"/>
                  </a:lnTo>
                  <a:lnTo>
                    <a:pt x="222235" y="100110"/>
                  </a:lnTo>
                  <a:lnTo>
                    <a:pt x="225545" y="94587"/>
                  </a:lnTo>
                  <a:lnTo>
                    <a:pt x="228075" y="88605"/>
                  </a:lnTo>
                  <a:lnTo>
                    <a:pt x="232726" y="82419"/>
                  </a:lnTo>
                  <a:lnTo>
                    <a:pt x="235500" y="73320"/>
                  </a:lnTo>
                  <a:lnTo>
                    <a:pt x="237280" y="55288"/>
                  </a:lnTo>
                  <a:lnTo>
                    <a:pt x="227992" y="23185"/>
                  </a:lnTo>
                  <a:lnTo>
                    <a:pt x="218568" y="9805"/>
                  </a:lnTo>
                  <a:lnTo>
                    <a:pt x="214037" y="5063"/>
                  </a:lnTo>
                  <a:lnTo>
                    <a:pt x="205674" y="2250"/>
                  </a:lnTo>
                  <a:lnTo>
                    <a:pt x="16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23"/>
            <p:cNvSpPr/>
            <p:nvPr>
              <p:custDataLst>
                <p:tags r:id="rId75"/>
              </p:custDataLst>
            </p:nvPr>
          </p:nvSpPr>
          <p:spPr>
            <a:xfrm>
              <a:off x="1152525" y="18288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6346" y="9525"/>
                  </a:lnTo>
                  <a:lnTo>
                    <a:pt x="83523" y="8467"/>
                  </a:lnTo>
                  <a:lnTo>
                    <a:pt x="126389" y="8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24"/>
            <p:cNvSpPr/>
            <p:nvPr>
              <p:custDataLst>
                <p:tags r:id="rId76"/>
              </p:custDataLst>
            </p:nvPr>
          </p:nvSpPr>
          <p:spPr>
            <a:xfrm>
              <a:off x="1228812" y="466759"/>
              <a:ext cx="176470" cy="1081368"/>
            </a:xfrm>
            <a:custGeom>
              <a:avLst/>
              <a:gdLst/>
              <a:ahLst/>
              <a:cxnLst/>
              <a:rect l="0" t="0" r="0" b="0"/>
              <a:pathLst>
                <a:path w="176470" h="1081368">
                  <a:moveTo>
                    <a:pt x="104688" y="9491"/>
                  </a:moveTo>
                  <a:lnTo>
                    <a:pt x="104688" y="9491"/>
                  </a:lnTo>
                  <a:lnTo>
                    <a:pt x="99631" y="4434"/>
                  </a:lnTo>
                  <a:lnTo>
                    <a:pt x="94327" y="1952"/>
                  </a:lnTo>
                  <a:lnTo>
                    <a:pt x="63399" y="0"/>
                  </a:lnTo>
                  <a:lnTo>
                    <a:pt x="57057" y="2804"/>
                  </a:lnTo>
                  <a:lnTo>
                    <a:pt x="34838" y="22357"/>
                  </a:lnTo>
                  <a:lnTo>
                    <a:pt x="15788" y="54513"/>
                  </a:lnTo>
                  <a:lnTo>
                    <a:pt x="4939" y="100292"/>
                  </a:lnTo>
                  <a:lnTo>
                    <a:pt x="906" y="141923"/>
                  </a:lnTo>
                  <a:lnTo>
                    <a:pt x="207" y="178435"/>
                  </a:lnTo>
                  <a:lnTo>
                    <a:pt x="0" y="216064"/>
                  </a:lnTo>
                  <a:lnTo>
                    <a:pt x="997" y="254025"/>
                  </a:lnTo>
                  <a:lnTo>
                    <a:pt x="6467" y="293142"/>
                  </a:lnTo>
                  <a:lnTo>
                    <a:pt x="9616" y="337776"/>
                  </a:lnTo>
                  <a:lnTo>
                    <a:pt x="17840" y="383456"/>
                  </a:lnTo>
                  <a:lnTo>
                    <a:pt x="33212" y="425331"/>
                  </a:lnTo>
                  <a:lnTo>
                    <a:pt x="50114" y="470781"/>
                  </a:lnTo>
                  <a:lnTo>
                    <a:pt x="63353" y="516704"/>
                  </a:lnTo>
                  <a:lnTo>
                    <a:pt x="80211" y="558650"/>
                  </a:lnTo>
                  <a:lnTo>
                    <a:pt x="98612" y="603064"/>
                  </a:lnTo>
                  <a:lnTo>
                    <a:pt x="117469" y="644564"/>
                  </a:lnTo>
                  <a:lnTo>
                    <a:pt x="135404" y="688845"/>
                  </a:lnTo>
                  <a:lnTo>
                    <a:pt x="147891" y="730305"/>
                  </a:lnTo>
                  <a:lnTo>
                    <a:pt x="158294" y="774575"/>
                  </a:lnTo>
                  <a:lnTo>
                    <a:pt x="167020" y="814973"/>
                  </a:lnTo>
                  <a:lnTo>
                    <a:pt x="171135" y="852696"/>
                  </a:lnTo>
                  <a:lnTo>
                    <a:pt x="176469" y="885510"/>
                  </a:lnTo>
                  <a:lnTo>
                    <a:pt x="172685" y="931165"/>
                  </a:lnTo>
                  <a:lnTo>
                    <a:pt x="166568" y="971072"/>
                  </a:lnTo>
                  <a:lnTo>
                    <a:pt x="152100" y="1011543"/>
                  </a:lnTo>
                  <a:lnTo>
                    <a:pt x="136410" y="1048832"/>
                  </a:lnTo>
                  <a:lnTo>
                    <a:pt x="109714" y="1080729"/>
                  </a:lnTo>
                  <a:lnTo>
                    <a:pt x="106980" y="1081367"/>
                  </a:lnTo>
                  <a:lnTo>
                    <a:pt x="104099" y="1080733"/>
                  </a:lnTo>
                  <a:lnTo>
                    <a:pt x="95163" y="1076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3925"/>
          <p:cNvSpPr/>
          <p:nvPr>
            <p:custDataLst>
              <p:tags r:id="rId1"/>
            </p:custDataLst>
          </p:nvPr>
        </p:nvSpPr>
        <p:spPr>
          <a:xfrm>
            <a:off x="552826" y="542964"/>
            <a:ext cx="218700" cy="1142962"/>
          </a:xfrm>
          <a:custGeom>
            <a:avLst/>
            <a:gdLst/>
            <a:ahLst/>
            <a:cxnLst/>
            <a:rect l="0" t="0" r="0" b="0"/>
            <a:pathLst>
              <a:path w="218700" h="1142962">
                <a:moveTo>
                  <a:pt x="218699" y="47586"/>
                </a:moveTo>
                <a:lnTo>
                  <a:pt x="218699" y="47586"/>
                </a:lnTo>
                <a:lnTo>
                  <a:pt x="218699" y="42529"/>
                </a:lnTo>
                <a:lnTo>
                  <a:pt x="215877" y="37225"/>
                </a:lnTo>
                <a:lnTo>
                  <a:pt x="212153" y="31339"/>
                </a:lnTo>
                <a:lnTo>
                  <a:pt x="208998" y="22076"/>
                </a:lnTo>
                <a:lnTo>
                  <a:pt x="195019" y="4983"/>
                </a:lnTo>
                <a:lnTo>
                  <a:pt x="189477" y="2193"/>
                </a:lnTo>
                <a:lnTo>
                  <a:pt x="171017" y="157"/>
                </a:lnTo>
                <a:lnTo>
                  <a:pt x="158363" y="0"/>
                </a:lnTo>
                <a:lnTo>
                  <a:pt x="152019" y="2800"/>
                </a:lnTo>
                <a:lnTo>
                  <a:pt x="106085" y="36817"/>
                </a:lnTo>
                <a:lnTo>
                  <a:pt x="69343" y="81357"/>
                </a:lnTo>
                <a:lnTo>
                  <a:pt x="45246" y="127293"/>
                </a:lnTo>
                <a:lnTo>
                  <a:pt x="30428" y="162925"/>
                </a:lnTo>
                <a:lnTo>
                  <a:pt x="22157" y="200294"/>
                </a:lnTo>
                <a:lnTo>
                  <a:pt x="14061" y="238177"/>
                </a:lnTo>
                <a:lnTo>
                  <a:pt x="3902" y="279035"/>
                </a:lnTo>
                <a:lnTo>
                  <a:pt x="892" y="321833"/>
                </a:lnTo>
                <a:lnTo>
                  <a:pt x="0" y="364147"/>
                </a:lnTo>
                <a:lnTo>
                  <a:pt x="2557" y="410198"/>
                </a:lnTo>
                <a:lnTo>
                  <a:pt x="7196" y="457357"/>
                </a:lnTo>
                <a:lnTo>
                  <a:pt x="11393" y="504844"/>
                </a:lnTo>
                <a:lnTo>
                  <a:pt x="19339" y="552428"/>
                </a:lnTo>
                <a:lnTo>
                  <a:pt x="31218" y="597219"/>
                </a:lnTo>
                <a:lnTo>
                  <a:pt x="48144" y="640123"/>
                </a:lnTo>
                <a:lnTo>
                  <a:pt x="63742" y="683528"/>
                </a:lnTo>
                <a:lnTo>
                  <a:pt x="75066" y="726021"/>
                </a:lnTo>
                <a:lnTo>
                  <a:pt x="87947" y="769304"/>
                </a:lnTo>
                <a:lnTo>
                  <a:pt x="102347" y="808940"/>
                </a:lnTo>
                <a:lnTo>
                  <a:pt x="113316" y="847494"/>
                </a:lnTo>
                <a:lnTo>
                  <a:pt x="123269" y="885729"/>
                </a:lnTo>
                <a:lnTo>
                  <a:pt x="131057" y="931518"/>
                </a:lnTo>
                <a:lnTo>
                  <a:pt x="132595" y="972195"/>
                </a:lnTo>
                <a:lnTo>
                  <a:pt x="132899" y="1014254"/>
                </a:lnTo>
                <a:lnTo>
                  <a:pt x="130130" y="1039562"/>
                </a:lnTo>
                <a:lnTo>
                  <a:pt x="113674" y="1085096"/>
                </a:lnTo>
                <a:lnTo>
                  <a:pt x="101503" y="1104649"/>
                </a:lnTo>
                <a:lnTo>
                  <a:pt x="84491" y="1121026"/>
                </a:lnTo>
                <a:lnTo>
                  <a:pt x="60032" y="1138348"/>
                </a:lnTo>
                <a:lnTo>
                  <a:pt x="37724" y="11429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003"/>
          <p:cNvGrpSpPr/>
          <p:nvPr/>
        </p:nvGrpSpPr>
        <p:grpSpPr>
          <a:xfrm>
            <a:off x="228600" y="1819278"/>
            <a:ext cx="381001" cy="152398"/>
            <a:chOff x="228600" y="1819278"/>
            <a:chExt cx="381001" cy="152398"/>
          </a:xfrm>
        </p:grpSpPr>
        <p:sp>
          <p:nvSpPr>
            <p:cNvPr id="24" name="SMARTInkShape-3926"/>
            <p:cNvSpPr/>
            <p:nvPr>
              <p:custDataLst>
                <p:tags r:id="rId71"/>
              </p:custDataLst>
            </p:nvPr>
          </p:nvSpPr>
          <p:spPr>
            <a:xfrm>
              <a:off x="466726" y="1819278"/>
              <a:ext cx="142875" cy="104342"/>
            </a:xfrm>
            <a:custGeom>
              <a:avLst/>
              <a:gdLst/>
              <a:ahLst/>
              <a:cxnLst/>
              <a:rect l="0" t="0" r="0" b="0"/>
              <a:pathLst>
                <a:path w="142875" h="104342">
                  <a:moveTo>
                    <a:pt x="66674" y="28572"/>
                  </a:moveTo>
                  <a:lnTo>
                    <a:pt x="66674" y="28572"/>
                  </a:lnTo>
                  <a:lnTo>
                    <a:pt x="76189" y="19057"/>
                  </a:lnTo>
                  <a:lnTo>
                    <a:pt x="76199" y="33237"/>
                  </a:lnTo>
                  <a:lnTo>
                    <a:pt x="73377" y="38759"/>
                  </a:lnTo>
                  <a:lnTo>
                    <a:pt x="69653" y="44741"/>
                  </a:lnTo>
                  <a:lnTo>
                    <a:pt x="67262" y="57205"/>
                  </a:lnTo>
                  <a:lnTo>
                    <a:pt x="66790" y="64802"/>
                  </a:lnTo>
                  <a:lnTo>
                    <a:pt x="60151" y="73907"/>
                  </a:lnTo>
                  <a:lnTo>
                    <a:pt x="58038" y="82809"/>
                  </a:lnTo>
                  <a:lnTo>
                    <a:pt x="57544" y="89014"/>
                  </a:lnTo>
                  <a:lnTo>
                    <a:pt x="56354" y="91091"/>
                  </a:lnTo>
                  <a:lnTo>
                    <a:pt x="54503" y="92477"/>
                  </a:lnTo>
                  <a:lnTo>
                    <a:pt x="48983" y="94700"/>
                  </a:lnTo>
                  <a:lnTo>
                    <a:pt x="24968" y="95243"/>
                  </a:lnTo>
                  <a:lnTo>
                    <a:pt x="18858" y="92423"/>
                  </a:lnTo>
                  <a:lnTo>
                    <a:pt x="15746" y="90189"/>
                  </a:lnTo>
                  <a:lnTo>
                    <a:pt x="12289" y="84885"/>
                  </a:lnTo>
                  <a:lnTo>
                    <a:pt x="8830" y="69737"/>
                  </a:lnTo>
                  <a:lnTo>
                    <a:pt x="1371" y="59014"/>
                  </a:lnTo>
                  <a:lnTo>
                    <a:pt x="270" y="49911"/>
                  </a:lnTo>
                  <a:lnTo>
                    <a:pt x="0" y="28734"/>
                  </a:lnTo>
                  <a:lnTo>
                    <a:pt x="5056" y="28620"/>
                  </a:lnTo>
                  <a:lnTo>
                    <a:pt x="6545" y="29662"/>
                  </a:lnTo>
                  <a:lnTo>
                    <a:pt x="7538" y="31416"/>
                  </a:lnTo>
                  <a:lnTo>
                    <a:pt x="9132" y="36777"/>
                  </a:lnTo>
                  <a:lnTo>
                    <a:pt x="22538" y="45441"/>
                  </a:lnTo>
                  <a:lnTo>
                    <a:pt x="32836" y="60453"/>
                  </a:lnTo>
                  <a:lnTo>
                    <a:pt x="50151" y="73048"/>
                  </a:lnTo>
                  <a:lnTo>
                    <a:pt x="56134" y="81496"/>
                  </a:lnTo>
                  <a:lnTo>
                    <a:pt x="79760" y="91897"/>
                  </a:lnTo>
                  <a:lnTo>
                    <a:pt x="87659" y="93758"/>
                  </a:lnTo>
                  <a:lnTo>
                    <a:pt x="90189" y="95313"/>
                  </a:lnTo>
                  <a:lnTo>
                    <a:pt x="91876" y="97407"/>
                  </a:lnTo>
                  <a:lnTo>
                    <a:pt x="93000" y="99862"/>
                  </a:lnTo>
                  <a:lnTo>
                    <a:pt x="94808" y="101499"/>
                  </a:lnTo>
                  <a:lnTo>
                    <a:pt x="99639" y="103317"/>
                  </a:lnTo>
                  <a:lnTo>
                    <a:pt x="108309" y="104341"/>
                  </a:lnTo>
                  <a:lnTo>
                    <a:pt x="110306" y="103426"/>
                  </a:lnTo>
                  <a:lnTo>
                    <a:pt x="111637" y="101758"/>
                  </a:lnTo>
                  <a:lnTo>
                    <a:pt x="112524" y="99588"/>
                  </a:lnTo>
                  <a:lnTo>
                    <a:pt x="114174" y="98141"/>
                  </a:lnTo>
                  <a:lnTo>
                    <a:pt x="122344" y="95628"/>
                  </a:lnTo>
                  <a:lnTo>
                    <a:pt x="136952" y="82023"/>
                  </a:lnTo>
                  <a:lnTo>
                    <a:pt x="140242" y="75964"/>
                  </a:lnTo>
                  <a:lnTo>
                    <a:pt x="142527" y="60291"/>
                  </a:lnTo>
                  <a:lnTo>
                    <a:pt x="142871" y="14017"/>
                  </a:lnTo>
                  <a:lnTo>
                    <a:pt x="142874" y="5057"/>
                  </a:lnTo>
                  <a:lnTo>
                    <a:pt x="141815" y="3370"/>
                  </a:lnTo>
                  <a:lnTo>
                    <a:pt x="140052" y="2246"/>
                  </a:lnTo>
                  <a:lnTo>
                    <a:pt x="134673" y="441"/>
                  </a:lnTo>
                  <a:lnTo>
                    <a:pt x="109761" y="0"/>
                  </a:lnTo>
                  <a:lnTo>
                    <a:pt x="104168" y="2821"/>
                  </a:lnTo>
                  <a:lnTo>
                    <a:pt x="98155" y="6543"/>
                  </a:lnTo>
                  <a:lnTo>
                    <a:pt x="85724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27"/>
            <p:cNvSpPr/>
            <p:nvPr>
              <p:custDataLst>
                <p:tags r:id="rId72"/>
              </p:custDataLst>
            </p:nvPr>
          </p:nvSpPr>
          <p:spPr>
            <a:xfrm>
              <a:off x="228600" y="19431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19712" y="25753"/>
                  </a:lnTo>
                  <a:lnTo>
                    <a:pt x="22666" y="23519"/>
                  </a:lnTo>
                  <a:lnTo>
                    <a:pt x="31593" y="21036"/>
                  </a:lnTo>
                  <a:lnTo>
                    <a:pt x="41558" y="18874"/>
                  </a:lnTo>
                  <a:lnTo>
                    <a:pt x="54176" y="12766"/>
                  </a:lnTo>
                  <a:lnTo>
                    <a:pt x="69792" y="9427"/>
                  </a:lnTo>
                  <a:lnTo>
                    <a:pt x="82650" y="326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3928"/>
          <p:cNvSpPr/>
          <p:nvPr>
            <p:custDataLst>
              <p:tags r:id="rId2"/>
            </p:custDataLst>
          </p:nvPr>
        </p:nvSpPr>
        <p:spPr>
          <a:xfrm>
            <a:off x="485776" y="333936"/>
            <a:ext cx="180569" cy="142276"/>
          </a:xfrm>
          <a:custGeom>
            <a:avLst/>
            <a:gdLst/>
            <a:ahLst/>
            <a:cxnLst/>
            <a:rect l="0" t="0" r="0" b="0"/>
            <a:pathLst>
              <a:path w="180569" h="142276">
                <a:moveTo>
                  <a:pt x="47624" y="94689"/>
                </a:moveTo>
                <a:lnTo>
                  <a:pt x="47624" y="94689"/>
                </a:lnTo>
                <a:lnTo>
                  <a:pt x="47624" y="85167"/>
                </a:lnTo>
                <a:lnTo>
                  <a:pt x="39423" y="93365"/>
                </a:lnTo>
                <a:lnTo>
                  <a:pt x="38215" y="102774"/>
                </a:lnTo>
                <a:lnTo>
                  <a:pt x="38109" y="117345"/>
                </a:lnTo>
                <a:lnTo>
                  <a:pt x="35281" y="123456"/>
                </a:lnTo>
                <a:lnTo>
                  <a:pt x="29899" y="130945"/>
                </a:lnTo>
                <a:lnTo>
                  <a:pt x="28967" y="137299"/>
                </a:lnTo>
                <a:lnTo>
                  <a:pt x="27777" y="138971"/>
                </a:lnTo>
                <a:lnTo>
                  <a:pt x="25926" y="140085"/>
                </a:lnTo>
                <a:lnTo>
                  <a:pt x="18265" y="141654"/>
                </a:lnTo>
                <a:lnTo>
                  <a:pt x="10036" y="142275"/>
                </a:lnTo>
                <a:lnTo>
                  <a:pt x="1368" y="134110"/>
                </a:lnTo>
                <a:lnTo>
                  <a:pt x="405" y="128124"/>
                </a:lnTo>
                <a:lnTo>
                  <a:pt x="0" y="80778"/>
                </a:lnTo>
                <a:lnTo>
                  <a:pt x="2822" y="75101"/>
                </a:lnTo>
                <a:lnTo>
                  <a:pt x="6545" y="69050"/>
                </a:lnTo>
                <a:lnTo>
                  <a:pt x="8200" y="62833"/>
                </a:lnTo>
                <a:lnTo>
                  <a:pt x="9700" y="60751"/>
                </a:lnTo>
                <a:lnTo>
                  <a:pt x="11758" y="59364"/>
                </a:lnTo>
                <a:lnTo>
                  <a:pt x="16867" y="56764"/>
                </a:lnTo>
                <a:lnTo>
                  <a:pt x="25693" y="50408"/>
                </a:lnTo>
                <a:lnTo>
                  <a:pt x="36256" y="47504"/>
                </a:lnTo>
                <a:lnTo>
                  <a:pt x="48218" y="54661"/>
                </a:lnTo>
                <a:lnTo>
                  <a:pt x="51195" y="55304"/>
                </a:lnTo>
                <a:lnTo>
                  <a:pt x="83753" y="73014"/>
                </a:lnTo>
                <a:lnTo>
                  <a:pt x="91198" y="75531"/>
                </a:lnTo>
                <a:lnTo>
                  <a:pt x="127172" y="100060"/>
                </a:lnTo>
                <a:lnTo>
                  <a:pt x="138810" y="104042"/>
                </a:lnTo>
                <a:lnTo>
                  <a:pt x="150400" y="112253"/>
                </a:lnTo>
                <a:lnTo>
                  <a:pt x="156863" y="113299"/>
                </a:lnTo>
                <a:lnTo>
                  <a:pt x="170925" y="113728"/>
                </a:lnTo>
                <a:lnTo>
                  <a:pt x="176350" y="108679"/>
                </a:lnTo>
                <a:lnTo>
                  <a:pt x="178919" y="103376"/>
                </a:lnTo>
                <a:lnTo>
                  <a:pt x="180568" y="91349"/>
                </a:lnTo>
                <a:lnTo>
                  <a:pt x="177971" y="85090"/>
                </a:lnTo>
                <a:lnTo>
                  <a:pt x="174348" y="78781"/>
                </a:lnTo>
                <a:lnTo>
                  <a:pt x="172022" y="66108"/>
                </a:lnTo>
                <a:lnTo>
                  <a:pt x="170645" y="58703"/>
                </a:lnTo>
                <a:lnTo>
                  <a:pt x="163920" y="43692"/>
                </a:lnTo>
                <a:lnTo>
                  <a:pt x="130160" y="5823"/>
                </a:lnTo>
                <a:lnTo>
                  <a:pt x="123818" y="2277"/>
                </a:lnTo>
                <a:lnTo>
                  <a:pt x="111123" y="0"/>
                </a:lnTo>
                <a:lnTo>
                  <a:pt x="104773" y="2510"/>
                </a:lnTo>
                <a:lnTo>
                  <a:pt x="98424" y="6096"/>
                </a:lnTo>
                <a:lnTo>
                  <a:pt x="92074" y="7689"/>
                </a:lnTo>
                <a:lnTo>
                  <a:pt x="89957" y="9172"/>
                </a:lnTo>
                <a:lnTo>
                  <a:pt x="88546" y="11220"/>
                </a:lnTo>
                <a:lnTo>
                  <a:pt x="85920" y="16317"/>
                </a:lnTo>
                <a:lnTo>
                  <a:pt x="79550" y="25136"/>
                </a:lnTo>
                <a:lnTo>
                  <a:pt x="76133" y="34452"/>
                </a:lnTo>
                <a:lnTo>
                  <a:pt x="66674" y="47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3929"/>
          <p:cNvSpPr/>
          <p:nvPr>
            <p:custDataLst>
              <p:tags r:id="rId3"/>
            </p:custDataLst>
          </p:nvPr>
        </p:nvSpPr>
        <p:spPr>
          <a:xfrm>
            <a:off x="4457810" y="819369"/>
            <a:ext cx="371366" cy="426787"/>
          </a:xfrm>
          <a:custGeom>
            <a:avLst/>
            <a:gdLst/>
            <a:ahLst/>
            <a:cxnLst/>
            <a:rect l="0" t="0" r="0" b="0"/>
            <a:pathLst>
              <a:path w="371366" h="426787">
                <a:moveTo>
                  <a:pt x="152290" y="247431"/>
                </a:moveTo>
                <a:lnTo>
                  <a:pt x="152290" y="247431"/>
                </a:lnTo>
                <a:lnTo>
                  <a:pt x="152290" y="242374"/>
                </a:lnTo>
                <a:lnTo>
                  <a:pt x="151232" y="240885"/>
                </a:lnTo>
                <a:lnTo>
                  <a:pt x="149468" y="239892"/>
                </a:lnTo>
                <a:lnTo>
                  <a:pt x="142589" y="238168"/>
                </a:lnTo>
                <a:lnTo>
                  <a:pt x="138101" y="238022"/>
                </a:lnTo>
                <a:lnTo>
                  <a:pt x="109912" y="228974"/>
                </a:lnTo>
                <a:lnTo>
                  <a:pt x="93001" y="228498"/>
                </a:lnTo>
                <a:lnTo>
                  <a:pt x="86075" y="231255"/>
                </a:lnTo>
                <a:lnTo>
                  <a:pt x="82747" y="233472"/>
                </a:lnTo>
                <a:lnTo>
                  <a:pt x="59067" y="240144"/>
                </a:lnTo>
                <a:lnTo>
                  <a:pt x="55216" y="242573"/>
                </a:lnTo>
                <a:lnTo>
                  <a:pt x="28518" y="278298"/>
                </a:lnTo>
                <a:lnTo>
                  <a:pt x="6243" y="320590"/>
                </a:lnTo>
                <a:lnTo>
                  <a:pt x="1772" y="339546"/>
                </a:lnTo>
                <a:lnTo>
                  <a:pt x="0" y="382900"/>
                </a:lnTo>
                <a:lnTo>
                  <a:pt x="981" y="396461"/>
                </a:lnTo>
                <a:lnTo>
                  <a:pt x="4961" y="407505"/>
                </a:lnTo>
                <a:lnTo>
                  <a:pt x="7504" y="411297"/>
                </a:lnTo>
                <a:lnTo>
                  <a:pt x="22281" y="422939"/>
                </a:lnTo>
                <a:lnTo>
                  <a:pt x="31361" y="425976"/>
                </a:lnTo>
                <a:lnTo>
                  <a:pt x="36746" y="426786"/>
                </a:lnTo>
                <a:lnTo>
                  <a:pt x="48373" y="424864"/>
                </a:lnTo>
                <a:lnTo>
                  <a:pt x="78320" y="412065"/>
                </a:lnTo>
                <a:lnTo>
                  <a:pt x="102829" y="391538"/>
                </a:lnTo>
                <a:lnTo>
                  <a:pt x="131506" y="350154"/>
                </a:lnTo>
                <a:lnTo>
                  <a:pt x="148145" y="307155"/>
                </a:lnTo>
                <a:lnTo>
                  <a:pt x="161623" y="264167"/>
                </a:lnTo>
                <a:lnTo>
                  <a:pt x="168461" y="227695"/>
                </a:lnTo>
                <a:lnTo>
                  <a:pt x="170487" y="187256"/>
                </a:lnTo>
                <a:lnTo>
                  <a:pt x="171087" y="147404"/>
                </a:lnTo>
                <a:lnTo>
                  <a:pt x="171290" y="100437"/>
                </a:lnTo>
                <a:lnTo>
                  <a:pt x="164784" y="59057"/>
                </a:lnTo>
                <a:lnTo>
                  <a:pt x="161018" y="17180"/>
                </a:lnTo>
                <a:lnTo>
                  <a:pt x="156874" y="8219"/>
                </a:lnTo>
                <a:lnTo>
                  <a:pt x="154288" y="5407"/>
                </a:lnTo>
                <a:lnTo>
                  <a:pt x="144492" y="522"/>
                </a:lnTo>
                <a:lnTo>
                  <a:pt x="138220" y="0"/>
                </a:lnTo>
                <a:lnTo>
                  <a:pt x="136560" y="986"/>
                </a:lnTo>
                <a:lnTo>
                  <a:pt x="135453" y="2701"/>
                </a:lnTo>
                <a:lnTo>
                  <a:pt x="118138" y="42600"/>
                </a:lnTo>
                <a:lnTo>
                  <a:pt x="114710" y="86127"/>
                </a:lnTo>
                <a:lnTo>
                  <a:pt x="114259" y="133213"/>
                </a:lnTo>
                <a:lnTo>
                  <a:pt x="119260" y="176304"/>
                </a:lnTo>
                <a:lnTo>
                  <a:pt x="130439" y="219035"/>
                </a:lnTo>
                <a:lnTo>
                  <a:pt x="140017" y="264321"/>
                </a:lnTo>
                <a:lnTo>
                  <a:pt x="144773" y="291594"/>
                </a:lnTo>
                <a:lnTo>
                  <a:pt x="161991" y="332852"/>
                </a:lnTo>
                <a:lnTo>
                  <a:pt x="168570" y="349294"/>
                </a:lnTo>
                <a:lnTo>
                  <a:pt x="171168" y="357262"/>
                </a:lnTo>
                <a:lnTo>
                  <a:pt x="178636" y="371000"/>
                </a:lnTo>
                <a:lnTo>
                  <a:pt x="180425" y="378849"/>
                </a:lnTo>
                <a:lnTo>
                  <a:pt x="181630" y="378435"/>
                </a:lnTo>
                <a:lnTo>
                  <a:pt x="195042" y="366542"/>
                </a:lnTo>
                <a:lnTo>
                  <a:pt x="197749" y="358225"/>
                </a:lnTo>
                <a:lnTo>
                  <a:pt x="202547" y="330862"/>
                </a:lnTo>
                <a:lnTo>
                  <a:pt x="207397" y="313426"/>
                </a:lnTo>
                <a:lnTo>
                  <a:pt x="209590" y="302162"/>
                </a:lnTo>
                <a:lnTo>
                  <a:pt x="228685" y="268697"/>
                </a:lnTo>
                <a:lnTo>
                  <a:pt x="235985" y="261116"/>
                </a:lnTo>
                <a:lnTo>
                  <a:pt x="253871" y="249442"/>
                </a:lnTo>
                <a:lnTo>
                  <a:pt x="261175" y="248027"/>
                </a:lnTo>
                <a:lnTo>
                  <a:pt x="267005" y="250518"/>
                </a:lnTo>
                <a:lnTo>
                  <a:pt x="279372" y="260741"/>
                </a:lnTo>
                <a:lnTo>
                  <a:pt x="282854" y="266752"/>
                </a:lnTo>
                <a:lnTo>
                  <a:pt x="285460" y="272952"/>
                </a:lnTo>
                <a:lnTo>
                  <a:pt x="290146" y="279234"/>
                </a:lnTo>
                <a:lnTo>
                  <a:pt x="292935" y="288377"/>
                </a:lnTo>
                <a:lnTo>
                  <a:pt x="295034" y="321947"/>
                </a:lnTo>
                <a:lnTo>
                  <a:pt x="283401" y="363775"/>
                </a:lnTo>
                <a:lnTo>
                  <a:pt x="275451" y="378564"/>
                </a:lnTo>
                <a:lnTo>
                  <a:pt x="270528" y="386146"/>
                </a:lnTo>
                <a:lnTo>
                  <a:pt x="264546" y="399636"/>
                </a:lnTo>
                <a:lnTo>
                  <a:pt x="257103" y="409306"/>
                </a:lnTo>
                <a:lnTo>
                  <a:pt x="257068" y="387893"/>
                </a:lnTo>
                <a:lnTo>
                  <a:pt x="259888" y="381120"/>
                </a:lnTo>
                <a:lnTo>
                  <a:pt x="282575" y="339148"/>
                </a:lnTo>
                <a:lnTo>
                  <a:pt x="298009" y="314035"/>
                </a:lnTo>
                <a:lnTo>
                  <a:pt x="333091" y="268713"/>
                </a:lnTo>
                <a:lnTo>
                  <a:pt x="371200" y="228547"/>
                </a:lnTo>
                <a:lnTo>
                  <a:pt x="371317" y="233487"/>
                </a:lnTo>
                <a:lnTo>
                  <a:pt x="368521" y="238764"/>
                </a:lnTo>
                <a:lnTo>
                  <a:pt x="356174" y="254952"/>
                </a:lnTo>
                <a:lnTo>
                  <a:pt x="350255" y="274042"/>
                </a:lnTo>
                <a:lnTo>
                  <a:pt x="347767" y="277872"/>
                </a:lnTo>
                <a:lnTo>
                  <a:pt x="334718" y="316855"/>
                </a:lnTo>
                <a:lnTo>
                  <a:pt x="333696" y="331736"/>
                </a:lnTo>
                <a:lnTo>
                  <a:pt x="336279" y="340639"/>
                </a:lnTo>
                <a:lnTo>
                  <a:pt x="346560" y="354978"/>
                </a:lnTo>
                <a:lnTo>
                  <a:pt x="355402" y="358729"/>
                </a:lnTo>
                <a:lnTo>
                  <a:pt x="371365" y="3617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Shape-3930"/>
          <p:cNvSpPr/>
          <p:nvPr>
            <p:custDataLst>
              <p:tags r:id="rId4"/>
            </p:custDataLst>
          </p:nvPr>
        </p:nvSpPr>
        <p:spPr>
          <a:xfrm>
            <a:off x="5448466" y="821608"/>
            <a:ext cx="352257" cy="739885"/>
          </a:xfrm>
          <a:custGeom>
            <a:avLst/>
            <a:gdLst/>
            <a:ahLst/>
            <a:cxnLst/>
            <a:rect l="0" t="0" r="0" b="0"/>
            <a:pathLst>
              <a:path w="352257" h="739885">
                <a:moveTo>
                  <a:pt x="123659" y="340442"/>
                </a:moveTo>
                <a:lnTo>
                  <a:pt x="123659" y="340442"/>
                </a:lnTo>
                <a:lnTo>
                  <a:pt x="123659" y="332241"/>
                </a:lnTo>
                <a:lnTo>
                  <a:pt x="128715" y="326253"/>
                </a:lnTo>
                <a:lnTo>
                  <a:pt x="129147" y="324632"/>
                </a:lnTo>
                <a:lnTo>
                  <a:pt x="128375" y="323552"/>
                </a:lnTo>
                <a:lnTo>
                  <a:pt x="126803" y="322832"/>
                </a:lnTo>
                <a:lnTo>
                  <a:pt x="125755" y="321294"/>
                </a:lnTo>
                <a:lnTo>
                  <a:pt x="123935" y="313317"/>
                </a:lnTo>
                <a:lnTo>
                  <a:pt x="123741" y="307240"/>
                </a:lnTo>
                <a:lnTo>
                  <a:pt x="122655" y="305607"/>
                </a:lnTo>
                <a:lnTo>
                  <a:pt x="120873" y="304519"/>
                </a:lnTo>
                <a:lnTo>
                  <a:pt x="113308" y="302987"/>
                </a:lnTo>
                <a:lnTo>
                  <a:pt x="110409" y="302772"/>
                </a:lnTo>
                <a:lnTo>
                  <a:pt x="104364" y="299711"/>
                </a:lnTo>
                <a:lnTo>
                  <a:pt x="101271" y="297413"/>
                </a:lnTo>
                <a:lnTo>
                  <a:pt x="98150" y="296939"/>
                </a:lnTo>
                <a:lnTo>
                  <a:pt x="95012" y="297682"/>
                </a:lnTo>
                <a:lnTo>
                  <a:pt x="88702" y="300271"/>
                </a:lnTo>
                <a:lnTo>
                  <a:pt x="79200" y="302787"/>
                </a:lnTo>
                <a:lnTo>
                  <a:pt x="69681" y="308706"/>
                </a:lnTo>
                <a:lnTo>
                  <a:pt x="63332" y="310462"/>
                </a:lnTo>
                <a:lnTo>
                  <a:pt x="36083" y="333202"/>
                </a:lnTo>
                <a:lnTo>
                  <a:pt x="9411" y="378755"/>
                </a:lnTo>
                <a:lnTo>
                  <a:pt x="4090" y="391337"/>
                </a:lnTo>
                <a:lnTo>
                  <a:pt x="0" y="428788"/>
                </a:lnTo>
                <a:lnTo>
                  <a:pt x="2730" y="435446"/>
                </a:lnTo>
                <a:lnTo>
                  <a:pt x="4940" y="438703"/>
                </a:lnTo>
                <a:lnTo>
                  <a:pt x="10217" y="442322"/>
                </a:lnTo>
                <a:lnTo>
                  <a:pt x="19138" y="444359"/>
                </a:lnTo>
                <a:lnTo>
                  <a:pt x="36691" y="445048"/>
                </a:lnTo>
                <a:lnTo>
                  <a:pt x="45495" y="442320"/>
                </a:lnTo>
                <a:lnTo>
                  <a:pt x="64827" y="426888"/>
                </a:lnTo>
                <a:lnTo>
                  <a:pt x="106813" y="383690"/>
                </a:lnTo>
                <a:lnTo>
                  <a:pt x="126288" y="339866"/>
                </a:lnTo>
                <a:lnTo>
                  <a:pt x="144914" y="294624"/>
                </a:lnTo>
                <a:lnTo>
                  <a:pt x="151123" y="257487"/>
                </a:lnTo>
                <a:lnTo>
                  <a:pt x="159196" y="219672"/>
                </a:lnTo>
                <a:lnTo>
                  <a:pt x="167232" y="181656"/>
                </a:lnTo>
                <a:lnTo>
                  <a:pt x="170084" y="143581"/>
                </a:lnTo>
                <a:lnTo>
                  <a:pt x="170929" y="106547"/>
                </a:lnTo>
                <a:lnTo>
                  <a:pt x="171237" y="60306"/>
                </a:lnTo>
                <a:lnTo>
                  <a:pt x="171281" y="14618"/>
                </a:lnTo>
                <a:lnTo>
                  <a:pt x="171283" y="5837"/>
                </a:lnTo>
                <a:lnTo>
                  <a:pt x="170225" y="3072"/>
                </a:lnTo>
                <a:lnTo>
                  <a:pt x="168461" y="1229"/>
                </a:lnTo>
                <a:lnTo>
                  <a:pt x="166227" y="0"/>
                </a:lnTo>
                <a:lnTo>
                  <a:pt x="163679" y="239"/>
                </a:lnTo>
                <a:lnTo>
                  <a:pt x="158026" y="3327"/>
                </a:lnTo>
                <a:lnTo>
                  <a:pt x="156095" y="5632"/>
                </a:lnTo>
                <a:lnTo>
                  <a:pt x="136088" y="46663"/>
                </a:lnTo>
                <a:lnTo>
                  <a:pt x="127812" y="67953"/>
                </a:lnTo>
                <a:lnTo>
                  <a:pt x="121657" y="105877"/>
                </a:lnTo>
                <a:lnTo>
                  <a:pt x="115620" y="148764"/>
                </a:lnTo>
                <a:lnTo>
                  <a:pt x="108939" y="195414"/>
                </a:lnTo>
                <a:lnTo>
                  <a:pt x="112795" y="242572"/>
                </a:lnTo>
                <a:lnTo>
                  <a:pt x="118926" y="282774"/>
                </a:lnTo>
                <a:lnTo>
                  <a:pt x="133397" y="328027"/>
                </a:lnTo>
                <a:lnTo>
                  <a:pt x="145926" y="355746"/>
                </a:lnTo>
                <a:lnTo>
                  <a:pt x="155075" y="365941"/>
                </a:lnTo>
                <a:lnTo>
                  <a:pt x="164080" y="374000"/>
                </a:lnTo>
                <a:lnTo>
                  <a:pt x="170208" y="383429"/>
                </a:lnTo>
                <a:lnTo>
                  <a:pt x="175391" y="386005"/>
                </a:lnTo>
                <a:lnTo>
                  <a:pt x="201792" y="387886"/>
                </a:lnTo>
                <a:lnTo>
                  <a:pt x="204323" y="386888"/>
                </a:lnTo>
                <a:lnTo>
                  <a:pt x="206009" y="385164"/>
                </a:lnTo>
                <a:lnTo>
                  <a:pt x="211207" y="377682"/>
                </a:lnTo>
                <a:lnTo>
                  <a:pt x="213774" y="374794"/>
                </a:lnTo>
                <a:lnTo>
                  <a:pt x="216627" y="365940"/>
                </a:lnTo>
                <a:lnTo>
                  <a:pt x="218954" y="356008"/>
                </a:lnTo>
                <a:lnTo>
                  <a:pt x="226248" y="341008"/>
                </a:lnTo>
                <a:lnTo>
                  <a:pt x="228431" y="294341"/>
                </a:lnTo>
                <a:lnTo>
                  <a:pt x="228434" y="301152"/>
                </a:lnTo>
                <a:lnTo>
                  <a:pt x="220233" y="323696"/>
                </a:lnTo>
                <a:lnTo>
                  <a:pt x="218943" y="361320"/>
                </a:lnTo>
                <a:lnTo>
                  <a:pt x="221746" y="368418"/>
                </a:lnTo>
                <a:lnTo>
                  <a:pt x="225462" y="375101"/>
                </a:lnTo>
                <a:lnTo>
                  <a:pt x="228612" y="384813"/>
                </a:lnTo>
                <a:lnTo>
                  <a:pt x="241576" y="400757"/>
                </a:lnTo>
                <a:lnTo>
                  <a:pt x="247680" y="404290"/>
                </a:lnTo>
                <a:lnTo>
                  <a:pt x="260223" y="406559"/>
                </a:lnTo>
                <a:lnTo>
                  <a:pt x="266551" y="404047"/>
                </a:lnTo>
                <a:lnTo>
                  <a:pt x="303341" y="375314"/>
                </a:lnTo>
                <a:lnTo>
                  <a:pt x="306946" y="371098"/>
                </a:lnTo>
                <a:lnTo>
                  <a:pt x="333331" y="323552"/>
                </a:lnTo>
                <a:lnTo>
                  <a:pt x="338554" y="316002"/>
                </a:lnTo>
                <a:lnTo>
                  <a:pt x="342184" y="304350"/>
                </a:lnTo>
                <a:lnTo>
                  <a:pt x="350887" y="294317"/>
                </a:lnTo>
                <a:lnTo>
                  <a:pt x="351344" y="294875"/>
                </a:lnTo>
                <a:lnTo>
                  <a:pt x="351853" y="298318"/>
                </a:lnTo>
                <a:lnTo>
                  <a:pt x="350929" y="299660"/>
                </a:lnTo>
                <a:lnTo>
                  <a:pt x="347082" y="301150"/>
                </a:lnTo>
                <a:lnTo>
                  <a:pt x="345633" y="302606"/>
                </a:lnTo>
                <a:lnTo>
                  <a:pt x="344022" y="307045"/>
                </a:lnTo>
                <a:lnTo>
                  <a:pt x="342784" y="350274"/>
                </a:lnTo>
                <a:lnTo>
                  <a:pt x="342738" y="390916"/>
                </a:lnTo>
                <a:lnTo>
                  <a:pt x="343793" y="435009"/>
                </a:lnTo>
                <a:lnTo>
                  <a:pt x="350935" y="475166"/>
                </a:lnTo>
                <a:lnTo>
                  <a:pt x="352084" y="521598"/>
                </a:lnTo>
                <a:lnTo>
                  <a:pt x="352236" y="569066"/>
                </a:lnTo>
                <a:lnTo>
                  <a:pt x="352256" y="616670"/>
                </a:lnTo>
                <a:lnTo>
                  <a:pt x="344654" y="653709"/>
                </a:lnTo>
                <a:lnTo>
                  <a:pt x="326749" y="695670"/>
                </a:lnTo>
                <a:lnTo>
                  <a:pt x="316243" y="713924"/>
                </a:lnTo>
                <a:lnTo>
                  <a:pt x="294266" y="730109"/>
                </a:lnTo>
                <a:lnTo>
                  <a:pt x="278631" y="737416"/>
                </a:lnTo>
                <a:lnTo>
                  <a:pt x="258810" y="739884"/>
                </a:lnTo>
                <a:lnTo>
                  <a:pt x="240727" y="735255"/>
                </a:lnTo>
                <a:lnTo>
                  <a:pt x="227020" y="727181"/>
                </a:lnTo>
                <a:lnTo>
                  <a:pt x="209384" y="7023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1007"/>
          <p:cNvGrpSpPr/>
          <p:nvPr/>
        </p:nvGrpSpPr>
        <p:grpSpPr>
          <a:xfrm>
            <a:off x="6344043" y="1143000"/>
            <a:ext cx="209158" cy="123824"/>
            <a:chOff x="6344043" y="1143000"/>
            <a:chExt cx="209158" cy="123824"/>
          </a:xfrm>
        </p:grpSpPr>
        <p:sp>
          <p:nvSpPr>
            <p:cNvPr id="30" name="SMARTInkShape-3931"/>
            <p:cNvSpPr/>
            <p:nvPr>
              <p:custDataLst>
                <p:tags r:id="rId69"/>
              </p:custDataLst>
            </p:nvPr>
          </p:nvSpPr>
          <p:spPr>
            <a:xfrm>
              <a:off x="6382258" y="1228725"/>
              <a:ext cx="170943" cy="38099"/>
            </a:xfrm>
            <a:custGeom>
              <a:avLst/>
              <a:gdLst/>
              <a:ahLst/>
              <a:cxnLst/>
              <a:rect l="0" t="0" r="0" b="0"/>
              <a:pathLst>
                <a:path w="170943" h="38099">
                  <a:moveTo>
                    <a:pt x="18542" y="0"/>
                  </a:moveTo>
                  <a:lnTo>
                    <a:pt x="18542" y="0"/>
                  </a:lnTo>
                  <a:lnTo>
                    <a:pt x="3354" y="16247"/>
                  </a:lnTo>
                  <a:lnTo>
                    <a:pt x="637" y="25510"/>
                  </a:lnTo>
                  <a:lnTo>
                    <a:pt x="0" y="31799"/>
                  </a:lnTo>
                  <a:lnTo>
                    <a:pt x="889" y="33899"/>
                  </a:lnTo>
                  <a:lnTo>
                    <a:pt x="2541" y="35300"/>
                  </a:lnTo>
                  <a:lnTo>
                    <a:pt x="7197" y="36856"/>
                  </a:lnTo>
                  <a:lnTo>
                    <a:pt x="50699" y="38068"/>
                  </a:lnTo>
                  <a:lnTo>
                    <a:pt x="97588" y="38098"/>
                  </a:lnTo>
                  <a:lnTo>
                    <a:pt x="144603" y="35277"/>
                  </a:lnTo>
                  <a:lnTo>
                    <a:pt x="17094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32"/>
            <p:cNvSpPr/>
            <p:nvPr>
              <p:custDataLst>
                <p:tags r:id="rId70"/>
              </p:custDataLst>
            </p:nvPr>
          </p:nvSpPr>
          <p:spPr>
            <a:xfrm>
              <a:off x="6344043" y="1143000"/>
              <a:ext cx="190108" cy="38101"/>
            </a:xfrm>
            <a:custGeom>
              <a:avLst/>
              <a:gdLst/>
              <a:ahLst/>
              <a:cxnLst/>
              <a:rect l="0" t="0" r="0" b="0"/>
              <a:pathLst>
                <a:path w="190108" h="38101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931" y="9132"/>
                  </a:lnTo>
                  <a:lnTo>
                    <a:pt x="195" y="12173"/>
                  </a:lnTo>
                  <a:lnTo>
                    <a:pt x="0" y="14465"/>
                  </a:lnTo>
                  <a:lnTo>
                    <a:pt x="927" y="15994"/>
                  </a:lnTo>
                  <a:lnTo>
                    <a:pt x="2604" y="17012"/>
                  </a:lnTo>
                  <a:lnTo>
                    <a:pt x="7842" y="18648"/>
                  </a:lnTo>
                  <a:lnTo>
                    <a:pt x="30478" y="19015"/>
                  </a:lnTo>
                  <a:lnTo>
                    <a:pt x="37316" y="21857"/>
                  </a:lnTo>
                  <a:lnTo>
                    <a:pt x="40622" y="24096"/>
                  </a:lnTo>
                  <a:lnTo>
                    <a:pt x="55385" y="27248"/>
                  </a:lnTo>
                  <a:lnTo>
                    <a:pt x="93108" y="31223"/>
                  </a:lnTo>
                  <a:lnTo>
                    <a:pt x="119911" y="36741"/>
                  </a:lnTo>
                  <a:lnTo>
                    <a:pt x="166528" y="37981"/>
                  </a:lnTo>
                  <a:lnTo>
                    <a:pt x="19010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3933"/>
          <p:cNvSpPr/>
          <p:nvPr>
            <p:custDataLst>
              <p:tags r:id="rId5"/>
            </p:custDataLst>
          </p:nvPr>
        </p:nvSpPr>
        <p:spPr>
          <a:xfrm>
            <a:off x="7105650" y="1000556"/>
            <a:ext cx="34056" cy="404624"/>
          </a:xfrm>
          <a:custGeom>
            <a:avLst/>
            <a:gdLst/>
            <a:ahLst/>
            <a:cxnLst/>
            <a:rect l="0" t="0" r="0" b="0"/>
            <a:pathLst>
              <a:path w="34056" h="404624">
                <a:moveTo>
                  <a:pt x="0" y="37669"/>
                </a:moveTo>
                <a:lnTo>
                  <a:pt x="0" y="37669"/>
                </a:lnTo>
                <a:lnTo>
                  <a:pt x="0" y="0"/>
                </a:lnTo>
                <a:lnTo>
                  <a:pt x="0" y="12864"/>
                </a:lnTo>
                <a:lnTo>
                  <a:pt x="2822" y="18884"/>
                </a:lnTo>
                <a:lnTo>
                  <a:pt x="6545" y="25087"/>
                </a:lnTo>
                <a:lnTo>
                  <a:pt x="21232" y="71302"/>
                </a:lnTo>
                <a:lnTo>
                  <a:pt x="27125" y="100287"/>
                </a:lnTo>
                <a:lnTo>
                  <a:pt x="28384" y="143164"/>
                </a:lnTo>
                <a:lnTo>
                  <a:pt x="29608" y="190164"/>
                </a:lnTo>
                <a:lnTo>
                  <a:pt x="34055" y="218672"/>
                </a:lnTo>
                <a:lnTo>
                  <a:pt x="29506" y="266273"/>
                </a:lnTo>
                <a:lnTo>
                  <a:pt x="28697" y="306355"/>
                </a:lnTo>
                <a:lnTo>
                  <a:pt x="27571" y="323244"/>
                </a:lnTo>
                <a:lnTo>
                  <a:pt x="19641" y="370848"/>
                </a:lnTo>
                <a:lnTo>
                  <a:pt x="18255" y="382599"/>
                </a:lnTo>
                <a:lnTo>
                  <a:pt x="10431" y="399044"/>
                </a:lnTo>
                <a:lnTo>
                  <a:pt x="9793" y="404623"/>
                </a:lnTo>
                <a:lnTo>
                  <a:pt x="9525" y="3805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009"/>
          <p:cNvGrpSpPr/>
          <p:nvPr/>
        </p:nvGrpSpPr>
        <p:grpSpPr>
          <a:xfrm>
            <a:off x="1085853" y="2886086"/>
            <a:ext cx="361945" cy="771504"/>
            <a:chOff x="1085853" y="2886086"/>
            <a:chExt cx="361945" cy="771504"/>
          </a:xfrm>
        </p:grpSpPr>
        <p:sp>
          <p:nvSpPr>
            <p:cNvPr id="34" name="SMARTInkShape-3934"/>
            <p:cNvSpPr/>
            <p:nvPr>
              <p:custDataLst>
                <p:tags r:id="rId66"/>
              </p:custDataLst>
            </p:nvPr>
          </p:nvSpPr>
          <p:spPr>
            <a:xfrm>
              <a:off x="1305045" y="3562350"/>
              <a:ext cx="142753" cy="95240"/>
            </a:xfrm>
            <a:custGeom>
              <a:avLst/>
              <a:gdLst/>
              <a:ahLst/>
              <a:cxnLst/>
              <a:rect l="0" t="0" r="0" b="0"/>
              <a:pathLst>
                <a:path w="142753" h="95240">
                  <a:moveTo>
                    <a:pt x="85605" y="19050"/>
                  </a:moveTo>
                  <a:lnTo>
                    <a:pt x="85605" y="19050"/>
                  </a:lnTo>
                  <a:lnTo>
                    <a:pt x="85605" y="27251"/>
                  </a:lnTo>
                  <a:lnTo>
                    <a:pt x="79059" y="35918"/>
                  </a:lnTo>
                  <a:lnTo>
                    <a:pt x="75904" y="44744"/>
                  </a:lnTo>
                  <a:lnTo>
                    <a:pt x="69795" y="54062"/>
                  </a:lnTo>
                  <a:lnTo>
                    <a:pt x="66457" y="63526"/>
                  </a:lnTo>
                  <a:lnTo>
                    <a:pt x="61925" y="69861"/>
                  </a:lnTo>
                  <a:lnTo>
                    <a:pt x="56383" y="73383"/>
                  </a:lnTo>
                  <a:lnTo>
                    <a:pt x="50393" y="76006"/>
                  </a:lnTo>
                  <a:lnTo>
                    <a:pt x="39824" y="84236"/>
                  </a:lnTo>
                  <a:lnTo>
                    <a:pt x="29941" y="85594"/>
                  </a:lnTo>
                  <a:lnTo>
                    <a:pt x="20384" y="85714"/>
                  </a:lnTo>
                  <a:lnTo>
                    <a:pt x="10857" y="77523"/>
                  </a:lnTo>
                  <a:lnTo>
                    <a:pt x="8633" y="68857"/>
                  </a:lnTo>
                  <a:lnTo>
                    <a:pt x="1242" y="58901"/>
                  </a:lnTo>
                  <a:lnTo>
                    <a:pt x="149" y="49892"/>
                  </a:lnTo>
                  <a:lnTo>
                    <a:pt x="0" y="44046"/>
                  </a:lnTo>
                  <a:lnTo>
                    <a:pt x="2755" y="37921"/>
                  </a:lnTo>
                  <a:lnTo>
                    <a:pt x="17572" y="20422"/>
                  </a:lnTo>
                  <a:lnTo>
                    <a:pt x="23584" y="19457"/>
                  </a:lnTo>
                  <a:lnTo>
                    <a:pt x="25208" y="20379"/>
                  </a:lnTo>
                  <a:lnTo>
                    <a:pt x="26290" y="22053"/>
                  </a:lnTo>
                  <a:lnTo>
                    <a:pt x="28027" y="27286"/>
                  </a:lnTo>
                  <a:lnTo>
                    <a:pt x="31087" y="28003"/>
                  </a:lnTo>
                  <a:lnTo>
                    <a:pt x="33385" y="28193"/>
                  </a:lnTo>
                  <a:lnTo>
                    <a:pt x="34917" y="29379"/>
                  </a:lnTo>
                  <a:lnTo>
                    <a:pt x="38769" y="38253"/>
                  </a:lnTo>
                  <a:lnTo>
                    <a:pt x="53145" y="54267"/>
                  </a:lnTo>
                  <a:lnTo>
                    <a:pt x="55303" y="60455"/>
                  </a:lnTo>
                  <a:lnTo>
                    <a:pt x="56937" y="62528"/>
                  </a:lnTo>
                  <a:lnTo>
                    <a:pt x="70136" y="71185"/>
                  </a:lnTo>
                  <a:lnTo>
                    <a:pt x="73438" y="76793"/>
                  </a:lnTo>
                  <a:lnTo>
                    <a:pt x="74319" y="79770"/>
                  </a:lnTo>
                  <a:lnTo>
                    <a:pt x="75964" y="81755"/>
                  </a:lnTo>
                  <a:lnTo>
                    <a:pt x="80615" y="83961"/>
                  </a:lnTo>
                  <a:lnTo>
                    <a:pt x="82278" y="85607"/>
                  </a:lnTo>
                  <a:lnTo>
                    <a:pt x="84126" y="90259"/>
                  </a:lnTo>
                  <a:lnTo>
                    <a:pt x="85677" y="91923"/>
                  </a:lnTo>
                  <a:lnTo>
                    <a:pt x="93676" y="94812"/>
                  </a:lnTo>
                  <a:lnTo>
                    <a:pt x="109281" y="95239"/>
                  </a:lnTo>
                  <a:lnTo>
                    <a:pt x="110914" y="94185"/>
                  </a:lnTo>
                  <a:lnTo>
                    <a:pt x="112003" y="92423"/>
                  </a:lnTo>
                  <a:lnTo>
                    <a:pt x="112729" y="90190"/>
                  </a:lnTo>
                  <a:lnTo>
                    <a:pt x="114271" y="88702"/>
                  </a:lnTo>
                  <a:lnTo>
                    <a:pt x="118806" y="87048"/>
                  </a:lnTo>
                  <a:lnTo>
                    <a:pt x="120439" y="85549"/>
                  </a:lnTo>
                  <a:lnTo>
                    <a:pt x="122254" y="81061"/>
                  </a:lnTo>
                  <a:lnTo>
                    <a:pt x="123275" y="72584"/>
                  </a:lnTo>
                  <a:lnTo>
                    <a:pt x="124477" y="70614"/>
                  </a:lnTo>
                  <a:lnTo>
                    <a:pt x="126336" y="69301"/>
                  </a:lnTo>
                  <a:lnTo>
                    <a:pt x="128634" y="68426"/>
                  </a:lnTo>
                  <a:lnTo>
                    <a:pt x="130166" y="66784"/>
                  </a:lnTo>
                  <a:lnTo>
                    <a:pt x="135447" y="56544"/>
                  </a:lnTo>
                  <a:lnTo>
                    <a:pt x="139507" y="50531"/>
                  </a:lnTo>
                  <a:lnTo>
                    <a:pt x="142327" y="39946"/>
                  </a:lnTo>
                  <a:lnTo>
                    <a:pt x="142752" y="20505"/>
                  </a:lnTo>
                  <a:lnTo>
                    <a:pt x="141695" y="20020"/>
                  </a:lnTo>
                  <a:lnTo>
                    <a:pt x="137697" y="19481"/>
                  </a:lnTo>
                  <a:lnTo>
                    <a:pt x="136209" y="18279"/>
                  </a:lnTo>
                  <a:lnTo>
                    <a:pt x="134554" y="14122"/>
                  </a:lnTo>
                  <a:lnTo>
                    <a:pt x="133054" y="12590"/>
                  </a:lnTo>
                  <a:lnTo>
                    <a:pt x="123607" y="8736"/>
                  </a:lnTo>
                  <a:lnTo>
                    <a:pt x="115630" y="1360"/>
                  </a:lnTo>
                  <a:lnTo>
                    <a:pt x="95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35"/>
            <p:cNvSpPr/>
            <p:nvPr>
              <p:custDataLst>
                <p:tags r:id="rId67"/>
              </p:custDataLst>
            </p:nvPr>
          </p:nvSpPr>
          <p:spPr>
            <a:xfrm>
              <a:off x="1085853" y="3629025"/>
              <a:ext cx="114298" cy="1"/>
            </a:xfrm>
            <a:custGeom>
              <a:avLst/>
              <a:gdLst/>
              <a:ahLst/>
              <a:cxnLst/>
              <a:rect l="0" t="0" r="0" b="0"/>
              <a:pathLst>
                <a:path w="114298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44527" y="0"/>
                  </a:lnTo>
                  <a:lnTo>
                    <a:pt x="87957" y="0"/>
                  </a:lnTo>
                  <a:lnTo>
                    <a:pt x="114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936"/>
            <p:cNvSpPr/>
            <p:nvPr>
              <p:custDataLst>
                <p:tags r:id="rId68"/>
              </p:custDataLst>
            </p:nvPr>
          </p:nvSpPr>
          <p:spPr>
            <a:xfrm>
              <a:off x="1257739" y="2886086"/>
              <a:ext cx="132912" cy="617625"/>
            </a:xfrm>
            <a:custGeom>
              <a:avLst/>
              <a:gdLst/>
              <a:ahLst/>
              <a:cxnLst/>
              <a:rect l="0" t="0" r="0" b="0"/>
              <a:pathLst>
                <a:path w="132912" h="617625">
                  <a:moveTo>
                    <a:pt x="132911" y="38089"/>
                  </a:moveTo>
                  <a:lnTo>
                    <a:pt x="132911" y="38089"/>
                  </a:lnTo>
                  <a:lnTo>
                    <a:pt x="132911" y="33033"/>
                  </a:lnTo>
                  <a:lnTo>
                    <a:pt x="131853" y="31543"/>
                  </a:lnTo>
                  <a:lnTo>
                    <a:pt x="130089" y="30550"/>
                  </a:lnTo>
                  <a:lnTo>
                    <a:pt x="127854" y="29888"/>
                  </a:lnTo>
                  <a:lnTo>
                    <a:pt x="126365" y="28388"/>
                  </a:lnTo>
                  <a:lnTo>
                    <a:pt x="124710" y="23900"/>
                  </a:lnTo>
                  <a:lnTo>
                    <a:pt x="123778" y="15423"/>
                  </a:lnTo>
                  <a:lnTo>
                    <a:pt x="121531" y="13453"/>
                  </a:lnTo>
                  <a:lnTo>
                    <a:pt x="105066" y="8802"/>
                  </a:lnTo>
                  <a:lnTo>
                    <a:pt x="97262" y="3070"/>
                  </a:lnTo>
                  <a:lnTo>
                    <a:pt x="87072" y="395"/>
                  </a:lnTo>
                  <a:lnTo>
                    <a:pt x="62942" y="0"/>
                  </a:lnTo>
                  <a:lnTo>
                    <a:pt x="56658" y="2816"/>
                  </a:lnTo>
                  <a:lnTo>
                    <a:pt x="53501" y="5049"/>
                  </a:lnTo>
                  <a:lnTo>
                    <a:pt x="49993" y="10352"/>
                  </a:lnTo>
                  <a:lnTo>
                    <a:pt x="49057" y="13248"/>
                  </a:lnTo>
                  <a:lnTo>
                    <a:pt x="42373" y="19287"/>
                  </a:lnTo>
                  <a:lnTo>
                    <a:pt x="37627" y="22379"/>
                  </a:lnTo>
                  <a:lnTo>
                    <a:pt x="34464" y="26557"/>
                  </a:lnTo>
                  <a:lnTo>
                    <a:pt x="13112" y="71893"/>
                  </a:lnTo>
                  <a:lnTo>
                    <a:pt x="2893" y="117727"/>
                  </a:lnTo>
                  <a:lnTo>
                    <a:pt x="0" y="162367"/>
                  </a:lnTo>
                  <a:lnTo>
                    <a:pt x="2441" y="209599"/>
                  </a:lnTo>
                  <a:lnTo>
                    <a:pt x="14757" y="257172"/>
                  </a:lnTo>
                  <a:lnTo>
                    <a:pt x="23160" y="304790"/>
                  </a:lnTo>
                  <a:lnTo>
                    <a:pt x="29270" y="341831"/>
                  </a:lnTo>
                  <a:lnTo>
                    <a:pt x="43020" y="373450"/>
                  </a:lnTo>
                  <a:lnTo>
                    <a:pt x="54242" y="418292"/>
                  </a:lnTo>
                  <a:lnTo>
                    <a:pt x="71590" y="460015"/>
                  </a:lnTo>
                  <a:lnTo>
                    <a:pt x="75517" y="504793"/>
                  </a:lnTo>
                  <a:lnTo>
                    <a:pt x="75747" y="549263"/>
                  </a:lnTo>
                  <a:lnTo>
                    <a:pt x="75757" y="563257"/>
                  </a:lnTo>
                  <a:lnTo>
                    <a:pt x="72937" y="570653"/>
                  </a:lnTo>
                  <a:lnTo>
                    <a:pt x="69214" y="577467"/>
                  </a:lnTo>
                  <a:lnTo>
                    <a:pt x="66060" y="587254"/>
                  </a:lnTo>
                  <a:lnTo>
                    <a:pt x="59951" y="596856"/>
                  </a:lnTo>
                  <a:lnTo>
                    <a:pt x="58151" y="603225"/>
                  </a:lnTo>
                  <a:lnTo>
                    <a:pt x="56613" y="605346"/>
                  </a:lnTo>
                  <a:lnTo>
                    <a:pt x="54529" y="606760"/>
                  </a:lnTo>
                  <a:lnTo>
                    <a:pt x="52081" y="607703"/>
                  </a:lnTo>
                  <a:lnTo>
                    <a:pt x="50449" y="609390"/>
                  </a:lnTo>
                  <a:lnTo>
                    <a:pt x="47616" y="617624"/>
                  </a:lnTo>
                  <a:lnTo>
                    <a:pt x="44555" y="615630"/>
                  </a:lnTo>
                  <a:lnTo>
                    <a:pt x="33966" y="605726"/>
                  </a:lnTo>
                  <a:lnTo>
                    <a:pt x="30727" y="599758"/>
                  </a:lnTo>
                  <a:lnTo>
                    <a:pt x="28136" y="581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3937"/>
          <p:cNvSpPr/>
          <p:nvPr>
            <p:custDataLst>
              <p:tags r:id="rId6"/>
            </p:custDataLst>
          </p:nvPr>
        </p:nvSpPr>
        <p:spPr>
          <a:xfrm>
            <a:off x="1133486" y="2686089"/>
            <a:ext cx="171429" cy="76158"/>
          </a:xfrm>
          <a:custGeom>
            <a:avLst/>
            <a:gdLst/>
            <a:ahLst/>
            <a:cxnLst/>
            <a:rect l="0" t="0" r="0" b="0"/>
            <a:pathLst>
              <a:path w="171429" h="76158">
                <a:moveTo>
                  <a:pt x="85714" y="19011"/>
                </a:moveTo>
                <a:lnTo>
                  <a:pt x="85714" y="19011"/>
                </a:lnTo>
                <a:lnTo>
                  <a:pt x="85714" y="33200"/>
                </a:lnTo>
                <a:lnTo>
                  <a:pt x="84656" y="34820"/>
                </a:lnTo>
                <a:lnTo>
                  <a:pt x="82892" y="35901"/>
                </a:lnTo>
                <a:lnTo>
                  <a:pt x="80658" y="36621"/>
                </a:lnTo>
                <a:lnTo>
                  <a:pt x="79168" y="38159"/>
                </a:lnTo>
                <a:lnTo>
                  <a:pt x="77513" y="42691"/>
                </a:lnTo>
                <a:lnTo>
                  <a:pt x="76581" y="51193"/>
                </a:lnTo>
                <a:lnTo>
                  <a:pt x="75392" y="53165"/>
                </a:lnTo>
                <a:lnTo>
                  <a:pt x="73541" y="54480"/>
                </a:lnTo>
                <a:lnTo>
                  <a:pt x="68662" y="57000"/>
                </a:lnTo>
                <a:lnTo>
                  <a:pt x="49090" y="74707"/>
                </a:lnTo>
                <a:lnTo>
                  <a:pt x="42995" y="75731"/>
                </a:lnTo>
                <a:lnTo>
                  <a:pt x="20517" y="76157"/>
                </a:lnTo>
                <a:lnTo>
                  <a:pt x="1441" y="58551"/>
                </a:lnTo>
                <a:lnTo>
                  <a:pt x="117" y="49036"/>
                </a:lnTo>
                <a:lnTo>
                  <a:pt x="0" y="39512"/>
                </a:lnTo>
                <a:lnTo>
                  <a:pt x="1055" y="39028"/>
                </a:lnTo>
                <a:lnTo>
                  <a:pt x="5049" y="38491"/>
                </a:lnTo>
                <a:lnTo>
                  <a:pt x="6537" y="37289"/>
                </a:lnTo>
                <a:lnTo>
                  <a:pt x="8191" y="33132"/>
                </a:lnTo>
                <a:lnTo>
                  <a:pt x="9690" y="31600"/>
                </a:lnTo>
                <a:lnTo>
                  <a:pt x="17599" y="28940"/>
                </a:lnTo>
                <a:lnTo>
                  <a:pt x="23669" y="28656"/>
                </a:lnTo>
                <a:lnTo>
                  <a:pt x="25301" y="29674"/>
                </a:lnTo>
                <a:lnTo>
                  <a:pt x="26388" y="31411"/>
                </a:lnTo>
                <a:lnTo>
                  <a:pt x="27114" y="33628"/>
                </a:lnTo>
                <a:lnTo>
                  <a:pt x="28655" y="35106"/>
                </a:lnTo>
                <a:lnTo>
                  <a:pt x="33191" y="36748"/>
                </a:lnTo>
                <a:lnTo>
                  <a:pt x="44726" y="38860"/>
                </a:lnTo>
                <a:lnTo>
                  <a:pt x="54049" y="44530"/>
                </a:lnTo>
                <a:lnTo>
                  <a:pt x="63514" y="47739"/>
                </a:lnTo>
                <a:lnTo>
                  <a:pt x="73021" y="53864"/>
                </a:lnTo>
                <a:lnTo>
                  <a:pt x="79367" y="55668"/>
                </a:lnTo>
                <a:lnTo>
                  <a:pt x="81483" y="57207"/>
                </a:lnTo>
                <a:lnTo>
                  <a:pt x="82893" y="59292"/>
                </a:lnTo>
                <a:lnTo>
                  <a:pt x="83834" y="61740"/>
                </a:lnTo>
                <a:lnTo>
                  <a:pt x="85519" y="63372"/>
                </a:lnTo>
                <a:lnTo>
                  <a:pt x="90213" y="65185"/>
                </a:lnTo>
                <a:lnTo>
                  <a:pt x="98806" y="66206"/>
                </a:lnTo>
                <a:lnTo>
                  <a:pt x="100792" y="67408"/>
                </a:lnTo>
                <a:lnTo>
                  <a:pt x="102116" y="69267"/>
                </a:lnTo>
                <a:lnTo>
                  <a:pt x="102999" y="71565"/>
                </a:lnTo>
                <a:lnTo>
                  <a:pt x="104645" y="73097"/>
                </a:lnTo>
                <a:lnTo>
                  <a:pt x="109297" y="74799"/>
                </a:lnTo>
                <a:lnTo>
                  <a:pt x="141102" y="76157"/>
                </a:lnTo>
                <a:lnTo>
                  <a:pt x="150120" y="69614"/>
                </a:lnTo>
                <a:lnTo>
                  <a:pt x="160152" y="67028"/>
                </a:lnTo>
                <a:lnTo>
                  <a:pt x="160739" y="65839"/>
                </a:lnTo>
                <a:lnTo>
                  <a:pt x="161392" y="61696"/>
                </a:lnTo>
                <a:lnTo>
                  <a:pt x="164504" y="56327"/>
                </a:lnTo>
                <a:lnTo>
                  <a:pt x="168357" y="50412"/>
                </a:lnTo>
                <a:lnTo>
                  <a:pt x="171033" y="39897"/>
                </a:lnTo>
                <a:lnTo>
                  <a:pt x="171428" y="23920"/>
                </a:lnTo>
                <a:lnTo>
                  <a:pt x="168612" y="18370"/>
                </a:lnTo>
                <a:lnTo>
                  <a:pt x="166379" y="15409"/>
                </a:lnTo>
                <a:lnTo>
                  <a:pt x="161076" y="12118"/>
                </a:lnTo>
                <a:lnTo>
                  <a:pt x="158181" y="11241"/>
                </a:lnTo>
                <a:lnTo>
                  <a:pt x="156250" y="9598"/>
                </a:lnTo>
                <a:lnTo>
                  <a:pt x="154105" y="4949"/>
                </a:lnTo>
                <a:lnTo>
                  <a:pt x="152475" y="3287"/>
                </a:lnTo>
                <a:lnTo>
                  <a:pt x="147841" y="1439"/>
                </a:lnTo>
                <a:lnTo>
                  <a:pt x="112402" y="0"/>
                </a:lnTo>
                <a:lnTo>
                  <a:pt x="105337" y="2800"/>
                </a:lnTo>
                <a:lnTo>
                  <a:pt x="98669" y="6514"/>
                </a:lnTo>
                <a:lnTo>
                  <a:pt x="92177" y="8165"/>
                </a:lnTo>
                <a:lnTo>
                  <a:pt x="90023" y="9664"/>
                </a:lnTo>
                <a:lnTo>
                  <a:pt x="88586" y="11721"/>
                </a:lnTo>
                <a:lnTo>
                  <a:pt x="85932" y="16830"/>
                </a:lnTo>
                <a:lnTo>
                  <a:pt x="76189" y="285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011"/>
          <p:cNvGrpSpPr/>
          <p:nvPr/>
        </p:nvGrpSpPr>
        <p:grpSpPr>
          <a:xfrm>
            <a:off x="1657466" y="2876561"/>
            <a:ext cx="1923085" cy="657215"/>
            <a:chOff x="1657466" y="2876561"/>
            <a:chExt cx="1923085" cy="657215"/>
          </a:xfrm>
        </p:grpSpPr>
        <p:sp>
          <p:nvSpPr>
            <p:cNvPr id="39" name="SMARTInkShape-3938"/>
            <p:cNvSpPr/>
            <p:nvPr>
              <p:custDataLst>
                <p:tags r:id="rId54"/>
              </p:custDataLst>
            </p:nvPr>
          </p:nvSpPr>
          <p:spPr>
            <a:xfrm>
              <a:off x="3495675" y="2895992"/>
              <a:ext cx="84876" cy="323459"/>
            </a:xfrm>
            <a:custGeom>
              <a:avLst/>
              <a:gdLst/>
              <a:ahLst/>
              <a:cxnLst/>
              <a:rect l="0" t="0" r="0" b="0"/>
              <a:pathLst>
                <a:path w="84876" h="3234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928"/>
                  </a:lnTo>
                  <a:lnTo>
                    <a:pt x="7539" y="2605"/>
                  </a:lnTo>
                  <a:lnTo>
                    <a:pt x="8201" y="4781"/>
                  </a:lnTo>
                  <a:lnTo>
                    <a:pt x="9701" y="6231"/>
                  </a:lnTo>
                  <a:lnTo>
                    <a:pt x="19712" y="11382"/>
                  </a:lnTo>
                  <a:lnTo>
                    <a:pt x="22666" y="13807"/>
                  </a:lnTo>
                  <a:lnTo>
                    <a:pt x="25949" y="19324"/>
                  </a:lnTo>
                  <a:lnTo>
                    <a:pt x="33113" y="36546"/>
                  </a:lnTo>
                  <a:lnTo>
                    <a:pt x="62697" y="80159"/>
                  </a:lnTo>
                  <a:lnTo>
                    <a:pt x="79269" y="124006"/>
                  </a:lnTo>
                  <a:lnTo>
                    <a:pt x="84875" y="171133"/>
                  </a:lnTo>
                  <a:lnTo>
                    <a:pt x="84555" y="217635"/>
                  </a:lnTo>
                  <a:lnTo>
                    <a:pt x="72453" y="258108"/>
                  </a:lnTo>
                  <a:lnTo>
                    <a:pt x="59154" y="287541"/>
                  </a:lnTo>
                  <a:lnTo>
                    <a:pt x="43162" y="306231"/>
                  </a:lnTo>
                  <a:lnTo>
                    <a:pt x="1905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39"/>
            <p:cNvSpPr/>
            <p:nvPr>
              <p:custDataLst>
                <p:tags r:id="rId55"/>
              </p:custDataLst>
            </p:nvPr>
          </p:nvSpPr>
          <p:spPr>
            <a:xfrm>
              <a:off x="3238904" y="2972226"/>
              <a:ext cx="171047" cy="504196"/>
            </a:xfrm>
            <a:custGeom>
              <a:avLst/>
              <a:gdLst/>
              <a:ahLst/>
              <a:cxnLst/>
              <a:rect l="0" t="0" r="0" b="0"/>
              <a:pathLst>
                <a:path w="171047" h="504196">
                  <a:moveTo>
                    <a:pt x="28171" y="18624"/>
                  </a:moveTo>
                  <a:lnTo>
                    <a:pt x="28171" y="18624"/>
                  </a:lnTo>
                  <a:lnTo>
                    <a:pt x="28171" y="0"/>
                  </a:lnTo>
                  <a:lnTo>
                    <a:pt x="28171" y="4757"/>
                  </a:lnTo>
                  <a:lnTo>
                    <a:pt x="27113" y="6204"/>
                  </a:lnTo>
                  <a:lnTo>
                    <a:pt x="23114" y="7813"/>
                  </a:lnTo>
                  <a:lnTo>
                    <a:pt x="21625" y="9300"/>
                  </a:lnTo>
                  <a:lnTo>
                    <a:pt x="12362" y="32875"/>
                  </a:lnTo>
                  <a:lnTo>
                    <a:pt x="4191" y="73984"/>
                  </a:lnTo>
                  <a:lnTo>
                    <a:pt x="0" y="119022"/>
                  </a:lnTo>
                  <a:lnTo>
                    <a:pt x="2598" y="129567"/>
                  </a:lnTo>
                  <a:lnTo>
                    <a:pt x="6221" y="138840"/>
                  </a:lnTo>
                  <a:lnTo>
                    <a:pt x="9320" y="154903"/>
                  </a:lnTo>
                  <a:lnTo>
                    <a:pt x="16471" y="166835"/>
                  </a:lnTo>
                  <a:lnTo>
                    <a:pt x="31477" y="183590"/>
                  </a:lnTo>
                  <a:lnTo>
                    <a:pt x="37755" y="187192"/>
                  </a:lnTo>
                  <a:lnTo>
                    <a:pt x="50060" y="189220"/>
                  </a:lnTo>
                  <a:lnTo>
                    <a:pt x="68125" y="189905"/>
                  </a:lnTo>
                  <a:lnTo>
                    <a:pt x="75209" y="187177"/>
                  </a:lnTo>
                  <a:lnTo>
                    <a:pt x="81885" y="183495"/>
                  </a:lnTo>
                  <a:lnTo>
                    <a:pt x="88380" y="181858"/>
                  </a:lnTo>
                  <a:lnTo>
                    <a:pt x="94794" y="175487"/>
                  </a:lnTo>
                  <a:lnTo>
                    <a:pt x="120598" y="142565"/>
                  </a:lnTo>
                  <a:lnTo>
                    <a:pt x="133011" y="108411"/>
                  </a:lnTo>
                  <a:lnTo>
                    <a:pt x="140289" y="94999"/>
                  </a:lnTo>
                  <a:lnTo>
                    <a:pt x="142433" y="76335"/>
                  </a:lnTo>
                  <a:lnTo>
                    <a:pt x="150669" y="84024"/>
                  </a:lnTo>
                  <a:lnTo>
                    <a:pt x="151603" y="89978"/>
                  </a:lnTo>
                  <a:lnTo>
                    <a:pt x="153047" y="129951"/>
                  </a:lnTo>
                  <a:lnTo>
                    <a:pt x="166185" y="177506"/>
                  </a:lnTo>
                  <a:lnTo>
                    <a:pt x="170406" y="211963"/>
                  </a:lnTo>
                  <a:lnTo>
                    <a:pt x="170990" y="258984"/>
                  </a:lnTo>
                  <a:lnTo>
                    <a:pt x="171041" y="306556"/>
                  </a:lnTo>
                  <a:lnTo>
                    <a:pt x="171046" y="354177"/>
                  </a:lnTo>
                  <a:lnTo>
                    <a:pt x="168224" y="381219"/>
                  </a:lnTo>
                  <a:lnTo>
                    <a:pt x="162110" y="427420"/>
                  </a:lnTo>
                  <a:lnTo>
                    <a:pt x="160724" y="440553"/>
                  </a:lnTo>
                  <a:lnTo>
                    <a:pt x="153994" y="458788"/>
                  </a:lnTo>
                  <a:lnTo>
                    <a:pt x="146356" y="472422"/>
                  </a:lnTo>
                  <a:lnTo>
                    <a:pt x="142564" y="488339"/>
                  </a:lnTo>
                  <a:lnTo>
                    <a:pt x="134422" y="502075"/>
                  </a:lnTo>
                  <a:lnTo>
                    <a:pt x="130780" y="503366"/>
                  </a:lnTo>
                  <a:lnTo>
                    <a:pt x="119818" y="504195"/>
                  </a:lnTo>
                  <a:lnTo>
                    <a:pt x="113706" y="501486"/>
                  </a:lnTo>
                  <a:lnTo>
                    <a:pt x="110594" y="499283"/>
                  </a:lnTo>
                  <a:lnTo>
                    <a:pt x="107137" y="494011"/>
                  </a:lnTo>
                  <a:lnTo>
                    <a:pt x="105600" y="487082"/>
                  </a:lnTo>
                  <a:lnTo>
                    <a:pt x="97933" y="446647"/>
                  </a:lnTo>
                  <a:lnTo>
                    <a:pt x="94846" y="418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40"/>
            <p:cNvSpPr/>
            <p:nvPr>
              <p:custDataLst>
                <p:tags r:id="rId56"/>
              </p:custDataLst>
            </p:nvPr>
          </p:nvSpPr>
          <p:spPr>
            <a:xfrm>
              <a:off x="3048000" y="3143250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3" y="10361"/>
                  </a:lnTo>
                  <a:lnTo>
                    <a:pt x="60129" y="16246"/>
                  </a:lnTo>
                  <a:lnTo>
                    <a:pt x="57739" y="28648"/>
                  </a:lnTo>
                  <a:lnTo>
                    <a:pt x="57542" y="31799"/>
                  </a:lnTo>
                  <a:lnTo>
                    <a:pt x="54503" y="38122"/>
                  </a:lnTo>
                  <a:lnTo>
                    <a:pt x="41984" y="55036"/>
                  </a:lnTo>
                  <a:lnTo>
                    <a:pt x="39826" y="65383"/>
                  </a:lnTo>
                  <a:lnTo>
                    <a:pt x="37134" y="70047"/>
                  </a:lnTo>
                  <a:lnTo>
                    <a:pt x="23249" y="85137"/>
                  </a:lnTo>
                  <a:lnTo>
                    <a:pt x="19858" y="9181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41"/>
            <p:cNvSpPr/>
            <p:nvPr>
              <p:custDataLst>
                <p:tags r:id="rId57"/>
              </p:custDataLst>
            </p:nvPr>
          </p:nvSpPr>
          <p:spPr>
            <a:xfrm>
              <a:off x="2814004" y="3000386"/>
              <a:ext cx="148272" cy="180403"/>
            </a:xfrm>
            <a:custGeom>
              <a:avLst/>
              <a:gdLst/>
              <a:ahLst/>
              <a:cxnLst/>
              <a:rect l="0" t="0" r="0" b="0"/>
              <a:pathLst>
                <a:path w="148272" h="180403">
                  <a:moveTo>
                    <a:pt x="24446" y="28564"/>
                  </a:moveTo>
                  <a:lnTo>
                    <a:pt x="24446" y="28564"/>
                  </a:lnTo>
                  <a:lnTo>
                    <a:pt x="24446" y="426"/>
                  </a:lnTo>
                  <a:lnTo>
                    <a:pt x="38635" y="0"/>
                  </a:lnTo>
                  <a:lnTo>
                    <a:pt x="40255" y="1055"/>
                  </a:lnTo>
                  <a:lnTo>
                    <a:pt x="41336" y="2816"/>
                  </a:lnTo>
                  <a:lnTo>
                    <a:pt x="42856" y="10352"/>
                  </a:lnTo>
                  <a:lnTo>
                    <a:pt x="43069" y="13248"/>
                  </a:lnTo>
                  <a:lnTo>
                    <a:pt x="46129" y="19287"/>
                  </a:lnTo>
                  <a:lnTo>
                    <a:pt x="48426" y="22379"/>
                  </a:lnTo>
                  <a:lnTo>
                    <a:pt x="50979" y="31460"/>
                  </a:lnTo>
                  <a:lnTo>
                    <a:pt x="53172" y="41493"/>
                  </a:lnTo>
                  <a:lnTo>
                    <a:pt x="59298" y="54149"/>
                  </a:lnTo>
                  <a:lnTo>
                    <a:pt x="62118" y="82981"/>
                  </a:lnTo>
                  <a:lnTo>
                    <a:pt x="59533" y="92613"/>
                  </a:lnTo>
                  <a:lnTo>
                    <a:pt x="47332" y="118372"/>
                  </a:lnTo>
                  <a:lnTo>
                    <a:pt x="43574" y="135725"/>
                  </a:lnTo>
                  <a:lnTo>
                    <a:pt x="36182" y="151606"/>
                  </a:lnTo>
                  <a:lnTo>
                    <a:pt x="35445" y="155042"/>
                  </a:lnTo>
                  <a:lnTo>
                    <a:pt x="28982" y="161682"/>
                  </a:lnTo>
                  <a:lnTo>
                    <a:pt x="21170" y="168161"/>
                  </a:lnTo>
                  <a:lnTo>
                    <a:pt x="15714" y="176700"/>
                  </a:lnTo>
                  <a:lnTo>
                    <a:pt x="6964" y="180402"/>
                  </a:lnTo>
                  <a:lnTo>
                    <a:pt x="6441" y="179531"/>
                  </a:lnTo>
                  <a:lnTo>
                    <a:pt x="5861" y="175741"/>
                  </a:lnTo>
                  <a:lnTo>
                    <a:pt x="4647" y="174307"/>
                  </a:lnTo>
                  <a:lnTo>
                    <a:pt x="477" y="172714"/>
                  </a:lnTo>
                  <a:lnTo>
                    <a:pt x="0" y="170172"/>
                  </a:lnTo>
                  <a:lnTo>
                    <a:pt x="5842" y="146624"/>
                  </a:lnTo>
                  <a:lnTo>
                    <a:pt x="11761" y="135629"/>
                  </a:lnTo>
                  <a:lnTo>
                    <a:pt x="13516" y="125184"/>
                  </a:lnTo>
                  <a:lnTo>
                    <a:pt x="16101" y="120494"/>
                  </a:lnTo>
                  <a:lnTo>
                    <a:pt x="39728" y="91076"/>
                  </a:lnTo>
                  <a:lnTo>
                    <a:pt x="56118" y="65241"/>
                  </a:lnTo>
                  <a:lnTo>
                    <a:pt x="103704" y="25402"/>
                  </a:lnTo>
                  <a:lnTo>
                    <a:pt x="119681" y="9529"/>
                  </a:lnTo>
                  <a:lnTo>
                    <a:pt x="119696" y="32180"/>
                  </a:lnTo>
                  <a:lnTo>
                    <a:pt x="116874" y="38285"/>
                  </a:lnTo>
                  <a:lnTo>
                    <a:pt x="114640" y="41395"/>
                  </a:lnTo>
                  <a:lnTo>
                    <a:pt x="111495" y="55884"/>
                  </a:lnTo>
                  <a:lnTo>
                    <a:pt x="110287" y="78975"/>
                  </a:lnTo>
                  <a:lnTo>
                    <a:pt x="113045" y="85541"/>
                  </a:lnTo>
                  <a:lnTo>
                    <a:pt x="116740" y="91987"/>
                  </a:lnTo>
                  <a:lnTo>
                    <a:pt x="119112" y="104749"/>
                  </a:lnTo>
                  <a:lnTo>
                    <a:pt x="119307" y="107929"/>
                  </a:lnTo>
                  <a:lnTo>
                    <a:pt x="122345" y="114284"/>
                  </a:lnTo>
                  <a:lnTo>
                    <a:pt x="124637" y="117461"/>
                  </a:lnTo>
                  <a:lnTo>
                    <a:pt x="130006" y="120991"/>
                  </a:lnTo>
                  <a:lnTo>
                    <a:pt x="135920" y="123618"/>
                  </a:lnTo>
                  <a:lnTo>
                    <a:pt x="148271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42"/>
            <p:cNvSpPr/>
            <p:nvPr>
              <p:custDataLst>
                <p:tags r:id="rId58"/>
              </p:custDataLst>
            </p:nvPr>
          </p:nvSpPr>
          <p:spPr>
            <a:xfrm>
              <a:off x="2620368" y="2876561"/>
              <a:ext cx="103783" cy="390515"/>
            </a:xfrm>
            <a:custGeom>
              <a:avLst/>
              <a:gdLst/>
              <a:ahLst/>
              <a:cxnLst/>
              <a:rect l="0" t="0" r="0" b="0"/>
              <a:pathLst>
                <a:path w="103783" h="390515">
                  <a:moveTo>
                    <a:pt x="103782" y="19039"/>
                  </a:moveTo>
                  <a:lnTo>
                    <a:pt x="103782" y="19039"/>
                  </a:lnTo>
                  <a:lnTo>
                    <a:pt x="103782" y="10838"/>
                  </a:lnTo>
                  <a:lnTo>
                    <a:pt x="95581" y="1429"/>
                  </a:lnTo>
                  <a:lnTo>
                    <a:pt x="96198" y="949"/>
                  </a:lnTo>
                  <a:lnTo>
                    <a:pt x="99706" y="415"/>
                  </a:lnTo>
                  <a:lnTo>
                    <a:pt x="100006" y="273"/>
                  </a:lnTo>
                  <a:lnTo>
                    <a:pt x="89487" y="0"/>
                  </a:lnTo>
                  <a:lnTo>
                    <a:pt x="84023" y="2816"/>
                  </a:lnTo>
                  <a:lnTo>
                    <a:pt x="78067" y="6537"/>
                  </a:lnTo>
                  <a:lnTo>
                    <a:pt x="71892" y="8191"/>
                  </a:lnTo>
                  <a:lnTo>
                    <a:pt x="65620" y="14570"/>
                  </a:lnTo>
                  <a:lnTo>
                    <a:pt x="37105" y="57859"/>
                  </a:lnTo>
                  <a:lnTo>
                    <a:pt x="14882" y="101631"/>
                  </a:lnTo>
                  <a:lnTo>
                    <a:pt x="6546" y="143706"/>
                  </a:lnTo>
                  <a:lnTo>
                    <a:pt x="0" y="190600"/>
                  </a:lnTo>
                  <a:lnTo>
                    <a:pt x="359" y="218038"/>
                  </a:lnTo>
                  <a:lnTo>
                    <a:pt x="7247" y="258492"/>
                  </a:lnTo>
                  <a:lnTo>
                    <a:pt x="18724" y="294603"/>
                  </a:lnTo>
                  <a:lnTo>
                    <a:pt x="40321" y="339675"/>
                  </a:lnTo>
                  <a:lnTo>
                    <a:pt x="54048" y="364048"/>
                  </a:lnTo>
                  <a:lnTo>
                    <a:pt x="64392" y="372754"/>
                  </a:lnTo>
                  <a:lnTo>
                    <a:pt x="76045" y="377329"/>
                  </a:lnTo>
                  <a:lnTo>
                    <a:pt x="87221" y="380421"/>
                  </a:lnTo>
                  <a:lnTo>
                    <a:pt x="103782" y="390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43"/>
            <p:cNvSpPr/>
            <p:nvPr>
              <p:custDataLst>
                <p:tags r:id="rId59"/>
              </p:custDataLst>
            </p:nvPr>
          </p:nvSpPr>
          <p:spPr>
            <a:xfrm>
              <a:off x="2381250" y="3258885"/>
              <a:ext cx="66675" cy="255841"/>
            </a:xfrm>
            <a:custGeom>
              <a:avLst/>
              <a:gdLst/>
              <a:ahLst/>
              <a:cxnLst/>
              <a:rect l="0" t="0" r="0" b="0"/>
              <a:pathLst>
                <a:path w="66675" h="255841">
                  <a:moveTo>
                    <a:pt x="57150" y="27240"/>
                  </a:moveTo>
                  <a:lnTo>
                    <a:pt x="57150" y="27240"/>
                  </a:lnTo>
                  <a:lnTo>
                    <a:pt x="65351" y="19039"/>
                  </a:lnTo>
                  <a:lnTo>
                    <a:pt x="66665" y="8316"/>
                  </a:lnTo>
                  <a:lnTo>
                    <a:pt x="66674" y="0"/>
                  </a:lnTo>
                  <a:lnTo>
                    <a:pt x="58474" y="6983"/>
                  </a:lnTo>
                  <a:lnTo>
                    <a:pt x="52486" y="7832"/>
                  </a:lnTo>
                  <a:lnTo>
                    <a:pt x="50866" y="9010"/>
                  </a:lnTo>
                  <a:lnTo>
                    <a:pt x="49785" y="10853"/>
                  </a:lnTo>
                  <a:lnTo>
                    <a:pt x="49065" y="13140"/>
                  </a:lnTo>
                  <a:lnTo>
                    <a:pt x="47527" y="14666"/>
                  </a:lnTo>
                  <a:lnTo>
                    <a:pt x="37453" y="19935"/>
                  </a:lnTo>
                  <a:lnTo>
                    <a:pt x="25272" y="30853"/>
                  </a:lnTo>
                  <a:lnTo>
                    <a:pt x="21816" y="36960"/>
                  </a:lnTo>
                  <a:lnTo>
                    <a:pt x="19221" y="43201"/>
                  </a:lnTo>
                  <a:lnTo>
                    <a:pt x="12868" y="52666"/>
                  </a:lnTo>
                  <a:lnTo>
                    <a:pt x="9457" y="62172"/>
                  </a:lnTo>
                  <a:lnTo>
                    <a:pt x="3272" y="72751"/>
                  </a:lnTo>
                  <a:lnTo>
                    <a:pt x="25" y="120296"/>
                  </a:lnTo>
                  <a:lnTo>
                    <a:pt x="0" y="166862"/>
                  </a:lnTo>
                  <a:lnTo>
                    <a:pt x="0" y="214303"/>
                  </a:lnTo>
                  <a:lnTo>
                    <a:pt x="0" y="255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44"/>
            <p:cNvSpPr/>
            <p:nvPr>
              <p:custDataLst>
                <p:tags r:id="rId60"/>
              </p:custDataLst>
            </p:nvPr>
          </p:nvSpPr>
          <p:spPr>
            <a:xfrm>
              <a:off x="2295535" y="3276634"/>
              <a:ext cx="76191" cy="95217"/>
            </a:xfrm>
            <a:custGeom>
              <a:avLst/>
              <a:gdLst/>
              <a:ahLst/>
              <a:cxnLst/>
              <a:rect l="0" t="0" r="0" b="0"/>
              <a:pathLst>
                <a:path w="76191" h="95217">
                  <a:moveTo>
                    <a:pt x="9515" y="9491"/>
                  </a:moveTo>
                  <a:lnTo>
                    <a:pt x="9515" y="9491"/>
                  </a:lnTo>
                  <a:lnTo>
                    <a:pt x="4459" y="9491"/>
                  </a:lnTo>
                  <a:lnTo>
                    <a:pt x="2969" y="8433"/>
                  </a:lnTo>
                  <a:lnTo>
                    <a:pt x="1976" y="6669"/>
                  </a:lnTo>
                  <a:lnTo>
                    <a:pt x="0" y="0"/>
                  </a:lnTo>
                  <a:lnTo>
                    <a:pt x="5049" y="5033"/>
                  </a:lnTo>
                  <a:lnTo>
                    <a:pt x="7530" y="10332"/>
                  </a:lnTo>
                  <a:lnTo>
                    <a:pt x="8192" y="13227"/>
                  </a:lnTo>
                  <a:lnTo>
                    <a:pt x="9692" y="15157"/>
                  </a:lnTo>
                  <a:lnTo>
                    <a:pt x="22656" y="23564"/>
                  </a:lnTo>
                  <a:lnTo>
                    <a:pt x="25939" y="29151"/>
                  </a:lnTo>
                  <a:lnTo>
                    <a:pt x="28456" y="35162"/>
                  </a:lnTo>
                  <a:lnTo>
                    <a:pt x="54371" y="66646"/>
                  </a:lnTo>
                  <a:lnTo>
                    <a:pt x="56968" y="72993"/>
                  </a:lnTo>
                  <a:lnTo>
                    <a:pt x="61650" y="79342"/>
                  </a:lnTo>
                  <a:lnTo>
                    <a:pt x="67258" y="82869"/>
                  </a:lnTo>
                  <a:lnTo>
                    <a:pt x="70236" y="83810"/>
                  </a:lnTo>
                  <a:lnTo>
                    <a:pt x="72220" y="85495"/>
                  </a:lnTo>
                  <a:lnTo>
                    <a:pt x="76190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45"/>
            <p:cNvSpPr/>
            <p:nvPr>
              <p:custDataLst>
                <p:tags r:id="rId61"/>
              </p:custDataLst>
            </p:nvPr>
          </p:nvSpPr>
          <p:spPr>
            <a:xfrm>
              <a:off x="2143125" y="343852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6200" y="13257"/>
                  </a:lnTo>
                  <a:lnTo>
                    <a:pt x="73378" y="19298"/>
                  </a:lnTo>
                  <a:lnTo>
                    <a:pt x="28569" y="6667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46"/>
            <p:cNvSpPr/>
            <p:nvPr>
              <p:custDataLst>
                <p:tags r:id="rId62"/>
              </p:custDataLst>
            </p:nvPr>
          </p:nvSpPr>
          <p:spPr>
            <a:xfrm>
              <a:off x="1962150" y="3286242"/>
              <a:ext cx="142876" cy="180859"/>
            </a:xfrm>
            <a:custGeom>
              <a:avLst/>
              <a:gdLst/>
              <a:ahLst/>
              <a:cxnLst/>
              <a:rect l="0" t="0" r="0" b="0"/>
              <a:pathLst>
                <a:path w="142876" h="180859">
                  <a:moveTo>
                    <a:pt x="142875" y="9408"/>
                  </a:moveTo>
                  <a:lnTo>
                    <a:pt x="142875" y="9408"/>
                  </a:lnTo>
                  <a:lnTo>
                    <a:pt x="133742" y="276"/>
                  </a:lnTo>
                  <a:lnTo>
                    <a:pt x="128410" y="0"/>
                  </a:lnTo>
                  <a:lnTo>
                    <a:pt x="123040" y="5579"/>
                  </a:lnTo>
                  <a:lnTo>
                    <a:pt x="117126" y="12998"/>
                  </a:lnTo>
                  <a:lnTo>
                    <a:pt x="73376" y="47551"/>
                  </a:lnTo>
                  <a:lnTo>
                    <a:pt x="63303" y="54935"/>
                  </a:lnTo>
                  <a:lnTo>
                    <a:pt x="35452" y="92560"/>
                  </a:lnTo>
                  <a:lnTo>
                    <a:pt x="25281" y="101397"/>
                  </a:lnTo>
                  <a:lnTo>
                    <a:pt x="14664" y="117215"/>
                  </a:lnTo>
                  <a:lnTo>
                    <a:pt x="7718" y="132578"/>
                  </a:lnTo>
                  <a:lnTo>
                    <a:pt x="5145" y="135971"/>
                  </a:lnTo>
                  <a:lnTo>
                    <a:pt x="2287" y="145386"/>
                  </a:lnTo>
                  <a:lnTo>
                    <a:pt x="0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47"/>
            <p:cNvSpPr/>
            <p:nvPr>
              <p:custDataLst>
                <p:tags r:id="rId63"/>
              </p:custDataLst>
            </p:nvPr>
          </p:nvSpPr>
          <p:spPr>
            <a:xfrm>
              <a:off x="1933575" y="3324342"/>
              <a:ext cx="133351" cy="142759"/>
            </a:xfrm>
            <a:custGeom>
              <a:avLst/>
              <a:gdLst/>
              <a:ahLst/>
              <a:cxnLst/>
              <a:rect l="0" t="0" r="0" b="0"/>
              <a:pathLst>
                <a:path w="133351" h="14275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4974"/>
                  </a:lnTo>
                  <a:lnTo>
                    <a:pt x="1058" y="6452"/>
                  </a:lnTo>
                  <a:lnTo>
                    <a:pt x="11759" y="12057"/>
                  </a:lnTo>
                  <a:lnTo>
                    <a:pt x="14189" y="14349"/>
                  </a:lnTo>
                  <a:lnTo>
                    <a:pt x="16890" y="19718"/>
                  </a:lnTo>
                  <a:lnTo>
                    <a:pt x="17610" y="22631"/>
                  </a:lnTo>
                  <a:lnTo>
                    <a:pt x="23680" y="31788"/>
                  </a:lnTo>
                  <a:lnTo>
                    <a:pt x="57167" y="78319"/>
                  </a:lnTo>
                  <a:lnTo>
                    <a:pt x="76202" y="104018"/>
                  </a:lnTo>
                  <a:lnTo>
                    <a:pt x="107950" y="136397"/>
                  </a:lnTo>
                  <a:lnTo>
                    <a:pt x="114300" y="139931"/>
                  </a:lnTo>
                  <a:lnTo>
                    <a:pt x="13335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48"/>
            <p:cNvSpPr/>
            <p:nvPr>
              <p:custDataLst>
                <p:tags r:id="rId64"/>
              </p:custDataLst>
            </p:nvPr>
          </p:nvSpPr>
          <p:spPr>
            <a:xfrm>
              <a:off x="1657466" y="3152775"/>
              <a:ext cx="247535" cy="47616"/>
            </a:xfrm>
            <a:custGeom>
              <a:avLst/>
              <a:gdLst/>
              <a:ahLst/>
              <a:cxnLst/>
              <a:rect l="0" t="0" r="0" b="0"/>
              <a:pathLst>
                <a:path w="247535" h="47616">
                  <a:moveTo>
                    <a:pt x="9409" y="38100"/>
                  </a:moveTo>
                  <a:lnTo>
                    <a:pt x="9409" y="38100"/>
                  </a:lnTo>
                  <a:lnTo>
                    <a:pt x="0" y="47509"/>
                  </a:lnTo>
                  <a:lnTo>
                    <a:pt x="8095" y="47615"/>
                  </a:lnTo>
                  <a:lnTo>
                    <a:pt x="29959" y="40085"/>
                  </a:lnTo>
                  <a:lnTo>
                    <a:pt x="47953" y="35866"/>
                  </a:lnTo>
                  <a:lnTo>
                    <a:pt x="61465" y="31815"/>
                  </a:lnTo>
                  <a:lnTo>
                    <a:pt x="105242" y="23945"/>
                  </a:lnTo>
                  <a:lnTo>
                    <a:pt x="152361" y="16872"/>
                  </a:lnTo>
                  <a:lnTo>
                    <a:pt x="198861" y="3946"/>
                  </a:lnTo>
                  <a:lnTo>
                    <a:pt x="247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49"/>
            <p:cNvSpPr/>
            <p:nvPr>
              <p:custDataLst>
                <p:tags r:id="rId65"/>
              </p:custDataLst>
            </p:nvPr>
          </p:nvSpPr>
          <p:spPr>
            <a:xfrm>
              <a:off x="1743100" y="2876678"/>
              <a:ext cx="114276" cy="476123"/>
            </a:xfrm>
            <a:custGeom>
              <a:avLst/>
              <a:gdLst/>
              <a:ahLst/>
              <a:cxnLst/>
              <a:rect l="0" t="0" r="0" b="0"/>
              <a:pathLst>
                <a:path w="114276" h="476123">
                  <a:moveTo>
                    <a:pt x="104750" y="66547"/>
                  </a:moveTo>
                  <a:lnTo>
                    <a:pt x="104750" y="66547"/>
                  </a:lnTo>
                  <a:lnTo>
                    <a:pt x="104750" y="61491"/>
                  </a:lnTo>
                  <a:lnTo>
                    <a:pt x="105808" y="60001"/>
                  </a:lnTo>
                  <a:lnTo>
                    <a:pt x="107572" y="59008"/>
                  </a:lnTo>
                  <a:lnTo>
                    <a:pt x="109806" y="58346"/>
                  </a:lnTo>
                  <a:lnTo>
                    <a:pt x="111296" y="56846"/>
                  </a:lnTo>
                  <a:lnTo>
                    <a:pt x="114159" y="47923"/>
                  </a:lnTo>
                  <a:lnTo>
                    <a:pt x="114275" y="14303"/>
                  </a:lnTo>
                  <a:lnTo>
                    <a:pt x="113217" y="12667"/>
                  </a:lnTo>
                  <a:lnTo>
                    <a:pt x="111453" y="11577"/>
                  </a:lnTo>
                  <a:lnTo>
                    <a:pt x="109219" y="10851"/>
                  </a:lnTo>
                  <a:lnTo>
                    <a:pt x="107729" y="9308"/>
                  </a:lnTo>
                  <a:lnTo>
                    <a:pt x="106074" y="4772"/>
                  </a:lnTo>
                  <a:lnTo>
                    <a:pt x="104574" y="3138"/>
                  </a:lnTo>
                  <a:lnTo>
                    <a:pt x="100086" y="1324"/>
                  </a:lnTo>
                  <a:lnTo>
                    <a:pt x="87451" y="0"/>
                  </a:lnTo>
                  <a:lnTo>
                    <a:pt x="69556" y="16126"/>
                  </a:lnTo>
                  <a:lnTo>
                    <a:pt x="51810" y="34830"/>
                  </a:lnTo>
                  <a:lnTo>
                    <a:pt x="46731" y="45390"/>
                  </a:lnTo>
                  <a:lnTo>
                    <a:pt x="34878" y="61454"/>
                  </a:lnTo>
                  <a:lnTo>
                    <a:pt x="21381" y="107543"/>
                  </a:lnTo>
                  <a:lnTo>
                    <a:pt x="12789" y="152653"/>
                  </a:lnTo>
                  <a:lnTo>
                    <a:pt x="4877" y="199947"/>
                  </a:lnTo>
                  <a:lnTo>
                    <a:pt x="621" y="247529"/>
                  </a:lnTo>
                  <a:lnTo>
                    <a:pt x="103" y="290680"/>
                  </a:lnTo>
                  <a:lnTo>
                    <a:pt x="0" y="332364"/>
                  </a:lnTo>
                  <a:lnTo>
                    <a:pt x="2802" y="368351"/>
                  </a:lnTo>
                  <a:lnTo>
                    <a:pt x="8177" y="401212"/>
                  </a:lnTo>
                  <a:lnTo>
                    <a:pt x="10297" y="429614"/>
                  </a:lnTo>
                  <a:lnTo>
                    <a:pt x="16987" y="449335"/>
                  </a:lnTo>
                  <a:lnTo>
                    <a:pt x="19025" y="476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3950"/>
          <p:cNvSpPr/>
          <p:nvPr>
            <p:custDataLst>
              <p:tags r:id="rId7"/>
            </p:custDataLst>
          </p:nvPr>
        </p:nvSpPr>
        <p:spPr>
          <a:xfrm>
            <a:off x="4038731" y="2829378"/>
            <a:ext cx="399920" cy="485119"/>
          </a:xfrm>
          <a:custGeom>
            <a:avLst/>
            <a:gdLst/>
            <a:ahLst/>
            <a:cxnLst/>
            <a:rect l="0" t="0" r="0" b="0"/>
            <a:pathLst>
              <a:path w="399920" h="485119">
                <a:moveTo>
                  <a:pt x="133219" y="285297"/>
                </a:moveTo>
                <a:lnTo>
                  <a:pt x="133219" y="285297"/>
                </a:lnTo>
                <a:lnTo>
                  <a:pt x="141420" y="285297"/>
                </a:lnTo>
                <a:lnTo>
                  <a:pt x="141861" y="284239"/>
                </a:lnTo>
                <a:lnTo>
                  <a:pt x="142744" y="267581"/>
                </a:lnTo>
                <a:lnTo>
                  <a:pt x="134543" y="258163"/>
                </a:lnTo>
                <a:lnTo>
                  <a:pt x="125876" y="255948"/>
                </a:lnTo>
                <a:lnTo>
                  <a:pt x="117050" y="250260"/>
                </a:lnTo>
                <a:lnTo>
                  <a:pt x="107732" y="248105"/>
                </a:lnTo>
                <a:lnTo>
                  <a:pt x="91933" y="247317"/>
                </a:lnTo>
                <a:lnTo>
                  <a:pt x="85589" y="250072"/>
                </a:lnTo>
                <a:lnTo>
                  <a:pt x="79242" y="253767"/>
                </a:lnTo>
                <a:lnTo>
                  <a:pt x="53648" y="264067"/>
                </a:lnTo>
                <a:lnTo>
                  <a:pt x="15778" y="298008"/>
                </a:lnTo>
                <a:lnTo>
                  <a:pt x="12231" y="307174"/>
                </a:lnTo>
                <a:lnTo>
                  <a:pt x="531" y="354032"/>
                </a:lnTo>
                <a:lnTo>
                  <a:pt x="0" y="377779"/>
                </a:lnTo>
                <a:lnTo>
                  <a:pt x="2749" y="387430"/>
                </a:lnTo>
                <a:lnTo>
                  <a:pt x="6441" y="396306"/>
                </a:lnTo>
                <a:lnTo>
                  <a:pt x="9577" y="412145"/>
                </a:lnTo>
                <a:lnTo>
                  <a:pt x="16739" y="424011"/>
                </a:lnTo>
                <a:lnTo>
                  <a:pt x="22536" y="430909"/>
                </a:lnTo>
                <a:lnTo>
                  <a:pt x="31463" y="434680"/>
                </a:lnTo>
                <a:lnTo>
                  <a:pt x="78841" y="437674"/>
                </a:lnTo>
                <a:lnTo>
                  <a:pt x="84267" y="437681"/>
                </a:lnTo>
                <a:lnTo>
                  <a:pt x="88943" y="435570"/>
                </a:lnTo>
                <a:lnTo>
                  <a:pt x="107423" y="416237"/>
                </a:lnTo>
                <a:lnTo>
                  <a:pt x="133204" y="370804"/>
                </a:lnTo>
                <a:lnTo>
                  <a:pt x="145916" y="335466"/>
                </a:lnTo>
                <a:lnTo>
                  <a:pt x="152073" y="295324"/>
                </a:lnTo>
                <a:lnTo>
                  <a:pt x="159560" y="253999"/>
                </a:lnTo>
                <a:lnTo>
                  <a:pt x="161353" y="210441"/>
                </a:lnTo>
                <a:lnTo>
                  <a:pt x="161707" y="164716"/>
                </a:lnTo>
                <a:lnTo>
                  <a:pt x="161777" y="124013"/>
                </a:lnTo>
                <a:lnTo>
                  <a:pt x="161792" y="82377"/>
                </a:lnTo>
                <a:lnTo>
                  <a:pt x="160736" y="42018"/>
                </a:lnTo>
                <a:lnTo>
                  <a:pt x="152662" y="11434"/>
                </a:lnTo>
                <a:lnTo>
                  <a:pt x="152386" y="4715"/>
                </a:lnTo>
                <a:lnTo>
                  <a:pt x="151288" y="2993"/>
                </a:lnTo>
                <a:lnTo>
                  <a:pt x="149499" y="1844"/>
                </a:lnTo>
                <a:lnTo>
                  <a:pt x="141924" y="227"/>
                </a:lnTo>
                <a:lnTo>
                  <a:pt x="139022" y="0"/>
                </a:lnTo>
                <a:lnTo>
                  <a:pt x="137088" y="908"/>
                </a:lnTo>
                <a:lnTo>
                  <a:pt x="135798" y="2571"/>
                </a:lnTo>
                <a:lnTo>
                  <a:pt x="134365" y="8299"/>
                </a:lnTo>
                <a:lnTo>
                  <a:pt x="132500" y="22367"/>
                </a:lnTo>
                <a:lnTo>
                  <a:pt x="126773" y="34766"/>
                </a:lnTo>
                <a:lnTo>
                  <a:pt x="122906" y="77306"/>
                </a:lnTo>
                <a:lnTo>
                  <a:pt x="115529" y="123577"/>
                </a:lnTo>
                <a:lnTo>
                  <a:pt x="120983" y="162571"/>
                </a:lnTo>
                <a:lnTo>
                  <a:pt x="123159" y="207119"/>
                </a:lnTo>
                <a:lnTo>
                  <a:pt x="123588" y="246806"/>
                </a:lnTo>
                <a:lnTo>
                  <a:pt x="130219" y="286278"/>
                </a:lnTo>
                <a:lnTo>
                  <a:pt x="135449" y="330921"/>
                </a:lnTo>
                <a:lnTo>
                  <a:pt x="141783" y="373738"/>
                </a:lnTo>
                <a:lnTo>
                  <a:pt x="145376" y="406836"/>
                </a:lnTo>
                <a:lnTo>
                  <a:pt x="158546" y="453287"/>
                </a:lnTo>
                <a:lnTo>
                  <a:pt x="161756" y="484633"/>
                </a:lnTo>
                <a:lnTo>
                  <a:pt x="166840" y="485118"/>
                </a:lnTo>
                <a:lnTo>
                  <a:pt x="168333" y="484127"/>
                </a:lnTo>
                <a:lnTo>
                  <a:pt x="169328" y="482409"/>
                </a:lnTo>
                <a:lnTo>
                  <a:pt x="170729" y="474934"/>
                </a:lnTo>
                <a:lnTo>
                  <a:pt x="172300" y="453262"/>
                </a:lnTo>
                <a:lnTo>
                  <a:pt x="177842" y="439604"/>
                </a:lnTo>
                <a:lnTo>
                  <a:pt x="181639" y="397007"/>
                </a:lnTo>
                <a:lnTo>
                  <a:pt x="189463" y="358373"/>
                </a:lnTo>
                <a:lnTo>
                  <a:pt x="191159" y="339287"/>
                </a:lnTo>
                <a:lnTo>
                  <a:pt x="199290" y="297645"/>
                </a:lnTo>
                <a:lnTo>
                  <a:pt x="199491" y="293529"/>
                </a:lnTo>
                <a:lnTo>
                  <a:pt x="202538" y="286134"/>
                </a:lnTo>
                <a:lnTo>
                  <a:pt x="206361" y="279319"/>
                </a:lnTo>
                <a:lnTo>
                  <a:pt x="208059" y="272762"/>
                </a:lnTo>
                <a:lnTo>
                  <a:pt x="209571" y="270591"/>
                </a:lnTo>
                <a:lnTo>
                  <a:pt x="211637" y="269143"/>
                </a:lnTo>
                <a:lnTo>
                  <a:pt x="214073" y="268178"/>
                </a:lnTo>
                <a:lnTo>
                  <a:pt x="215697" y="266476"/>
                </a:lnTo>
                <a:lnTo>
                  <a:pt x="217500" y="261763"/>
                </a:lnTo>
                <a:lnTo>
                  <a:pt x="219040" y="260082"/>
                </a:lnTo>
                <a:lnTo>
                  <a:pt x="227018" y="257164"/>
                </a:lnTo>
                <a:lnTo>
                  <a:pt x="250822" y="256733"/>
                </a:lnTo>
                <a:lnTo>
                  <a:pt x="265313" y="261782"/>
                </a:lnTo>
                <a:lnTo>
                  <a:pt x="285036" y="276020"/>
                </a:lnTo>
                <a:lnTo>
                  <a:pt x="288405" y="279112"/>
                </a:lnTo>
                <a:lnTo>
                  <a:pt x="292149" y="288193"/>
                </a:lnTo>
                <a:lnTo>
                  <a:pt x="294871" y="298226"/>
                </a:lnTo>
                <a:lnTo>
                  <a:pt x="301296" y="310882"/>
                </a:lnTo>
                <a:lnTo>
                  <a:pt x="304224" y="339714"/>
                </a:lnTo>
                <a:lnTo>
                  <a:pt x="292893" y="382551"/>
                </a:lnTo>
                <a:lnTo>
                  <a:pt x="284952" y="397368"/>
                </a:lnTo>
                <a:lnTo>
                  <a:pt x="250336" y="444208"/>
                </a:lnTo>
                <a:lnTo>
                  <a:pt x="243019" y="451683"/>
                </a:lnTo>
                <a:lnTo>
                  <a:pt x="237405" y="454496"/>
                </a:lnTo>
                <a:lnTo>
                  <a:pt x="230234" y="456302"/>
                </a:lnTo>
                <a:lnTo>
                  <a:pt x="229646" y="455392"/>
                </a:lnTo>
                <a:lnTo>
                  <a:pt x="228515" y="442546"/>
                </a:lnTo>
                <a:lnTo>
                  <a:pt x="228473" y="424866"/>
                </a:lnTo>
                <a:lnTo>
                  <a:pt x="231293" y="418589"/>
                </a:lnTo>
                <a:lnTo>
                  <a:pt x="243658" y="396218"/>
                </a:lnTo>
                <a:lnTo>
                  <a:pt x="252067" y="372707"/>
                </a:lnTo>
                <a:lnTo>
                  <a:pt x="260476" y="363657"/>
                </a:lnTo>
                <a:lnTo>
                  <a:pt x="306414" y="321583"/>
                </a:lnTo>
                <a:lnTo>
                  <a:pt x="338628" y="297019"/>
                </a:lnTo>
                <a:lnTo>
                  <a:pt x="348832" y="283008"/>
                </a:lnTo>
                <a:lnTo>
                  <a:pt x="364956" y="271668"/>
                </a:lnTo>
                <a:lnTo>
                  <a:pt x="368505" y="265834"/>
                </a:lnTo>
                <a:lnTo>
                  <a:pt x="371329" y="256769"/>
                </a:lnTo>
                <a:lnTo>
                  <a:pt x="371340" y="261792"/>
                </a:lnTo>
                <a:lnTo>
                  <a:pt x="368520" y="267089"/>
                </a:lnTo>
                <a:lnTo>
                  <a:pt x="358086" y="279113"/>
                </a:lnTo>
                <a:lnTo>
                  <a:pt x="354868" y="288194"/>
                </a:lnTo>
                <a:lnTo>
                  <a:pt x="350234" y="305205"/>
                </a:lnTo>
                <a:lnTo>
                  <a:pt x="344244" y="324860"/>
                </a:lnTo>
                <a:lnTo>
                  <a:pt x="342807" y="372436"/>
                </a:lnTo>
                <a:lnTo>
                  <a:pt x="342780" y="383200"/>
                </a:lnTo>
                <a:lnTo>
                  <a:pt x="345596" y="389840"/>
                </a:lnTo>
                <a:lnTo>
                  <a:pt x="356027" y="402726"/>
                </a:lnTo>
                <a:lnTo>
                  <a:pt x="362067" y="406280"/>
                </a:lnTo>
                <a:lnTo>
                  <a:pt x="399919" y="4186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013"/>
          <p:cNvGrpSpPr/>
          <p:nvPr/>
        </p:nvGrpSpPr>
        <p:grpSpPr>
          <a:xfrm>
            <a:off x="4953437" y="3133725"/>
            <a:ext cx="190064" cy="133349"/>
            <a:chOff x="4953437" y="3133725"/>
            <a:chExt cx="190064" cy="133349"/>
          </a:xfrm>
        </p:grpSpPr>
        <p:sp>
          <p:nvSpPr>
            <p:cNvPr id="53" name="SMARTInkShape-3951"/>
            <p:cNvSpPr/>
            <p:nvPr>
              <p:custDataLst>
                <p:tags r:id="rId52"/>
              </p:custDataLst>
            </p:nvPr>
          </p:nvSpPr>
          <p:spPr>
            <a:xfrm>
              <a:off x="4953437" y="3248025"/>
              <a:ext cx="190064" cy="19049"/>
            </a:xfrm>
            <a:custGeom>
              <a:avLst/>
              <a:gdLst/>
              <a:ahLst/>
              <a:cxnLst/>
              <a:rect l="0" t="0" r="0" b="0"/>
              <a:pathLst>
                <a:path w="190064" h="19049">
                  <a:moveTo>
                    <a:pt x="28138" y="0"/>
                  </a:moveTo>
                  <a:lnTo>
                    <a:pt x="28138" y="0"/>
                  </a:lnTo>
                  <a:lnTo>
                    <a:pt x="23082" y="0"/>
                  </a:lnTo>
                  <a:lnTo>
                    <a:pt x="17777" y="2822"/>
                  </a:lnTo>
                  <a:lnTo>
                    <a:pt x="14881" y="5057"/>
                  </a:lnTo>
                  <a:lnTo>
                    <a:pt x="11663" y="10361"/>
                  </a:lnTo>
                  <a:lnTo>
                    <a:pt x="10804" y="13257"/>
                  </a:lnTo>
                  <a:lnTo>
                    <a:pt x="9174" y="15188"/>
                  </a:lnTo>
                  <a:lnTo>
                    <a:pt x="0" y="18899"/>
                  </a:lnTo>
                  <a:lnTo>
                    <a:pt x="44692" y="19048"/>
                  </a:lnTo>
                  <a:lnTo>
                    <a:pt x="86741" y="16228"/>
                  </a:lnTo>
                  <a:lnTo>
                    <a:pt x="133104" y="9349"/>
                  </a:lnTo>
                  <a:lnTo>
                    <a:pt x="180359" y="960"/>
                  </a:lnTo>
                  <a:lnTo>
                    <a:pt x="1900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952"/>
            <p:cNvSpPr/>
            <p:nvPr>
              <p:custDataLst>
                <p:tags r:id="rId53"/>
              </p:custDataLst>
            </p:nvPr>
          </p:nvSpPr>
          <p:spPr>
            <a:xfrm>
              <a:off x="4991134" y="3133725"/>
              <a:ext cx="152367" cy="37985"/>
            </a:xfrm>
            <a:custGeom>
              <a:avLst/>
              <a:gdLst/>
              <a:ahLst/>
              <a:cxnLst/>
              <a:rect l="0" t="0" r="0" b="0"/>
              <a:pathLst>
                <a:path w="152367" h="37985">
                  <a:moveTo>
                    <a:pt x="9491" y="28575"/>
                  </a:moveTo>
                  <a:lnTo>
                    <a:pt x="9491" y="28575"/>
                  </a:lnTo>
                  <a:lnTo>
                    <a:pt x="82" y="37984"/>
                  </a:lnTo>
                  <a:lnTo>
                    <a:pt x="0" y="33009"/>
                  </a:lnTo>
                  <a:lnTo>
                    <a:pt x="1047" y="31531"/>
                  </a:lnTo>
                  <a:lnTo>
                    <a:pt x="2803" y="30546"/>
                  </a:lnTo>
                  <a:lnTo>
                    <a:pt x="8170" y="28964"/>
                  </a:lnTo>
                  <a:lnTo>
                    <a:pt x="16834" y="22106"/>
                  </a:lnTo>
                  <a:lnTo>
                    <a:pt x="59367" y="7344"/>
                  </a:lnTo>
                  <a:lnTo>
                    <a:pt x="70816" y="3264"/>
                  </a:lnTo>
                  <a:lnTo>
                    <a:pt x="117291" y="85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14"/>
          <p:cNvGrpSpPr/>
          <p:nvPr/>
        </p:nvGrpSpPr>
        <p:grpSpPr>
          <a:xfrm>
            <a:off x="8562976" y="1716385"/>
            <a:ext cx="2952750" cy="2598309"/>
            <a:chOff x="8562976" y="1716385"/>
            <a:chExt cx="2952750" cy="2598309"/>
          </a:xfrm>
        </p:grpSpPr>
        <p:sp>
          <p:nvSpPr>
            <p:cNvPr id="56" name="SMARTInkShape-3953"/>
            <p:cNvSpPr/>
            <p:nvPr>
              <p:custDataLst>
                <p:tags r:id="rId47"/>
              </p:custDataLst>
            </p:nvPr>
          </p:nvSpPr>
          <p:spPr>
            <a:xfrm>
              <a:off x="8562976" y="1716385"/>
              <a:ext cx="199584" cy="340846"/>
            </a:xfrm>
            <a:custGeom>
              <a:avLst/>
              <a:gdLst/>
              <a:ahLst/>
              <a:cxnLst/>
              <a:rect l="0" t="0" r="0" b="0"/>
              <a:pathLst>
                <a:path w="199584" h="340846">
                  <a:moveTo>
                    <a:pt x="9524" y="7640"/>
                  </a:moveTo>
                  <a:lnTo>
                    <a:pt x="9524" y="7640"/>
                  </a:lnTo>
                  <a:lnTo>
                    <a:pt x="115" y="7640"/>
                  </a:lnTo>
                  <a:lnTo>
                    <a:pt x="0" y="25250"/>
                  </a:lnTo>
                  <a:lnTo>
                    <a:pt x="6544" y="34010"/>
                  </a:lnTo>
                  <a:lnTo>
                    <a:pt x="8641" y="42852"/>
                  </a:lnTo>
                  <a:lnTo>
                    <a:pt x="10320" y="53234"/>
                  </a:lnTo>
                  <a:lnTo>
                    <a:pt x="17051" y="68186"/>
                  </a:lnTo>
                  <a:lnTo>
                    <a:pt x="24690" y="79790"/>
                  </a:lnTo>
                  <a:lnTo>
                    <a:pt x="28481" y="89931"/>
                  </a:lnTo>
                  <a:lnTo>
                    <a:pt x="41679" y="106031"/>
                  </a:lnTo>
                  <a:lnTo>
                    <a:pt x="47804" y="109578"/>
                  </a:lnTo>
                  <a:lnTo>
                    <a:pt x="54054" y="112212"/>
                  </a:lnTo>
                  <a:lnTo>
                    <a:pt x="60360" y="116911"/>
                  </a:lnTo>
                  <a:lnTo>
                    <a:pt x="63523" y="117529"/>
                  </a:lnTo>
                  <a:lnTo>
                    <a:pt x="66690" y="116883"/>
                  </a:lnTo>
                  <a:lnTo>
                    <a:pt x="73031" y="114401"/>
                  </a:lnTo>
                  <a:lnTo>
                    <a:pt x="82551" y="111945"/>
                  </a:lnTo>
                  <a:lnTo>
                    <a:pt x="107949" y="90048"/>
                  </a:lnTo>
                  <a:lnTo>
                    <a:pt x="119591" y="77462"/>
                  </a:lnTo>
                  <a:lnTo>
                    <a:pt x="121942" y="71128"/>
                  </a:lnTo>
                  <a:lnTo>
                    <a:pt x="124512" y="51892"/>
                  </a:lnTo>
                  <a:lnTo>
                    <a:pt x="131290" y="36803"/>
                  </a:lnTo>
                  <a:lnTo>
                    <a:pt x="132943" y="23631"/>
                  </a:lnTo>
                  <a:lnTo>
                    <a:pt x="130347" y="17217"/>
                  </a:lnTo>
                  <a:lnTo>
                    <a:pt x="126723" y="10838"/>
                  </a:lnTo>
                  <a:lnTo>
                    <a:pt x="124206" y="0"/>
                  </a:lnTo>
                  <a:lnTo>
                    <a:pt x="124078" y="430"/>
                  </a:lnTo>
                  <a:lnTo>
                    <a:pt x="123858" y="11538"/>
                  </a:lnTo>
                  <a:lnTo>
                    <a:pt x="126661" y="17486"/>
                  </a:lnTo>
                  <a:lnTo>
                    <a:pt x="130376" y="23658"/>
                  </a:lnTo>
                  <a:lnTo>
                    <a:pt x="142972" y="68340"/>
                  </a:lnTo>
                  <a:lnTo>
                    <a:pt x="162115" y="115259"/>
                  </a:lnTo>
                  <a:lnTo>
                    <a:pt x="180992" y="159453"/>
                  </a:lnTo>
                  <a:lnTo>
                    <a:pt x="186273" y="173538"/>
                  </a:lnTo>
                  <a:lnTo>
                    <a:pt x="194999" y="217713"/>
                  </a:lnTo>
                  <a:lnTo>
                    <a:pt x="199583" y="261128"/>
                  </a:lnTo>
                  <a:lnTo>
                    <a:pt x="198878" y="286939"/>
                  </a:lnTo>
                  <a:lnTo>
                    <a:pt x="190315" y="317527"/>
                  </a:lnTo>
                  <a:lnTo>
                    <a:pt x="185830" y="324579"/>
                  </a:lnTo>
                  <a:lnTo>
                    <a:pt x="172301" y="334499"/>
                  </a:lnTo>
                  <a:lnTo>
                    <a:pt x="159942" y="339084"/>
                  </a:lnTo>
                  <a:lnTo>
                    <a:pt x="131603" y="340845"/>
                  </a:lnTo>
                  <a:lnTo>
                    <a:pt x="121637" y="335295"/>
                  </a:lnTo>
                  <a:lnTo>
                    <a:pt x="88354" y="309952"/>
                  </a:lnTo>
                  <a:lnTo>
                    <a:pt x="81601" y="299693"/>
                  </a:lnTo>
                  <a:lnTo>
                    <a:pt x="78600" y="291605"/>
                  </a:lnTo>
                  <a:lnTo>
                    <a:pt x="76199" y="245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54"/>
            <p:cNvSpPr/>
            <p:nvPr>
              <p:custDataLst>
                <p:tags r:id="rId48"/>
              </p:custDataLst>
            </p:nvPr>
          </p:nvSpPr>
          <p:spPr>
            <a:xfrm>
              <a:off x="11220485" y="4171985"/>
              <a:ext cx="295241" cy="142709"/>
            </a:xfrm>
            <a:custGeom>
              <a:avLst/>
              <a:gdLst/>
              <a:ahLst/>
              <a:cxnLst/>
              <a:rect l="0" t="0" r="0" b="0"/>
              <a:pathLst>
                <a:path w="295241" h="142709">
                  <a:moveTo>
                    <a:pt x="9490" y="9490"/>
                  </a:moveTo>
                  <a:lnTo>
                    <a:pt x="9490" y="9490"/>
                  </a:lnTo>
                  <a:lnTo>
                    <a:pt x="356" y="9490"/>
                  </a:lnTo>
                  <a:lnTo>
                    <a:pt x="42" y="14978"/>
                  </a:lnTo>
                  <a:lnTo>
                    <a:pt x="0" y="12634"/>
                  </a:lnTo>
                  <a:lnTo>
                    <a:pt x="1046" y="11586"/>
                  </a:lnTo>
                  <a:lnTo>
                    <a:pt x="8168" y="9766"/>
                  </a:lnTo>
                  <a:lnTo>
                    <a:pt x="16832" y="2999"/>
                  </a:lnTo>
                  <a:lnTo>
                    <a:pt x="22631" y="1313"/>
                  </a:lnTo>
                  <a:lnTo>
                    <a:pt x="68110" y="0"/>
                  </a:lnTo>
                  <a:lnTo>
                    <a:pt x="83892" y="5032"/>
                  </a:lnTo>
                  <a:lnTo>
                    <a:pt x="100582" y="16214"/>
                  </a:lnTo>
                  <a:lnTo>
                    <a:pt x="110799" y="26534"/>
                  </a:lnTo>
                  <a:lnTo>
                    <a:pt x="119471" y="41469"/>
                  </a:lnTo>
                  <a:lnTo>
                    <a:pt x="122937" y="56533"/>
                  </a:lnTo>
                  <a:lnTo>
                    <a:pt x="123622" y="74757"/>
                  </a:lnTo>
                  <a:lnTo>
                    <a:pt x="120892" y="83653"/>
                  </a:lnTo>
                  <a:lnTo>
                    <a:pt x="101394" y="115997"/>
                  </a:lnTo>
                  <a:lnTo>
                    <a:pt x="86933" y="126538"/>
                  </a:lnTo>
                  <a:lnTo>
                    <a:pt x="71747" y="133035"/>
                  </a:lnTo>
                  <a:lnTo>
                    <a:pt x="70044" y="135245"/>
                  </a:lnTo>
                  <a:lnTo>
                    <a:pt x="68910" y="137777"/>
                  </a:lnTo>
                  <a:lnTo>
                    <a:pt x="66036" y="139465"/>
                  </a:lnTo>
                  <a:lnTo>
                    <a:pt x="48429" y="142544"/>
                  </a:lnTo>
                  <a:lnTo>
                    <a:pt x="43377" y="142708"/>
                  </a:lnTo>
                  <a:lnTo>
                    <a:pt x="41607" y="141694"/>
                  </a:lnTo>
                  <a:lnTo>
                    <a:pt x="40427" y="139959"/>
                  </a:lnTo>
                  <a:lnTo>
                    <a:pt x="38765" y="132461"/>
                  </a:lnTo>
                  <a:lnTo>
                    <a:pt x="38531" y="129571"/>
                  </a:lnTo>
                  <a:lnTo>
                    <a:pt x="41094" y="123537"/>
                  </a:lnTo>
                  <a:lnTo>
                    <a:pt x="44703" y="117328"/>
                  </a:lnTo>
                  <a:lnTo>
                    <a:pt x="46307" y="111040"/>
                  </a:lnTo>
                  <a:lnTo>
                    <a:pt x="68143" y="84847"/>
                  </a:lnTo>
                  <a:lnTo>
                    <a:pt x="86136" y="69212"/>
                  </a:lnTo>
                  <a:lnTo>
                    <a:pt x="130167" y="36365"/>
                  </a:lnTo>
                  <a:lnTo>
                    <a:pt x="176444" y="15969"/>
                  </a:lnTo>
                  <a:lnTo>
                    <a:pt x="206519" y="7521"/>
                  </a:lnTo>
                  <a:lnTo>
                    <a:pt x="214534" y="3323"/>
                  </a:lnTo>
                  <a:lnTo>
                    <a:pt x="226509" y="407"/>
                  </a:lnTo>
                  <a:lnTo>
                    <a:pt x="227195" y="1318"/>
                  </a:lnTo>
                  <a:lnTo>
                    <a:pt x="228385" y="8205"/>
                  </a:lnTo>
                  <a:lnTo>
                    <a:pt x="220925" y="23386"/>
                  </a:lnTo>
                  <a:lnTo>
                    <a:pt x="213366" y="34304"/>
                  </a:lnTo>
                  <a:lnTo>
                    <a:pt x="201464" y="68468"/>
                  </a:lnTo>
                  <a:lnTo>
                    <a:pt x="200427" y="83997"/>
                  </a:lnTo>
                  <a:lnTo>
                    <a:pt x="203006" y="93052"/>
                  </a:lnTo>
                  <a:lnTo>
                    <a:pt x="208231" y="102431"/>
                  </a:lnTo>
                  <a:lnTo>
                    <a:pt x="235916" y="117795"/>
                  </a:lnTo>
                  <a:lnTo>
                    <a:pt x="274336" y="123001"/>
                  </a:lnTo>
                  <a:lnTo>
                    <a:pt x="295240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955"/>
            <p:cNvSpPr/>
            <p:nvPr>
              <p:custDataLst>
                <p:tags r:id="rId49"/>
              </p:custDataLst>
            </p:nvPr>
          </p:nvSpPr>
          <p:spPr>
            <a:xfrm>
              <a:off x="8877419" y="1895771"/>
              <a:ext cx="190382" cy="161454"/>
            </a:xfrm>
            <a:custGeom>
              <a:avLst/>
              <a:gdLst/>
              <a:ahLst/>
              <a:cxnLst/>
              <a:rect l="0" t="0" r="0" b="0"/>
              <a:pathLst>
                <a:path w="190382" h="161454">
                  <a:moveTo>
                    <a:pt x="57031" y="94954"/>
                  </a:moveTo>
                  <a:lnTo>
                    <a:pt x="57031" y="94954"/>
                  </a:lnTo>
                  <a:lnTo>
                    <a:pt x="57031" y="86753"/>
                  </a:lnTo>
                  <a:lnTo>
                    <a:pt x="38100" y="66499"/>
                  </a:lnTo>
                  <a:lnTo>
                    <a:pt x="37984" y="57250"/>
                  </a:lnTo>
                  <a:lnTo>
                    <a:pt x="37982" y="62028"/>
                  </a:lnTo>
                  <a:lnTo>
                    <a:pt x="36923" y="63478"/>
                  </a:lnTo>
                  <a:lnTo>
                    <a:pt x="32924" y="65090"/>
                  </a:lnTo>
                  <a:lnTo>
                    <a:pt x="31435" y="66578"/>
                  </a:lnTo>
                  <a:lnTo>
                    <a:pt x="29780" y="71053"/>
                  </a:lnTo>
                  <a:lnTo>
                    <a:pt x="25808" y="88449"/>
                  </a:lnTo>
                  <a:lnTo>
                    <a:pt x="20969" y="102551"/>
                  </a:lnTo>
                  <a:lnTo>
                    <a:pt x="18779" y="109972"/>
                  </a:lnTo>
                  <a:lnTo>
                    <a:pt x="12653" y="121158"/>
                  </a:lnTo>
                  <a:lnTo>
                    <a:pt x="8632" y="148024"/>
                  </a:lnTo>
                  <a:lnTo>
                    <a:pt x="0" y="161453"/>
                  </a:lnTo>
                  <a:lnTo>
                    <a:pt x="16134" y="144314"/>
                  </a:lnTo>
                  <a:lnTo>
                    <a:pt x="24335" y="128511"/>
                  </a:lnTo>
                  <a:lnTo>
                    <a:pt x="38576" y="85349"/>
                  </a:lnTo>
                  <a:lnTo>
                    <a:pt x="60241" y="40974"/>
                  </a:lnTo>
                  <a:lnTo>
                    <a:pt x="82433" y="7288"/>
                  </a:lnTo>
                  <a:lnTo>
                    <a:pt x="88782" y="3075"/>
                  </a:lnTo>
                  <a:lnTo>
                    <a:pt x="116033" y="0"/>
                  </a:lnTo>
                  <a:lnTo>
                    <a:pt x="123118" y="2658"/>
                  </a:lnTo>
                  <a:lnTo>
                    <a:pt x="126490" y="4848"/>
                  </a:lnTo>
                  <a:lnTo>
                    <a:pt x="163647" y="45694"/>
                  </a:lnTo>
                  <a:lnTo>
                    <a:pt x="175963" y="83646"/>
                  </a:lnTo>
                  <a:lnTo>
                    <a:pt x="183973" y="98395"/>
                  </a:lnTo>
                  <a:lnTo>
                    <a:pt x="190381" y="13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956"/>
            <p:cNvSpPr/>
            <p:nvPr>
              <p:custDataLst>
                <p:tags r:id="rId50"/>
              </p:custDataLst>
            </p:nvPr>
          </p:nvSpPr>
          <p:spPr>
            <a:xfrm>
              <a:off x="8791590" y="3819528"/>
              <a:ext cx="2475314" cy="228598"/>
            </a:xfrm>
            <a:custGeom>
              <a:avLst/>
              <a:gdLst/>
              <a:ahLst/>
              <a:cxnLst/>
              <a:rect l="0" t="0" r="0" b="0"/>
              <a:pathLst>
                <a:path w="2475314" h="228598">
                  <a:moveTo>
                    <a:pt x="76185" y="85722"/>
                  </a:moveTo>
                  <a:lnTo>
                    <a:pt x="76185" y="85722"/>
                  </a:lnTo>
                  <a:lnTo>
                    <a:pt x="71128" y="85722"/>
                  </a:lnTo>
                  <a:lnTo>
                    <a:pt x="69639" y="84664"/>
                  </a:lnTo>
                  <a:lnTo>
                    <a:pt x="68645" y="82900"/>
                  </a:lnTo>
                  <a:lnTo>
                    <a:pt x="67984" y="80665"/>
                  </a:lnTo>
                  <a:lnTo>
                    <a:pt x="61994" y="72465"/>
                  </a:lnTo>
                  <a:lnTo>
                    <a:pt x="56472" y="69247"/>
                  </a:lnTo>
                  <a:lnTo>
                    <a:pt x="41172" y="65953"/>
                  </a:lnTo>
                  <a:lnTo>
                    <a:pt x="30430" y="58516"/>
                  </a:lnTo>
                  <a:lnTo>
                    <a:pt x="20523" y="57267"/>
                  </a:lnTo>
                  <a:lnTo>
                    <a:pt x="31" y="57147"/>
                  </a:lnTo>
                  <a:lnTo>
                    <a:pt x="0" y="52090"/>
                  </a:lnTo>
                  <a:lnTo>
                    <a:pt x="1052" y="50601"/>
                  </a:lnTo>
                  <a:lnTo>
                    <a:pt x="2814" y="49608"/>
                  </a:lnTo>
                  <a:lnTo>
                    <a:pt x="13244" y="48015"/>
                  </a:lnTo>
                  <a:lnTo>
                    <a:pt x="56006" y="47637"/>
                  </a:lnTo>
                  <a:lnTo>
                    <a:pt x="97958" y="47623"/>
                  </a:lnTo>
                  <a:lnTo>
                    <a:pt x="138931" y="47622"/>
                  </a:lnTo>
                  <a:lnTo>
                    <a:pt x="175327" y="47622"/>
                  </a:lnTo>
                  <a:lnTo>
                    <a:pt x="217979" y="47622"/>
                  </a:lnTo>
                  <a:lnTo>
                    <a:pt x="264131" y="47622"/>
                  </a:lnTo>
                  <a:lnTo>
                    <a:pt x="311319" y="47622"/>
                  </a:lnTo>
                  <a:lnTo>
                    <a:pt x="345789" y="47622"/>
                  </a:lnTo>
                  <a:lnTo>
                    <a:pt x="383334" y="47622"/>
                  </a:lnTo>
                  <a:lnTo>
                    <a:pt x="424715" y="47622"/>
                  </a:lnTo>
                  <a:lnTo>
                    <a:pt x="470624" y="47622"/>
                  </a:lnTo>
                  <a:lnTo>
                    <a:pt x="494720" y="47622"/>
                  </a:lnTo>
                  <a:lnTo>
                    <a:pt x="519249" y="47622"/>
                  </a:lnTo>
                  <a:lnTo>
                    <a:pt x="544070" y="47622"/>
                  </a:lnTo>
                  <a:lnTo>
                    <a:pt x="569083" y="47622"/>
                  </a:lnTo>
                  <a:lnTo>
                    <a:pt x="594225" y="47622"/>
                  </a:lnTo>
                  <a:lnTo>
                    <a:pt x="619453" y="47622"/>
                  </a:lnTo>
                  <a:lnTo>
                    <a:pt x="644739" y="47622"/>
                  </a:lnTo>
                  <a:lnTo>
                    <a:pt x="671122" y="48680"/>
                  </a:lnTo>
                  <a:lnTo>
                    <a:pt x="698234" y="50444"/>
                  </a:lnTo>
                  <a:lnTo>
                    <a:pt x="725834" y="52679"/>
                  </a:lnTo>
                  <a:lnTo>
                    <a:pt x="753759" y="54168"/>
                  </a:lnTo>
                  <a:lnTo>
                    <a:pt x="781901" y="55161"/>
                  </a:lnTo>
                  <a:lnTo>
                    <a:pt x="810187" y="55823"/>
                  </a:lnTo>
                  <a:lnTo>
                    <a:pt x="839629" y="56264"/>
                  </a:lnTo>
                  <a:lnTo>
                    <a:pt x="869839" y="56558"/>
                  </a:lnTo>
                  <a:lnTo>
                    <a:pt x="900563" y="56754"/>
                  </a:lnTo>
                  <a:lnTo>
                    <a:pt x="931628" y="56885"/>
                  </a:lnTo>
                  <a:lnTo>
                    <a:pt x="962922" y="56972"/>
                  </a:lnTo>
                  <a:lnTo>
                    <a:pt x="994368" y="57030"/>
                  </a:lnTo>
                  <a:lnTo>
                    <a:pt x="1026974" y="58128"/>
                  </a:lnTo>
                  <a:lnTo>
                    <a:pt x="1060352" y="59917"/>
                  </a:lnTo>
                  <a:lnTo>
                    <a:pt x="1094247" y="62169"/>
                  </a:lnTo>
                  <a:lnTo>
                    <a:pt x="1127425" y="63670"/>
                  </a:lnTo>
                  <a:lnTo>
                    <a:pt x="1160129" y="64671"/>
                  </a:lnTo>
                  <a:lnTo>
                    <a:pt x="1192515" y="65338"/>
                  </a:lnTo>
                  <a:lnTo>
                    <a:pt x="1224689" y="65783"/>
                  </a:lnTo>
                  <a:lnTo>
                    <a:pt x="1256721" y="66079"/>
                  </a:lnTo>
                  <a:lnTo>
                    <a:pt x="1288659" y="66276"/>
                  </a:lnTo>
                  <a:lnTo>
                    <a:pt x="1320535" y="67467"/>
                  </a:lnTo>
                  <a:lnTo>
                    <a:pt x="1352368" y="69318"/>
                  </a:lnTo>
                  <a:lnTo>
                    <a:pt x="1384173" y="71611"/>
                  </a:lnTo>
                  <a:lnTo>
                    <a:pt x="1415961" y="73139"/>
                  </a:lnTo>
                  <a:lnTo>
                    <a:pt x="1447735" y="74159"/>
                  </a:lnTo>
                  <a:lnTo>
                    <a:pt x="1479502" y="74839"/>
                  </a:lnTo>
                  <a:lnTo>
                    <a:pt x="1511263" y="76350"/>
                  </a:lnTo>
                  <a:lnTo>
                    <a:pt x="1543020" y="78415"/>
                  </a:lnTo>
                  <a:lnTo>
                    <a:pt x="1574775" y="80851"/>
                  </a:lnTo>
                  <a:lnTo>
                    <a:pt x="1606529" y="82475"/>
                  </a:lnTo>
                  <a:lnTo>
                    <a:pt x="1638281" y="83557"/>
                  </a:lnTo>
                  <a:lnTo>
                    <a:pt x="1670032" y="84278"/>
                  </a:lnTo>
                  <a:lnTo>
                    <a:pt x="1701783" y="85818"/>
                  </a:lnTo>
                  <a:lnTo>
                    <a:pt x="1733534" y="87903"/>
                  </a:lnTo>
                  <a:lnTo>
                    <a:pt x="1765284" y="90351"/>
                  </a:lnTo>
                  <a:lnTo>
                    <a:pt x="1793860" y="91983"/>
                  </a:lnTo>
                  <a:lnTo>
                    <a:pt x="1820318" y="93071"/>
                  </a:lnTo>
                  <a:lnTo>
                    <a:pt x="1845365" y="93796"/>
                  </a:lnTo>
                  <a:lnTo>
                    <a:pt x="1871589" y="95338"/>
                  </a:lnTo>
                  <a:lnTo>
                    <a:pt x="1898595" y="97424"/>
                  </a:lnTo>
                  <a:lnTo>
                    <a:pt x="1926126" y="99874"/>
                  </a:lnTo>
                  <a:lnTo>
                    <a:pt x="1954004" y="101507"/>
                  </a:lnTo>
                  <a:lnTo>
                    <a:pt x="1982113" y="102595"/>
                  </a:lnTo>
                  <a:lnTo>
                    <a:pt x="2010378" y="103321"/>
                  </a:lnTo>
                  <a:lnTo>
                    <a:pt x="2036630" y="103805"/>
                  </a:lnTo>
                  <a:lnTo>
                    <a:pt x="2061540" y="104127"/>
                  </a:lnTo>
                  <a:lnTo>
                    <a:pt x="2108973" y="105544"/>
                  </a:lnTo>
                  <a:lnTo>
                    <a:pt x="2154749" y="109702"/>
                  </a:lnTo>
                  <a:lnTo>
                    <a:pt x="2196966" y="112254"/>
                  </a:lnTo>
                  <a:lnTo>
                    <a:pt x="2235837" y="112331"/>
                  </a:lnTo>
                  <a:lnTo>
                    <a:pt x="2270753" y="108837"/>
                  </a:lnTo>
                  <a:lnTo>
                    <a:pt x="2303909" y="106579"/>
                  </a:lnTo>
                  <a:lnTo>
                    <a:pt x="2346682" y="105307"/>
                  </a:lnTo>
                  <a:lnTo>
                    <a:pt x="2389579" y="99822"/>
                  </a:lnTo>
                  <a:lnTo>
                    <a:pt x="2435857" y="87887"/>
                  </a:lnTo>
                  <a:lnTo>
                    <a:pt x="2439874" y="87165"/>
                  </a:lnTo>
                  <a:lnTo>
                    <a:pt x="2442553" y="85625"/>
                  </a:lnTo>
                  <a:lnTo>
                    <a:pt x="2444338" y="83541"/>
                  </a:lnTo>
                  <a:lnTo>
                    <a:pt x="2446323" y="78403"/>
                  </a:lnTo>
                  <a:lnTo>
                    <a:pt x="2447204" y="72591"/>
                  </a:lnTo>
                  <a:lnTo>
                    <a:pt x="2446381" y="70618"/>
                  </a:lnTo>
                  <a:lnTo>
                    <a:pt x="2444775" y="69303"/>
                  </a:lnTo>
                  <a:lnTo>
                    <a:pt x="2442644" y="68426"/>
                  </a:lnTo>
                  <a:lnTo>
                    <a:pt x="2441224" y="66783"/>
                  </a:lnTo>
                  <a:lnTo>
                    <a:pt x="2436124" y="56542"/>
                  </a:lnTo>
                  <a:lnTo>
                    <a:pt x="2429972" y="50528"/>
                  </a:lnTo>
                  <a:lnTo>
                    <a:pt x="2415666" y="42251"/>
                  </a:lnTo>
                  <a:lnTo>
                    <a:pt x="2404254" y="38269"/>
                  </a:lnTo>
                  <a:lnTo>
                    <a:pt x="2383421" y="23017"/>
                  </a:lnTo>
                  <a:lnTo>
                    <a:pt x="2336933" y="10892"/>
                  </a:lnTo>
                  <a:lnTo>
                    <a:pt x="2329538" y="9928"/>
                  </a:lnTo>
                  <a:lnTo>
                    <a:pt x="2327721" y="8734"/>
                  </a:lnTo>
                  <a:lnTo>
                    <a:pt x="2326507" y="6880"/>
                  </a:lnTo>
                  <a:lnTo>
                    <a:pt x="2324128" y="116"/>
                  </a:lnTo>
                  <a:lnTo>
                    <a:pt x="2354678" y="0"/>
                  </a:lnTo>
                  <a:lnTo>
                    <a:pt x="2361670" y="2820"/>
                  </a:lnTo>
                  <a:lnTo>
                    <a:pt x="2365017" y="5054"/>
                  </a:lnTo>
                  <a:lnTo>
                    <a:pt x="2410046" y="19709"/>
                  </a:lnTo>
                  <a:lnTo>
                    <a:pt x="2449216" y="41310"/>
                  </a:lnTo>
                  <a:lnTo>
                    <a:pt x="2463416" y="55038"/>
                  </a:lnTo>
                  <a:lnTo>
                    <a:pt x="2472142" y="70045"/>
                  </a:lnTo>
                  <a:lnTo>
                    <a:pt x="2475198" y="82723"/>
                  </a:lnTo>
                  <a:lnTo>
                    <a:pt x="2475313" y="118824"/>
                  </a:lnTo>
                  <a:lnTo>
                    <a:pt x="2468847" y="142097"/>
                  </a:lnTo>
                  <a:lnTo>
                    <a:pt x="2461286" y="157694"/>
                  </a:lnTo>
                  <a:lnTo>
                    <a:pt x="2449384" y="201398"/>
                  </a:lnTo>
                  <a:lnTo>
                    <a:pt x="2443290" y="217246"/>
                  </a:lnTo>
                  <a:lnTo>
                    <a:pt x="2440598" y="221030"/>
                  </a:lnTo>
                  <a:lnTo>
                    <a:pt x="2428860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957"/>
            <p:cNvSpPr/>
            <p:nvPr>
              <p:custDataLst>
                <p:tags r:id="rId51"/>
              </p:custDataLst>
            </p:nvPr>
          </p:nvSpPr>
          <p:spPr>
            <a:xfrm>
              <a:off x="8896350" y="1914526"/>
              <a:ext cx="85673" cy="2104893"/>
            </a:xfrm>
            <a:custGeom>
              <a:avLst/>
              <a:gdLst/>
              <a:ahLst/>
              <a:cxnLst/>
              <a:rect l="0" t="0" r="0" b="0"/>
              <a:pathLst>
                <a:path w="85673" h="2104893">
                  <a:moveTo>
                    <a:pt x="57150" y="9524"/>
                  </a:moveTo>
                  <a:lnTo>
                    <a:pt x="57150" y="9524"/>
                  </a:lnTo>
                  <a:lnTo>
                    <a:pt x="66560" y="115"/>
                  </a:lnTo>
                  <a:lnTo>
                    <a:pt x="57265" y="0"/>
                  </a:lnTo>
                  <a:lnTo>
                    <a:pt x="62240" y="5056"/>
                  </a:lnTo>
                  <a:lnTo>
                    <a:pt x="64704" y="10360"/>
                  </a:lnTo>
                  <a:lnTo>
                    <a:pt x="67711" y="52063"/>
                  </a:lnTo>
                  <a:lnTo>
                    <a:pt x="74873" y="82716"/>
                  </a:lnTo>
                  <a:lnTo>
                    <a:pt x="78847" y="124682"/>
                  </a:lnTo>
                  <a:lnTo>
                    <a:pt x="84820" y="171562"/>
                  </a:lnTo>
                  <a:lnTo>
                    <a:pt x="85546" y="212394"/>
                  </a:lnTo>
                  <a:lnTo>
                    <a:pt x="85672" y="251314"/>
                  </a:lnTo>
                  <a:lnTo>
                    <a:pt x="82887" y="293538"/>
                  </a:lnTo>
                  <a:lnTo>
                    <a:pt x="78181" y="335682"/>
                  </a:lnTo>
                  <a:lnTo>
                    <a:pt x="76787" y="381683"/>
                  </a:lnTo>
                  <a:lnTo>
                    <a:pt x="76374" y="428827"/>
                  </a:lnTo>
                  <a:lnTo>
                    <a:pt x="73429" y="476309"/>
                  </a:lnTo>
                  <a:lnTo>
                    <a:pt x="69677" y="509084"/>
                  </a:lnTo>
                  <a:lnTo>
                    <a:pt x="68011" y="544817"/>
                  </a:lnTo>
                  <a:lnTo>
                    <a:pt x="67268" y="581866"/>
                  </a:lnTo>
                  <a:lnTo>
                    <a:pt x="66939" y="619498"/>
                  </a:lnTo>
                  <a:lnTo>
                    <a:pt x="66792" y="657390"/>
                  </a:lnTo>
                  <a:lnTo>
                    <a:pt x="66727" y="695398"/>
                  </a:lnTo>
                  <a:lnTo>
                    <a:pt x="66697" y="733457"/>
                  </a:lnTo>
                  <a:lnTo>
                    <a:pt x="66685" y="771539"/>
                  </a:lnTo>
                  <a:lnTo>
                    <a:pt x="66680" y="809630"/>
                  </a:lnTo>
                  <a:lnTo>
                    <a:pt x="66677" y="848785"/>
                  </a:lnTo>
                  <a:lnTo>
                    <a:pt x="66676" y="890882"/>
                  </a:lnTo>
                  <a:lnTo>
                    <a:pt x="66675" y="931463"/>
                  </a:lnTo>
                  <a:lnTo>
                    <a:pt x="65617" y="970666"/>
                  </a:lnTo>
                  <a:lnTo>
                    <a:pt x="61618" y="1009257"/>
                  </a:lnTo>
                  <a:lnTo>
                    <a:pt x="59135" y="1050397"/>
                  </a:lnTo>
                  <a:lnTo>
                    <a:pt x="58031" y="1092318"/>
                  </a:lnTo>
                  <a:lnTo>
                    <a:pt x="57541" y="1132116"/>
                  </a:lnTo>
                  <a:lnTo>
                    <a:pt x="57324" y="1173792"/>
                  </a:lnTo>
                  <a:lnTo>
                    <a:pt x="56168" y="1215952"/>
                  </a:lnTo>
                  <a:lnTo>
                    <a:pt x="52128" y="1255855"/>
                  </a:lnTo>
                  <a:lnTo>
                    <a:pt x="49627" y="1294757"/>
                  </a:lnTo>
                  <a:lnTo>
                    <a:pt x="48515" y="1333214"/>
                  </a:lnTo>
                  <a:lnTo>
                    <a:pt x="48020" y="1371472"/>
                  </a:lnTo>
                  <a:lnTo>
                    <a:pt x="44978" y="1406820"/>
                  </a:lnTo>
                  <a:lnTo>
                    <a:pt x="41157" y="1441228"/>
                  </a:lnTo>
                  <a:lnTo>
                    <a:pt x="39459" y="1477687"/>
                  </a:lnTo>
                  <a:lnTo>
                    <a:pt x="38704" y="1512235"/>
                  </a:lnTo>
                  <a:lnTo>
                    <a:pt x="37310" y="1545229"/>
                  </a:lnTo>
                  <a:lnTo>
                    <a:pt x="33163" y="1577532"/>
                  </a:lnTo>
                  <a:lnTo>
                    <a:pt x="30614" y="1609528"/>
                  </a:lnTo>
                  <a:lnTo>
                    <a:pt x="29179" y="1654469"/>
                  </a:lnTo>
                  <a:lnTo>
                    <a:pt x="28754" y="1697418"/>
                  </a:lnTo>
                  <a:lnTo>
                    <a:pt x="28628" y="1740835"/>
                  </a:lnTo>
                  <a:lnTo>
                    <a:pt x="28591" y="1780511"/>
                  </a:lnTo>
                  <a:lnTo>
                    <a:pt x="28580" y="1819078"/>
                  </a:lnTo>
                  <a:lnTo>
                    <a:pt x="28576" y="1864979"/>
                  </a:lnTo>
                  <a:lnTo>
                    <a:pt x="28575" y="1911166"/>
                  </a:lnTo>
                  <a:lnTo>
                    <a:pt x="25753" y="1951961"/>
                  </a:lnTo>
                  <a:lnTo>
                    <a:pt x="19638" y="1999354"/>
                  </a:lnTo>
                  <a:lnTo>
                    <a:pt x="18252" y="2012551"/>
                  </a:lnTo>
                  <a:lnTo>
                    <a:pt x="10430" y="2051014"/>
                  </a:lnTo>
                  <a:lnTo>
                    <a:pt x="9530" y="2097412"/>
                  </a:lnTo>
                  <a:lnTo>
                    <a:pt x="9525" y="2104892"/>
                  </a:lnTo>
                  <a:lnTo>
                    <a:pt x="9525" y="2082357"/>
                  </a:lnTo>
                  <a:lnTo>
                    <a:pt x="6703" y="2076253"/>
                  </a:lnTo>
                  <a:lnTo>
                    <a:pt x="2979" y="2070012"/>
                  </a:lnTo>
                  <a:lnTo>
                    <a:pt x="0" y="2057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958"/>
          <p:cNvSpPr/>
          <p:nvPr>
            <p:custDataLst>
              <p:tags r:id="rId8"/>
            </p:custDataLst>
          </p:nvPr>
        </p:nvSpPr>
        <p:spPr>
          <a:xfrm>
            <a:off x="3238794" y="3267075"/>
            <a:ext cx="285457" cy="66673"/>
          </a:xfrm>
          <a:custGeom>
            <a:avLst/>
            <a:gdLst/>
            <a:ahLst/>
            <a:cxnLst/>
            <a:rect l="0" t="0" r="0" b="0"/>
            <a:pathLst>
              <a:path w="285457" h="66673">
                <a:moveTo>
                  <a:pt x="56856" y="38100"/>
                </a:moveTo>
                <a:lnTo>
                  <a:pt x="56856" y="38100"/>
                </a:lnTo>
                <a:lnTo>
                  <a:pt x="51799" y="43157"/>
                </a:lnTo>
                <a:lnTo>
                  <a:pt x="46495" y="45639"/>
                </a:lnTo>
                <a:lnTo>
                  <a:pt x="30113" y="47508"/>
                </a:lnTo>
                <a:lnTo>
                  <a:pt x="18886" y="57033"/>
                </a:lnTo>
                <a:lnTo>
                  <a:pt x="23851" y="52059"/>
                </a:lnTo>
                <a:lnTo>
                  <a:pt x="29134" y="49596"/>
                </a:lnTo>
                <a:lnTo>
                  <a:pt x="73303" y="42602"/>
                </a:lnTo>
                <a:lnTo>
                  <a:pt x="115938" y="33439"/>
                </a:lnTo>
                <a:lnTo>
                  <a:pt x="159063" y="21677"/>
                </a:lnTo>
                <a:lnTo>
                  <a:pt x="172132" y="19159"/>
                </a:lnTo>
                <a:lnTo>
                  <a:pt x="191967" y="11742"/>
                </a:lnTo>
                <a:lnTo>
                  <a:pt x="236186" y="9536"/>
                </a:lnTo>
                <a:lnTo>
                  <a:pt x="218543" y="9525"/>
                </a:lnTo>
                <a:lnTo>
                  <a:pt x="210561" y="12347"/>
                </a:lnTo>
                <a:lnTo>
                  <a:pt x="206951" y="14582"/>
                </a:lnTo>
                <a:lnTo>
                  <a:pt x="161114" y="26393"/>
                </a:lnTo>
                <a:lnTo>
                  <a:pt x="130759" y="35474"/>
                </a:lnTo>
                <a:lnTo>
                  <a:pt x="106623" y="40144"/>
                </a:lnTo>
                <a:lnTo>
                  <a:pt x="61852" y="54507"/>
                </a:lnTo>
                <a:lnTo>
                  <a:pt x="35093" y="57860"/>
                </a:lnTo>
                <a:lnTo>
                  <a:pt x="16652" y="64620"/>
                </a:lnTo>
                <a:lnTo>
                  <a:pt x="0" y="66640"/>
                </a:lnTo>
                <a:lnTo>
                  <a:pt x="21190" y="66672"/>
                </a:lnTo>
                <a:lnTo>
                  <a:pt x="66905" y="56974"/>
                </a:lnTo>
                <a:lnTo>
                  <a:pt x="111070" y="49065"/>
                </a:lnTo>
                <a:lnTo>
                  <a:pt x="151526" y="40305"/>
                </a:lnTo>
                <a:lnTo>
                  <a:pt x="194598" y="30329"/>
                </a:lnTo>
                <a:lnTo>
                  <a:pt x="240891" y="13489"/>
                </a:lnTo>
                <a:lnTo>
                  <a:pt x="258964" y="9641"/>
                </a:lnTo>
                <a:lnTo>
                  <a:pt x="275088" y="2218"/>
                </a:lnTo>
                <a:lnTo>
                  <a:pt x="28545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016"/>
          <p:cNvGrpSpPr/>
          <p:nvPr/>
        </p:nvGrpSpPr>
        <p:grpSpPr>
          <a:xfrm>
            <a:off x="6324600" y="2781300"/>
            <a:ext cx="5314951" cy="390526"/>
            <a:chOff x="6324600" y="2781300"/>
            <a:chExt cx="5314951" cy="390526"/>
          </a:xfrm>
        </p:grpSpPr>
        <p:sp>
          <p:nvSpPr>
            <p:cNvPr id="63" name="SMARTInkShape-3959"/>
            <p:cNvSpPr/>
            <p:nvPr>
              <p:custDataLst>
                <p:tags r:id="rId42"/>
              </p:custDataLst>
            </p:nvPr>
          </p:nvSpPr>
          <p:spPr>
            <a:xfrm>
              <a:off x="6353343" y="2781300"/>
              <a:ext cx="114133" cy="161926"/>
            </a:xfrm>
            <a:custGeom>
              <a:avLst/>
              <a:gdLst/>
              <a:ahLst/>
              <a:cxnLst/>
              <a:rect l="0" t="0" r="0" b="0"/>
              <a:pathLst>
                <a:path w="114133" h="161926">
                  <a:moveTo>
                    <a:pt x="104607" y="9525"/>
                  </a:moveTo>
                  <a:lnTo>
                    <a:pt x="104607" y="9525"/>
                  </a:lnTo>
                  <a:lnTo>
                    <a:pt x="104607" y="1324"/>
                  </a:lnTo>
                  <a:lnTo>
                    <a:pt x="105665" y="883"/>
                  </a:lnTo>
                  <a:lnTo>
                    <a:pt x="114129" y="0"/>
                  </a:lnTo>
                  <a:lnTo>
                    <a:pt x="114132" y="8201"/>
                  </a:lnTo>
                  <a:lnTo>
                    <a:pt x="107587" y="16868"/>
                  </a:lnTo>
                  <a:lnTo>
                    <a:pt x="105931" y="22666"/>
                  </a:lnTo>
                  <a:lnTo>
                    <a:pt x="99551" y="28771"/>
                  </a:lnTo>
                  <a:lnTo>
                    <a:pt x="73119" y="50811"/>
                  </a:lnTo>
                  <a:lnTo>
                    <a:pt x="49589" y="81668"/>
                  </a:lnTo>
                  <a:lnTo>
                    <a:pt x="6298" y="117465"/>
                  </a:lnTo>
                  <a:lnTo>
                    <a:pt x="2706" y="123820"/>
                  </a:lnTo>
                  <a:lnTo>
                    <a:pt x="0" y="140994"/>
                  </a:lnTo>
                  <a:lnTo>
                    <a:pt x="8047" y="150911"/>
                  </a:lnTo>
                  <a:lnTo>
                    <a:pt x="22190" y="153164"/>
                  </a:lnTo>
                  <a:lnTo>
                    <a:pt x="24263" y="155026"/>
                  </a:lnTo>
                  <a:lnTo>
                    <a:pt x="25644" y="157326"/>
                  </a:lnTo>
                  <a:lnTo>
                    <a:pt x="28681" y="158859"/>
                  </a:lnTo>
                  <a:lnTo>
                    <a:pt x="60739" y="161656"/>
                  </a:lnTo>
                  <a:lnTo>
                    <a:pt x="10460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960"/>
            <p:cNvSpPr/>
            <p:nvPr>
              <p:custDataLst>
                <p:tags r:id="rId43"/>
              </p:custDataLst>
            </p:nvPr>
          </p:nvSpPr>
          <p:spPr>
            <a:xfrm>
              <a:off x="11572875" y="3067050"/>
              <a:ext cx="66521" cy="104776"/>
            </a:xfrm>
            <a:custGeom>
              <a:avLst/>
              <a:gdLst/>
              <a:ahLst/>
              <a:cxnLst/>
              <a:rect l="0" t="0" r="0" b="0"/>
              <a:pathLst>
                <a:path w="66521" h="104776">
                  <a:moveTo>
                    <a:pt x="47625" y="9525"/>
                  </a:moveTo>
                  <a:lnTo>
                    <a:pt x="47625" y="9525"/>
                  </a:lnTo>
                  <a:lnTo>
                    <a:pt x="39423" y="1324"/>
                  </a:lnTo>
                  <a:lnTo>
                    <a:pt x="29002" y="35"/>
                  </a:lnTo>
                  <a:lnTo>
                    <a:pt x="38" y="0"/>
                  </a:lnTo>
                  <a:lnTo>
                    <a:pt x="0" y="9133"/>
                  </a:lnTo>
                  <a:lnTo>
                    <a:pt x="6546" y="17052"/>
                  </a:lnTo>
                  <a:lnTo>
                    <a:pt x="8202" y="22748"/>
                  </a:lnTo>
                  <a:lnTo>
                    <a:pt x="14581" y="28808"/>
                  </a:lnTo>
                  <a:lnTo>
                    <a:pt x="23413" y="33970"/>
                  </a:lnTo>
                  <a:lnTo>
                    <a:pt x="34338" y="37935"/>
                  </a:lnTo>
                  <a:lnTo>
                    <a:pt x="41012" y="42612"/>
                  </a:lnTo>
                  <a:lnTo>
                    <a:pt x="44686" y="48219"/>
                  </a:lnTo>
                  <a:lnTo>
                    <a:pt x="47377" y="54239"/>
                  </a:lnTo>
                  <a:lnTo>
                    <a:pt x="64024" y="76215"/>
                  </a:lnTo>
                  <a:lnTo>
                    <a:pt x="66442" y="87712"/>
                  </a:lnTo>
                  <a:lnTo>
                    <a:pt x="66520" y="90225"/>
                  </a:lnTo>
                  <a:lnTo>
                    <a:pt x="63784" y="95839"/>
                  </a:lnTo>
                  <a:lnTo>
                    <a:pt x="61574" y="98818"/>
                  </a:lnTo>
                  <a:lnTo>
                    <a:pt x="56294" y="102128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961"/>
            <p:cNvSpPr/>
            <p:nvPr>
              <p:custDataLst>
                <p:tags r:id="rId44"/>
              </p:custDataLst>
            </p:nvPr>
          </p:nvSpPr>
          <p:spPr>
            <a:xfrm>
              <a:off x="6324600" y="2876550"/>
              <a:ext cx="5314951" cy="247651"/>
            </a:xfrm>
            <a:custGeom>
              <a:avLst/>
              <a:gdLst/>
              <a:ahLst/>
              <a:cxnLst/>
              <a:rect l="0" t="0" r="0" b="0"/>
              <a:pathLst>
                <a:path w="5314951" h="247651">
                  <a:moveTo>
                    <a:pt x="0" y="0"/>
                  </a:moveTo>
                  <a:lnTo>
                    <a:pt x="0" y="0"/>
                  </a:lnTo>
                  <a:lnTo>
                    <a:pt x="45538" y="0"/>
                  </a:lnTo>
                  <a:lnTo>
                    <a:pt x="90249" y="0"/>
                  </a:lnTo>
                  <a:lnTo>
                    <a:pt x="136726" y="1058"/>
                  </a:lnTo>
                  <a:lnTo>
                    <a:pt x="184250" y="8642"/>
                  </a:lnTo>
                  <a:lnTo>
                    <a:pt x="229032" y="9409"/>
                  </a:lnTo>
                  <a:lnTo>
                    <a:pt x="276282" y="9510"/>
                  </a:lnTo>
                  <a:lnTo>
                    <a:pt x="314336" y="9522"/>
                  </a:lnTo>
                  <a:lnTo>
                    <a:pt x="358973" y="10583"/>
                  </a:lnTo>
                  <a:lnTo>
                    <a:pt x="402285" y="17064"/>
                  </a:lnTo>
                  <a:lnTo>
                    <a:pt x="438812" y="18461"/>
                  </a:lnTo>
                  <a:lnTo>
                    <a:pt x="484024" y="18934"/>
                  </a:lnTo>
                  <a:lnTo>
                    <a:pt x="531134" y="25573"/>
                  </a:lnTo>
                  <a:lnTo>
                    <a:pt x="568594" y="27686"/>
                  </a:lnTo>
                  <a:lnTo>
                    <a:pt x="606505" y="28311"/>
                  </a:lnTo>
                  <a:lnTo>
                    <a:pt x="645607" y="29555"/>
                  </a:lnTo>
                  <a:lnTo>
                    <a:pt x="689178" y="35098"/>
                  </a:lnTo>
                  <a:lnTo>
                    <a:pt x="730428" y="37211"/>
                  </a:lnTo>
                  <a:lnTo>
                    <a:pt x="774636" y="37836"/>
                  </a:lnTo>
                  <a:lnTo>
                    <a:pt x="816073" y="39080"/>
                  </a:lnTo>
                  <a:lnTo>
                    <a:pt x="861395" y="44623"/>
                  </a:lnTo>
                  <a:lnTo>
                    <a:pt x="908338" y="46736"/>
                  </a:lnTo>
                  <a:lnTo>
                    <a:pt x="954702" y="48420"/>
                  </a:lnTo>
                  <a:lnTo>
                    <a:pt x="997838" y="54093"/>
                  </a:lnTo>
                  <a:lnTo>
                    <a:pt x="1031916" y="55791"/>
                  </a:lnTo>
                  <a:lnTo>
                    <a:pt x="1076690" y="56748"/>
                  </a:lnTo>
                  <a:lnTo>
                    <a:pt x="1121824" y="62087"/>
                  </a:lnTo>
                  <a:lnTo>
                    <a:pt x="1155813" y="64636"/>
                  </a:lnTo>
                  <a:lnTo>
                    <a:pt x="1191029" y="65769"/>
                  </a:lnTo>
                  <a:lnTo>
                    <a:pt x="1224318" y="66273"/>
                  </a:lnTo>
                  <a:lnTo>
                    <a:pt x="1256752" y="66496"/>
                  </a:lnTo>
                  <a:lnTo>
                    <a:pt x="1289865" y="67654"/>
                  </a:lnTo>
                  <a:lnTo>
                    <a:pt x="1325749" y="71696"/>
                  </a:lnTo>
                  <a:lnTo>
                    <a:pt x="1360041" y="74199"/>
                  </a:lnTo>
                  <a:lnTo>
                    <a:pt x="1393979" y="75311"/>
                  </a:lnTo>
                  <a:lnTo>
                    <a:pt x="1430230" y="75804"/>
                  </a:lnTo>
                  <a:lnTo>
                    <a:pt x="1464686" y="76024"/>
                  </a:lnTo>
                  <a:lnTo>
                    <a:pt x="1498696" y="76122"/>
                  </a:lnTo>
                  <a:lnTo>
                    <a:pt x="1534979" y="76165"/>
                  </a:lnTo>
                  <a:lnTo>
                    <a:pt x="1572271" y="76185"/>
                  </a:lnTo>
                  <a:lnTo>
                    <a:pt x="1610012" y="76193"/>
                  </a:lnTo>
                  <a:lnTo>
                    <a:pt x="1647952" y="76197"/>
                  </a:lnTo>
                  <a:lnTo>
                    <a:pt x="1685982" y="76199"/>
                  </a:lnTo>
                  <a:lnTo>
                    <a:pt x="1725108" y="77258"/>
                  </a:lnTo>
                  <a:lnTo>
                    <a:pt x="1767192" y="81256"/>
                  </a:lnTo>
                  <a:lnTo>
                    <a:pt x="1807769" y="83739"/>
                  </a:lnTo>
                  <a:lnTo>
                    <a:pt x="1846970" y="84842"/>
                  </a:lnTo>
                  <a:lnTo>
                    <a:pt x="1885559" y="85333"/>
                  </a:lnTo>
                  <a:lnTo>
                    <a:pt x="1923876" y="85550"/>
                  </a:lnTo>
                  <a:lnTo>
                    <a:pt x="1963131" y="85647"/>
                  </a:lnTo>
                  <a:lnTo>
                    <a:pt x="2005272" y="85690"/>
                  </a:lnTo>
                  <a:lnTo>
                    <a:pt x="2045874" y="88532"/>
                  </a:lnTo>
                  <a:lnTo>
                    <a:pt x="2085086" y="92264"/>
                  </a:lnTo>
                  <a:lnTo>
                    <a:pt x="2123680" y="93923"/>
                  </a:lnTo>
                  <a:lnTo>
                    <a:pt x="2164821" y="94660"/>
                  </a:lnTo>
                  <a:lnTo>
                    <a:pt x="2206743" y="96046"/>
                  </a:lnTo>
                  <a:lnTo>
                    <a:pt x="2246541" y="100190"/>
                  </a:lnTo>
                  <a:lnTo>
                    <a:pt x="2288218" y="102737"/>
                  </a:lnTo>
                  <a:lnTo>
                    <a:pt x="2330378" y="103870"/>
                  </a:lnTo>
                  <a:lnTo>
                    <a:pt x="2370281" y="104373"/>
                  </a:lnTo>
                  <a:lnTo>
                    <a:pt x="2409183" y="104596"/>
                  </a:lnTo>
                  <a:lnTo>
                    <a:pt x="2448699" y="105754"/>
                  </a:lnTo>
                  <a:lnTo>
                    <a:pt x="2490955" y="109796"/>
                  </a:lnTo>
                  <a:lnTo>
                    <a:pt x="2531607" y="112299"/>
                  </a:lnTo>
                  <a:lnTo>
                    <a:pt x="2570842" y="113411"/>
                  </a:lnTo>
                  <a:lnTo>
                    <a:pt x="2609447" y="113904"/>
                  </a:lnTo>
                  <a:lnTo>
                    <a:pt x="2647771" y="114124"/>
                  </a:lnTo>
                  <a:lnTo>
                    <a:pt x="2687030" y="115280"/>
                  </a:lnTo>
                  <a:lnTo>
                    <a:pt x="2729172" y="119321"/>
                  </a:lnTo>
                  <a:lnTo>
                    <a:pt x="2769773" y="121824"/>
                  </a:lnTo>
                  <a:lnTo>
                    <a:pt x="2810045" y="122936"/>
                  </a:lnTo>
                  <a:lnTo>
                    <a:pt x="2852636" y="123429"/>
                  </a:lnTo>
                  <a:lnTo>
                    <a:pt x="2896260" y="126471"/>
                  </a:lnTo>
                  <a:lnTo>
                    <a:pt x="2939285" y="130293"/>
                  </a:lnTo>
                  <a:lnTo>
                    <a:pt x="2979574" y="131991"/>
                  </a:lnTo>
                  <a:lnTo>
                    <a:pt x="3018647" y="132746"/>
                  </a:lnTo>
                  <a:lnTo>
                    <a:pt x="3058238" y="133082"/>
                  </a:lnTo>
                  <a:lnTo>
                    <a:pt x="3100528" y="133231"/>
                  </a:lnTo>
                  <a:lnTo>
                    <a:pt x="3141195" y="133297"/>
                  </a:lnTo>
                  <a:lnTo>
                    <a:pt x="3181496" y="134385"/>
                  </a:lnTo>
                  <a:lnTo>
                    <a:pt x="3224101" y="138396"/>
                  </a:lnTo>
                  <a:lnTo>
                    <a:pt x="3264908" y="140884"/>
                  </a:lnTo>
                  <a:lnTo>
                    <a:pt x="3305270" y="141990"/>
                  </a:lnTo>
                  <a:lnTo>
                    <a:pt x="3347904" y="142482"/>
                  </a:lnTo>
                  <a:lnTo>
                    <a:pt x="3388724" y="145522"/>
                  </a:lnTo>
                  <a:lnTo>
                    <a:pt x="3429092" y="149343"/>
                  </a:lnTo>
                  <a:lnTo>
                    <a:pt x="3471726" y="151042"/>
                  </a:lnTo>
                  <a:lnTo>
                    <a:pt x="3512548" y="151796"/>
                  </a:lnTo>
                  <a:lnTo>
                    <a:pt x="3552916" y="153190"/>
                  </a:lnTo>
                  <a:lnTo>
                    <a:pt x="3595551" y="157337"/>
                  </a:lnTo>
                  <a:lnTo>
                    <a:pt x="3639197" y="159886"/>
                  </a:lnTo>
                  <a:lnTo>
                    <a:pt x="3682229" y="162077"/>
                  </a:lnTo>
                  <a:lnTo>
                    <a:pt x="3722520" y="166578"/>
                  </a:lnTo>
                  <a:lnTo>
                    <a:pt x="3764418" y="169285"/>
                  </a:lnTo>
                  <a:lnTo>
                    <a:pt x="3806674" y="171546"/>
                  </a:lnTo>
                  <a:lnTo>
                    <a:pt x="3846622" y="176079"/>
                  </a:lnTo>
                  <a:lnTo>
                    <a:pt x="3888365" y="178799"/>
                  </a:lnTo>
                  <a:lnTo>
                    <a:pt x="3930554" y="181066"/>
                  </a:lnTo>
                  <a:lnTo>
                    <a:pt x="3970472" y="185602"/>
                  </a:lnTo>
                  <a:lnTo>
                    <a:pt x="4015023" y="188323"/>
                  </a:lnTo>
                  <a:lnTo>
                    <a:pt x="4060930" y="190591"/>
                  </a:lnTo>
                  <a:lnTo>
                    <a:pt x="4102500" y="195127"/>
                  </a:lnTo>
                  <a:lnTo>
                    <a:pt x="4144963" y="197848"/>
                  </a:lnTo>
                  <a:lnTo>
                    <a:pt x="4187472" y="199058"/>
                  </a:lnTo>
                  <a:lnTo>
                    <a:pt x="4227531" y="199595"/>
                  </a:lnTo>
                  <a:lnTo>
                    <a:pt x="4269325" y="202656"/>
                  </a:lnTo>
                  <a:lnTo>
                    <a:pt x="4311535" y="206486"/>
                  </a:lnTo>
                  <a:lnTo>
                    <a:pt x="4351464" y="208188"/>
                  </a:lnTo>
                  <a:lnTo>
                    <a:pt x="4393199" y="211768"/>
                  </a:lnTo>
                  <a:lnTo>
                    <a:pt x="4435383" y="215827"/>
                  </a:lnTo>
                  <a:lnTo>
                    <a:pt x="4475298" y="217631"/>
                  </a:lnTo>
                  <a:lnTo>
                    <a:pt x="4517027" y="221256"/>
                  </a:lnTo>
                  <a:lnTo>
                    <a:pt x="4559209" y="225336"/>
                  </a:lnTo>
                  <a:lnTo>
                    <a:pt x="4599123" y="227149"/>
                  </a:lnTo>
                  <a:lnTo>
                    <a:pt x="4638028" y="227955"/>
                  </a:lnTo>
                  <a:lnTo>
                    <a:pt x="4676487" y="229372"/>
                  </a:lnTo>
                  <a:lnTo>
                    <a:pt x="4714747" y="233529"/>
                  </a:lnTo>
                  <a:lnTo>
                    <a:pt x="4752918" y="236082"/>
                  </a:lnTo>
                  <a:lnTo>
                    <a:pt x="4791049" y="237217"/>
                  </a:lnTo>
                  <a:lnTo>
                    <a:pt x="4829163" y="237721"/>
                  </a:lnTo>
                  <a:lnTo>
                    <a:pt x="4864448" y="240768"/>
                  </a:lnTo>
                  <a:lnTo>
                    <a:pt x="4897768" y="244591"/>
                  </a:lnTo>
                  <a:lnTo>
                    <a:pt x="4930217" y="246290"/>
                  </a:lnTo>
                  <a:lnTo>
                    <a:pt x="4962276" y="247046"/>
                  </a:lnTo>
                  <a:lnTo>
                    <a:pt x="5007254" y="247471"/>
                  </a:lnTo>
                  <a:lnTo>
                    <a:pt x="5047392" y="247597"/>
                  </a:lnTo>
                  <a:lnTo>
                    <a:pt x="5086093" y="247634"/>
                  </a:lnTo>
                  <a:lnTo>
                    <a:pt x="5132043" y="247647"/>
                  </a:lnTo>
                  <a:lnTo>
                    <a:pt x="5178523" y="247650"/>
                  </a:lnTo>
                  <a:lnTo>
                    <a:pt x="5219491" y="247650"/>
                  </a:lnTo>
                  <a:lnTo>
                    <a:pt x="5264304" y="247650"/>
                  </a:lnTo>
                  <a:lnTo>
                    <a:pt x="5310421" y="247650"/>
                  </a:lnTo>
                  <a:lnTo>
                    <a:pt x="53149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962"/>
            <p:cNvSpPr/>
            <p:nvPr>
              <p:custDataLst>
                <p:tags r:id="rId45"/>
              </p:custDataLst>
            </p:nvPr>
          </p:nvSpPr>
          <p:spPr>
            <a:xfrm>
              <a:off x="8524875" y="2828925"/>
              <a:ext cx="190061" cy="228460"/>
            </a:xfrm>
            <a:custGeom>
              <a:avLst/>
              <a:gdLst/>
              <a:ahLst/>
              <a:cxnLst/>
              <a:rect l="0" t="0" r="0" b="0"/>
              <a:pathLst>
                <a:path w="190061" h="228460">
                  <a:moveTo>
                    <a:pt x="0" y="0"/>
                  </a:moveTo>
                  <a:lnTo>
                    <a:pt x="0" y="0"/>
                  </a:lnTo>
                  <a:lnTo>
                    <a:pt x="14189" y="14189"/>
                  </a:lnTo>
                  <a:lnTo>
                    <a:pt x="16890" y="19711"/>
                  </a:lnTo>
                  <a:lnTo>
                    <a:pt x="17610" y="22666"/>
                  </a:lnTo>
                  <a:lnTo>
                    <a:pt x="26399" y="38158"/>
                  </a:lnTo>
                  <a:lnTo>
                    <a:pt x="27125" y="41314"/>
                  </a:lnTo>
                  <a:lnTo>
                    <a:pt x="33575" y="47642"/>
                  </a:lnTo>
                  <a:lnTo>
                    <a:pt x="41380" y="53983"/>
                  </a:lnTo>
                  <a:lnTo>
                    <a:pt x="60639" y="79376"/>
                  </a:lnTo>
                  <a:lnTo>
                    <a:pt x="66815" y="82903"/>
                  </a:lnTo>
                  <a:lnTo>
                    <a:pt x="79403" y="85167"/>
                  </a:lnTo>
                  <a:lnTo>
                    <a:pt x="98427" y="85676"/>
                  </a:lnTo>
                  <a:lnTo>
                    <a:pt x="104776" y="82881"/>
                  </a:lnTo>
                  <a:lnTo>
                    <a:pt x="127000" y="63333"/>
                  </a:lnTo>
                  <a:lnTo>
                    <a:pt x="130528" y="57076"/>
                  </a:lnTo>
                  <a:lnTo>
                    <a:pt x="133154" y="50767"/>
                  </a:lnTo>
                  <a:lnTo>
                    <a:pt x="139525" y="41265"/>
                  </a:lnTo>
                  <a:lnTo>
                    <a:pt x="141883" y="31747"/>
                  </a:lnTo>
                  <a:lnTo>
                    <a:pt x="142872" y="558"/>
                  </a:lnTo>
                  <a:lnTo>
                    <a:pt x="133741" y="15"/>
                  </a:lnTo>
                  <a:lnTo>
                    <a:pt x="133384" y="13259"/>
                  </a:lnTo>
                  <a:lnTo>
                    <a:pt x="136188" y="19298"/>
                  </a:lnTo>
                  <a:lnTo>
                    <a:pt x="139903" y="25510"/>
                  </a:lnTo>
                  <a:lnTo>
                    <a:pt x="154583" y="68911"/>
                  </a:lnTo>
                  <a:lnTo>
                    <a:pt x="162572" y="83565"/>
                  </a:lnTo>
                  <a:lnTo>
                    <a:pt x="174753" y="103055"/>
                  </a:lnTo>
                  <a:lnTo>
                    <a:pt x="189015" y="150587"/>
                  </a:lnTo>
                  <a:lnTo>
                    <a:pt x="190060" y="168678"/>
                  </a:lnTo>
                  <a:lnTo>
                    <a:pt x="187482" y="178332"/>
                  </a:lnTo>
                  <a:lnTo>
                    <a:pt x="164982" y="211759"/>
                  </a:lnTo>
                  <a:lnTo>
                    <a:pt x="149209" y="223168"/>
                  </a:lnTo>
                  <a:lnTo>
                    <a:pt x="140045" y="226186"/>
                  </a:lnTo>
                  <a:lnTo>
                    <a:pt x="103315" y="228459"/>
                  </a:lnTo>
                  <a:lnTo>
                    <a:pt x="96013" y="225715"/>
                  </a:lnTo>
                  <a:lnTo>
                    <a:pt x="73069" y="206206"/>
                  </a:lnTo>
                  <a:lnTo>
                    <a:pt x="69517" y="199950"/>
                  </a:lnTo>
                  <a:lnTo>
                    <a:pt x="67518" y="187656"/>
                  </a:lnTo>
                  <a:lnTo>
                    <a:pt x="666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963"/>
            <p:cNvSpPr/>
            <p:nvPr>
              <p:custDataLst>
                <p:tags r:id="rId46"/>
              </p:custDataLst>
            </p:nvPr>
          </p:nvSpPr>
          <p:spPr>
            <a:xfrm>
              <a:off x="8877335" y="2925535"/>
              <a:ext cx="104741" cy="74802"/>
            </a:xfrm>
            <a:custGeom>
              <a:avLst/>
              <a:gdLst/>
              <a:ahLst/>
              <a:cxnLst/>
              <a:rect l="0" t="0" r="0" b="0"/>
              <a:pathLst>
                <a:path w="104741" h="74802">
                  <a:moveTo>
                    <a:pt x="28540" y="17690"/>
                  </a:moveTo>
                  <a:lnTo>
                    <a:pt x="28540" y="17690"/>
                  </a:lnTo>
                  <a:lnTo>
                    <a:pt x="20339" y="25891"/>
                  </a:lnTo>
                  <a:lnTo>
                    <a:pt x="14349" y="26823"/>
                  </a:lnTo>
                  <a:lnTo>
                    <a:pt x="12730" y="28012"/>
                  </a:lnTo>
                  <a:lnTo>
                    <a:pt x="10129" y="34702"/>
                  </a:lnTo>
                  <a:lnTo>
                    <a:pt x="9917" y="35382"/>
                  </a:lnTo>
                  <a:lnTo>
                    <a:pt x="1326" y="44821"/>
                  </a:lnTo>
                  <a:lnTo>
                    <a:pt x="368" y="50894"/>
                  </a:lnTo>
                  <a:lnTo>
                    <a:pt x="0" y="63561"/>
                  </a:lnTo>
                  <a:lnTo>
                    <a:pt x="5032" y="69852"/>
                  </a:lnTo>
                  <a:lnTo>
                    <a:pt x="10331" y="72622"/>
                  </a:lnTo>
                  <a:lnTo>
                    <a:pt x="28614" y="74645"/>
                  </a:lnTo>
                  <a:lnTo>
                    <a:pt x="36198" y="74801"/>
                  </a:lnTo>
                  <a:lnTo>
                    <a:pt x="47625" y="69772"/>
                  </a:lnTo>
                  <a:lnTo>
                    <a:pt x="50789" y="67228"/>
                  </a:lnTo>
                  <a:lnTo>
                    <a:pt x="56300" y="59649"/>
                  </a:lnTo>
                  <a:lnTo>
                    <a:pt x="70126" y="51242"/>
                  </a:lnTo>
                  <a:lnTo>
                    <a:pt x="73481" y="45655"/>
                  </a:lnTo>
                  <a:lnTo>
                    <a:pt x="75812" y="36856"/>
                  </a:lnTo>
                  <a:lnTo>
                    <a:pt x="76150" y="27653"/>
                  </a:lnTo>
                  <a:lnTo>
                    <a:pt x="30694" y="27215"/>
                  </a:lnTo>
                  <a:lnTo>
                    <a:pt x="18462" y="34754"/>
                  </a:lnTo>
                  <a:lnTo>
                    <a:pt x="11261" y="36348"/>
                  </a:lnTo>
                  <a:lnTo>
                    <a:pt x="10671" y="37537"/>
                  </a:lnTo>
                  <a:lnTo>
                    <a:pt x="9536" y="45863"/>
                  </a:lnTo>
                  <a:lnTo>
                    <a:pt x="22751" y="46230"/>
                  </a:lnTo>
                  <a:lnTo>
                    <a:pt x="24682" y="47300"/>
                  </a:lnTo>
                  <a:lnTo>
                    <a:pt x="25967" y="49072"/>
                  </a:lnTo>
                  <a:lnTo>
                    <a:pt x="26825" y="51311"/>
                  </a:lnTo>
                  <a:lnTo>
                    <a:pt x="28456" y="51746"/>
                  </a:lnTo>
                  <a:lnTo>
                    <a:pt x="41647" y="47196"/>
                  </a:lnTo>
                  <a:lnTo>
                    <a:pt x="72997" y="45223"/>
                  </a:lnTo>
                  <a:lnTo>
                    <a:pt x="85133" y="37133"/>
                  </a:lnTo>
                  <a:lnTo>
                    <a:pt x="90582" y="31800"/>
                  </a:lnTo>
                  <a:lnTo>
                    <a:pt x="91069" y="30271"/>
                  </a:lnTo>
                  <a:lnTo>
                    <a:pt x="90334" y="29253"/>
                  </a:lnTo>
                  <a:lnTo>
                    <a:pt x="85962" y="27334"/>
                  </a:lnTo>
                  <a:lnTo>
                    <a:pt x="53893" y="27216"/>
                  </a:lnTo>
                  <a:lnTo>
                    <a:pt x="47569" y="30038"/>
                  </a:lnTo>
                  <a:lnTo>
                    <a:pt x="41231" y="33761"/>
                  </a:lnTo>
                  <a:lnTo>
                    <a:pt x="28538" y="36151"/>
                  </a:lnTo>
                  <a:lnTo>
                    <a:pt x="19064" y="36737"/>
                  </a:lnTo>
                  <a:lnTo>
                    <a:pt x="41407" y="36740"/>
                  </a:lnTo>
                  <a:lnTo>
                    <a:pt x="47664" y="33918"/>
                  </a:lnTo>
                  <a:lnTo>
                    <a:pt x="53973" y="30194"/>
                  </a:lnTo>
                  <a:lnTo>
                    <a:pt x="63474" y="27039"/>
                  </a:lnTo>
                  <a:lnTo>
                    <a:pt x="72992" y="20931"/>
                  </a:lnTo>
                  <a:lnTo>
                    <a:pt x="82516" y="18650"/>
                  </a:lnTo>
                  <a:lnTo>
                    <a:pt x="88866" y="18116"/>
                  </a:lnTo>
                  <a:lnTo>
                    <a:pt x="90982" y="16916"/>
                  </a:lnTo>
                  <a:lnTo>
                    <a:pt x="92393" y="15057"/>
                  </a:lnTo>
                  <a:lnTo>
                    <a:pt x="95051" y="8569"/>
                  </a:lnTo>
                  <a:lnTo>
                    <a:pt x="95166" y="3228"/>
                  </a:lnTo>
                  <a:lnTo>
                    <a:pt x="94124" y="1699"/>
                  </a:lnTo>
                  <a:lnTo>
                    <a:pt x="92371" y="679"/>
                  </a:lnTo>
                  <a:lnTo>
                    <a:pt x="90143" y="0"/>
                  </a:lnTo>
                  <a:lnTo>
                    <a:pt x="87601" y="605"/>
                  </a:lnTo>
                  <a:lnTo>
                    <a:pt x="75915" y="6358"/>
                  </a:lnTo>
                  <a:lnTo>
                    <a:pt x="50756" y="9153"/>
                  </a:lnTo>
                  <a:lnTo>
                    <a:pt x="39945" y="16357"/>
                  </a:lnTo>
                  <a:lnTo>
                    <a:pt x="30029" y="17573"/>
                  </a:lnTo>
                  <a:lnTo>
                    <a:pt x="76183" y="17690"/>
                  </a:lnTo>
                  <a:lnTo>
                    <a:pt x="104740" y="1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17"/>
          <p:cNvGrpSpPr/>
          <p:nvPr/>
        </p:nvGrpSpPr>
        <p:grpSpPr>
          <a:xfrm>
            <a:off x="5420117" y="2933710"/>
            <a:ext cx="690610" cy="752466"/>
            <a:chOff x="5420117" y="2933710"/>
            <a:chExt cx="690610" cy="752466"/>
          </a:xfrm>
        </p:grpSpPr>
        <p:sp>
          <p:nvSpPr>
            <p:cNvPr id="69" name="SMARTInkShape-3964"/>
            <p:cNvSpPr/>
            <p:nvPr>
              <p:custDataLst>
                <p:tags r:id="rId35"/>
              </p:custDataLst>
            </p:nvPr>
          </p:nvSpPr>
          <p:spPr>
            <a:xfrm>
              <a:off x="5648325" y="3476625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20491" y="8201"/>
                  </a:lnTo>
                  <a:lnTo>
                    <a:pt x="19477" y="14189"/>
                  </a:lnTo>
                  <a:lnTo>
                    <a:pt x="18276" y="15809"/>
                  </a:lnTo>
                  <a:lnTo>
                    <a:pt x="14120" y="17610"/>
                  </a:lnTo>
                  <a:lnTo>
                    <a:pt x="12588" y="19148"/>
                  </a:lnTo>
                  <a:lnTo>
                    <a:pt x="10886" y="23680"/>
                  </a:lnTo>
                  <a:lnTo>
                    <a:pt x="9375" y="25312"/>
                  </a:lnTo>
                  <a:lnTo>
                    <a:pt x="1444" y="28145"/>
                  </a:lnTo>
                  <a:lnTo>
                    <a:pt x="642" y="31206"/>
                  </a:lnTo>
                  <a:lnTo>
                    <a:pt x="0" y="76395"/>
                  </a:lnTo>
                  <a:lnTo>
                    <a:pt x="0" y="98436"/>
                  </a:lnTo>
                  <a:lnTo>
                    <a:pt x="9263" y="145985"/>
                  </a:lnTo>
                  <a:lnTo>
                    <a:pt x="9409" y="154135"/>
                  </a:lnTo>
                  <a:lnTo>
                    <a:pt x="390" y="19830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65"/>
            <p:cNvSpPr/>
            <p:nvPr>
              <p:custDataLst>
                <p:tags r:id="rId36"/>
              </p:custDataLst>
            </p:nvPr>
          </p:nvSpPr>
          <p:spPr>
            <a:xfrm>
              <a:off x="5572241" y="3448167"/>
              <a:ext cx="76085" cy="84131"/>
            </a:xfrm>
            <a:custGeom>
              <a:avLst/>
              <a:gdLst/>
              <a:ahLst/>
              <a:cxnLst/>
              <a:rect l="0" t="0" r="0" b="0"/>
              <a:pathLst>
                <a:path w="76085" h="84131">
                  <a:moveTo>
                    <a:pt x="9409" y="18933"/>
                  </a:moveTo>
                  <a:lnTo>
                    <a:pt x="9409" y="18933"/>
                  </a:lnTo>
                  <a:lnTo>
                    <a:pt x="9409" y="9525"/>
                  </a:lnTo>
                  <a:lnTo>
                    <a:pt x="0" y="0"/>
                  </a:lnTo>
                  <a:lnTo>
                    <a:pt x="8096" y="8094"/>
                  </a:lnTo>
                  <a:lnTo>
                    <a:pt x="9019" y="14076"/>
                  </a:lnTo>
                  <a:lnTo>
                    <a:pt x="10207" y="15694"/>
                  </a:lnTo>
                  <a:lnTo>
                    <a:pt x="14350" y="17494"/>
                  </a:lnTo>
                  <a:lnTo>
                    <a:pt x="15878" y="19032"/>
                  </a:lnTo>
                  <a:lnTo>
                    <a:pt x="21152" y="29105"/>
                  </a:lnTo>
                  <a:lnTo>
                    <a:pt x="32072" y="41286"/>
                  </a:lnTo>
                  <a:lnTo>
                    <a:pt x="38179" y="44743"/>
                  </a:lnTo>
                  <a:lnTo>
                    <a:pt x="41289" y="45664"/>
                  </a:lnTo>
                  <a:lnTo>
                    <a:pt x="43362" y="47337"/>
                  </a:lnTo>
                  <a:lnTo>
                    <a:pt x="54976" y="67199"/>
                  </a:lnTo>
                  <a:lnTo>
                    <a:pt x="55662" y="70160"/>
                  </a:lnTo>
                  <a:lnTo>
                    <a:pt x="57178" y="72134"/>
                  </a:lnTo>
                  <a:lnTo>
                    <a:pt x="61684" y="74328"/>
                  </a:lnTo>
                  <a:lnTo>
                    <a:pt x="63308" y="75971"/>
                  </a:lnTo>
                  <a:lnTo>
                    <a:pt x="65114" y="80620"/>
                  </a:lnTo>
                  <a:lnTo>
                    <a:pt x="66654" y="82282"/>
                  </a:lnTo>
                  <a:lnTo>
                    <a:pt x="71187" y="84130"/>
                  </a:lnTo>
                  <a:lnTo>
                    <a:pt x="72819" y="83564"/>
                  </a:lnTo>
                  <a:lnTo>
                    <a:pt x="73908" y="82129"/>
                  </a:lnTo>
                  <a:lnTo>
                    <a:pt x="76084" y="7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66"/>
            <p:cNvSpPr/>
            <p:nvPr>
              <p:custDataLst>
                <p:tags r:id="rId37"/>
              </p:custDataLst>
            </p:nvPr>
          </p:nvSpPr>
          <p:spPr>
            <a:xfrm>
              <a:off x="6057900" y="3057560"/>
              <a:ext cx="52827" cy="295241"/>
            </a:xfrm>
            <a:custGeom>
              <a:avLst/>
              <a:gdLst/>
              <a:ahLst/>
              <a:cxnLst/>
              <a:rect l="0" t="0" r="0" b="0"/>
              <a:pathLst>
                <a:path w="52827" h="295241">
                  <a:moveTo>
                    <a:pt x="0" y="9490"/>
                  </a:moveTo>
                  <a:lnTo>
                    <a:pt x="0" y="9490"/>
                  </a:lnTo>
                  <a:lnTo>
                    <a:pt x="0" y="4434"/>
                  </a:lnTo>
                  <a:lnTo>
                    <a:pt x="1058" y="2944"/>
                  </a:lnTo>
                  <a:lnTo>
                    <a:pt x="2822" y="1951"/>
                  </a:lnTo>
                  <a:lnTo>
                    <a:pt x="9132" y="81"/>
                  </a:lnTo>
                  <a:lnTo>
                    <a:pt x="14465" y="0"/>
                  </a:lnTo>
                  <a:lnTo>
                    <a:pt x="15994" y="1046"/>
                  </a:lnTo>
                  <a:lnTo>
                    <a:pt x="17013" y="2803"/>
                  </a:lnTo>
                  <a:lnTo>
                    <a:pt x="17692" y="5032"/>
                  </a:lnTo>
                  <a:lnTo>
                    <a:pt x="26410" y="19264"/>
                  </a:lnTo>
                  <a:lnTo>
                    <a:pt x="27132" y="22356"/>
                  </a:lnTo>
                  <a:lnTo>
                    <a:pt x="34835" y="35981"/>
                  </a:lnTo>
                  <a:lnTo>
                    <a:pt x="46174" y="82682"/>
                  </a:lnTo>
                  <a:lnTo>
                    <a:pt x="52826" y="109006"/>
                  </a:lnTo>
                  <a:lnTo>
                    <a:pt x="48221" y="155718"/>
                  </a:lnTo>
                  <a:lnTo>
                    <a:pt x="46619" y="202205"/>
                  </a:lnTo>
                  <a:lnTo>
                    <a:pt x="28330" y="247559"/>
                  </a:lnTo>
                  <a:lnTo>
                    <a:pt x="0" y="2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67"/>
            <p:cNvSpPr/>
            <p:nvPr>
              <p:custDataLst>
                <p:tags r:id="rId38"/>
              </p:custDataLst>
            </p:nvPr>
          </p:nvSpPr>
          <p:spPr>
            <a:xfrm>
              <a:off x="5895975" y="3181350"/>
              <a:ext cx="114301" cy="350936"/>
            </a:xfrm>
            <a:custGeom>
              <a:avLst/>
              <a:gdLst/>
              <a:ahLst/>
              <a:cxnLst/>
              <a:rect l="0" t="0" r="0" b="0"/>
              <a:pathLst>
                <a:path w="114301" h="35093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393" y="17610"/>
                  </a:lnTo>
                  <a:lnTo>
                    <a:pt x="1" y="61387"/>
                  </a:lnTo>
                  <a:lnTo>
                    <a:pt x="0" y="83534"/>
                  </a:lnTo>
                  <a:lnTo>
                    <a:pt x="7539" y="95798"/>
                  </a:lnTo>
                  <a:lnTo>
                    <a:pt x="9132" y="108058"/>
                  </a:lnTo>
                  <a:lnTo>
                    <a:pt x="10321" y="110139"/>
                  </a:lnTo>
                  <a:lnTo>
                    <a:pt x="12173" y="111526"/>
                  </a:lnTo>
                  <a:lnTo>
                    <a:pt x="17052" y="113067"/>
                  </a:lnTo>
                  <a:lnTo>
                    <a:pt x="41681" y="114286"/>
                  </a:lnTo>
                  <a:lnTo>
                    <a:pt x="47805" y="111471"/>
                  </a:lnTo>
                  <a:lnTo>
                    <a:pt x="61659" y="100111"/>
                  </a:lnTo>
                  <a:lnTo>
                    <a:pt x="64446" y="94588"/>
                  </a:lnTo>
                  <a:lnTo>
                    <a:pt x="65189" y="91634"/>
                  </a:lnTo>
                  <a:lnTo>
                    <a:pt x="71292" y="82419"/>
                  </a:lnTo>
                  <a:lnTo>
                    <a:pt x="81776" y="69824"/>
                  </a:lnTo>
                  <a:lnTo>
                    <a:pt x="84555" y="60317"/>
                  </a:lnTo>
                  <a:lnTo>
                    <a:pt x="85680" y="39981"/>
                  </a:lnTo>
                  <a:lnTo>
                    <a:pt x="95245" y="28580"/>
                  </a:lnTo>
                  <a:lnTo>
                    <a:pt x="95250" y="28576"/>
                  </a:lnTo>
                  <a:lnTo>
                    <a:pt x="95250" y="73051"/>
                  </a:lnTo>
                  <a:lnTo>
                    <a:pt x="95250" y="79386"/>
                  </a:lnTo>
                  <a:lnTo>
                    <a:pt x="104513" y="126935"/>
                  </a:lnTo>
                  <a:lnTo>
                    <a:pt x="105811" y="156545"/>
                  </a:lnTo>
                  <a:lnTo>
                    <a:pt x="113415" y="193760"/>
                  </a:lnTo>
                  <a:lnTo>
                    <a:pt x="114266" y="239422"/>
                  </a:lnTo>
                  <a:lnTo>
                    <a:pt x="114299" y="285925"/>
                  </a:lnTo>
                  <a:lnTo>
                    <a:pt x="114300" y="306128"/>
                  </a:lnTo>
                  <a:lnTo>
                    <a:pt x="111478" y="313505"/>
                  </a:lnTo>
                  <a:lnTo>
                    <a:pt x="107755" y="320310"/>
                  </a:lnTo>
                  <a:lnTo>
                    <a:pt x="104599" y="330092"/>
                  </a:lnTo>
                  <a:lnTo>
                    <a:pt x="90620" y="347395"/>
                  </a:lnTo>
                  <a:lnTo>
                    <a:pt x="85078" y="350189"/>
                  </a:lnTo>
                  <a:lnTo>
                    <a:pt x="82119" y="350935"/>
                  </a:lnTo>
                  <a:lnTo>
                    <a:pt x="79088" y="350373"/>
                  </a:lnTo>
                  <a:lnTo>
                    <a:pt x="66618" y="344689"/>
                  </a:lnTo>
                  <a:lnTo>
                    <a:pt x="63462" y="344093"/>
                  </a:lnTo>
                  <a:lnTo>
                    <a:pt x="61358" y="342637"/>
                  </a:lnTo>
                  <a:lnTo>
                    <a:pt x="59955" y="340608"/>
                  </a:lnTo>
                  <a:lnTo>
                    <a:pt x="57338" y="335531"/>
                  </a:lnTo>
                  <a:lnTo>
                    <a:pt x="44057" y="315485"/>
                  </a:lnTo>
                  <a:lnTo>
                    <a:pt x="39865" y="302909"/>
                  </a:lnTo>
                  <a:lnTo>
                    <a:pt x="38169" y="256978"/>
                  </a:lnTo>
                  <a:lnTo>
                    <a:pt x="381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968"/>
            <p:cNvSpPr/>
            <p:nvPr>
              <p:custDataLst>
                <p:tags r:id="rId39"/>
              </p:custDataLst>
            </p:nvPr>
          </p:nvSpPr>
          <p:spPr>
            <a:xfrm>
              <a:off x="5735385" y="3057528"/>
              <a:ext cx="92592" cy="312950"/>
            </a:xfrm>
            <a:custGeom>
              <a:avLst/>
              <a:gdLst/>
              <a:ahLst/>
              <a:cxnLst/>
              <a:rect l="0" t="0" r="0" b="0"/>
              <a:pathLst>
                <a:path w="92592" h="312950">
                  <a:moveTo>
                    <a:pt x="84390" y="28572"/>
                  </a:moveTo>
                  <a:lnTo>
                    <a:pt x="84390" y="28572"/>
                  </a:lnTo>
                  <a:lnTo>
                    <a:pt x="84390" y="10880"/>
                  </a:lnTo>
                  <a:lnTo>
                    <a:pt x="85448" y="10427"/>
                  </a:lnTo>
                  <a:lnTo>
                    <a:pt x="92591" y="9641"/>
                  </a:lnTo>
                  <a:lnTo>
                    <a:pt x="85598" y="1331"/>
                  </a:lnTo>
                  <a:lnTo>
                    <a:pt x="84497" y="114"/>
                  </a:lnTo>
                  <a:lnTo>
                    <a:pt x="75260" y="0"/>
                  </a:lnTo>
                  <a:lnTo>
                    <a:pt x="58004" y="17923"/>
                  </a:lnTo>
                  <a:lnTo>
                    <a:pt x="50231" y="32237"/>
                  </a:lnTo>
                  <a:lnTo>
                    <a:pt x="39031" y="60282"/>
                  </a:lnTo>
                  <a:lnTo>
                    <a:pt x="31204" y="73128"/>
                  </a:lnTo>
                  <a:lnTo>
                    <a:pt x="19933" y="114489"/>
                  </a:lnTo>
                  <a:lnTo>
                    <a:pt x="10370" y="159953"/>
                  </a:lnTo>
                  <a:lnTo>
                    <a:pt x="8317" y="206257"/>
                  </a:lnTo>
                  <a:lnTo>
                    <a:pt x="0" y="239405"/>
                  </a:lnTo>
                  <a:lnTo>
                    <a:pt x="6983" y="268382"/>
                  </a:lnTo>
                  <a:lnTo>
                    <a:pt x="10476" y="275560"/>
                  </a:lnTo>
                  <a:lnTo>
                    <a:pt x="14498" y="282277"/>
                  </a:lnTo>
                  <a:lnTo>
                    <a:pt x="17819" y="292010"/>
                  </a:lnTo>
                  <a:lnTo>
                    <a:pt x="25790" y="302904"/>
                  </a:lnTo>
                  <a:lnTo>
                    <a:pt x="29418" y="303956"/>
                  </a:lnTo>
                  <a:lnTo>
                    <a:pt x="31867" y="304236"/>
                  </a:lnTo>
                  <a:lnTo>
                    <a:pt x="37410" y="307370"/>
                  </a:lnTo>
                  <a:lnTo>
                    <a:pt x="43402" y="311232"/>
                  </a:lnTo>
                  <a:lnTo>
                    <a:pt x="49593" y="312949"/>
                  </a:lnTo>
                  <a:lnTo>
                    <a:pt x="51666" y="312348"/>
                  </a:lnTo>
                  <a:lnTo>
                    <a:pt x="53049" y="310889"/>
                  </a:lnTo>
                  <a:lnTo>
                    <a:pt x="53971" y="308859"/>
                  </a:lnTo>
                  <a:lnTo>
                    <a:pt x="55644" y="307505"/>
                  </a:lnTo>
                  <a:lnTo>
                    <a:pt x="65340" y="30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969"/>
            <p:cNvSpPr/>
            <p:nvPr>
              <p:custDataLst>
                <p:tags r:id="rId40"/>
              </p:custDataLst>
            </p:nvPr>
          </p:nvSpPr>
          <p:spPr>
            <a:xfrm>
              <a:off x="5420117" y="3219450"/>
              <a:ext cx="199634" cy="57151"/>
            </a:xfrm>
            <a:custGeom>
              <a:avLst/>
              <a:gdLst/>
              <a:ahLst/>
              <a:cxnLst/>
              <a:rect l="0" t="0" r="0" b="0"/>
              <a:pathLst>
                <a:path w="199634" h="57151">
                  <a:moveTo>
                    <a:pt x="9133" y="57150"/>
                  </a:moveTo>
                  <a:lnTo>
                    <a:pt x="9133" y="57150"/>
                  </a:lnTo>
                  <a:lnTo>
                    <a:pt x="0" y="57150"/>
                  </a:lnTo>
                  <a:lnTo>
                    <a:pt x="7844" y="57150"/>
                  </a:lnTo>
                  <a:lnTo>
                    <a:pt x="16483" y="50604"/>
                  </a:lnTo>
                  <a:lnTo>
                    <a:pt x="25304" y="48508"/>
                  </a:lnTo>
                  <a:lnTo>
                    <a:pt x="35679" y="46828"/>
                  </a:lnTo>
                  <a:lnTo>
                    <a:pt x="79978" y="30764"/>
                  </a:lnTo>
                  <a:lnTo>
                    <a:pt x="99386" y="22991"/>
                  </a:lnTo>
                  <a:lnTo>
                    <a:pt x="128208" y="17006"/>
                  </a:lnTo>
                  <a:lnTo>
                    <a:pt x="138255" y="12850"/>
                  </a:lnTo>
                  <a:lnTo>
                    <a:pt x="184676" y="8553"/>
                  </a:lnTo>
                  <a:lnTo>
                    <a:pt x="186487" y="6760"/>
                  </a:lnTo>
                  <a:lnTo>
                    <a:pt x="187694" y="4507"/>
                  </a:lnTo>
                  <a:lnTo>
                    <a:pt x="189557" y="3004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70"/>
            <p:cNvSpPr/>
            <p:nvPr>
              <p:custDataLst>
                <p:tags r:id="rId41"/>
              </p:custDataLst>
            </p:nvPr>
          </p:nvSpPr>
          <p:spPr>
            <a:xfrm>
              <a:off x="5495925" y="2933710"/>
              <a:ext cx="123826" cy="466584"/>
            </a:xfrm>
            <a:custGeom>
              <a:avLst/>
              <a:gdLst/>
              <a:ahLst/>
              <a:cxnLst/>
              <a:rect l="0" t="0" r="0" b="0"/>
              <a:pathLst>
                <a:path w="123826" h="466584">
                  <a:moveTo>
                    <a:pt x="123825" y="47615"/>
                  </a:moveTo>
                  <a:lnTo>
                    <a:pt x="123825" y="47615"/>
                  </a:lnTo>
                  <a:lnTo>
                    <a:pt x="118769" y="47615"/>
                  </a:lnTo>
                  <a:lnTo>
                    <a:pt x="117280" y="46557"/>
                  </a:lnTo>
                  <a:lnTo>
                    <a:pt x="116286" y="44793"/>
                  </a:lnTo>
                  <a:lnTo>
                    <a:pt x="114692" y="39414"/>
                  </a:lnTo>
                  <a:lnTo>
                    <a:pt x="113319" y="18714"/>
                  </a:lnTo>
                  <a:lnTo>
                    <a:pt x="111529" y="15648"/>
                  </a:lnTo>
                  <a:lnTo>
                    <a:pt x="105170" y="9874"/>
                  </a:lnTo>
                  <a:lnTo>
                    <a:pt x="104892" y="4565"/>
                  </a:lnTo>
                  <a:lnTo>
                    <a:pt x="103795" y="3040"/>
                  </a:lnTo>
                  <a:lnTo>
                    <a:pt x="98253" y="894"/>
                  </a:lnTo>
                  <a:lnTo>
                    <a:pt x="95645" y="109"/>
                  </a:lnTo>
                  <a:lnTo>
                    <a:pt x="87083" y="0"/>
                  </a:lnTo>
                  <a:lnTo>
                    <a:pt x="77643" y="8192"/>
                  </a:lnTo>
                  <a:lnTo>
                    <a:pt x="68881" y="10312"/>
                  </a:lnTo>
                  <a:lnTo>
                    <a:pt x="34914" y="41311"/>
                  </a:lnTo>
                  <a:lnTo>
                    <a:pt x="31392" y="47635"/>
                  </a:lnTo>
                  <a:lnTo>
                    <a:pt x="18984" y="81658"/>
                  </a:lnTo>
                  <a:lnTo>
                    <a:pt x="12798" y="92862"/>
                  </a:lnTo>
                  <a:lnTo>
                    <a:pt x="9653" y="139845"/>
                  </a:lnTo>
                  <a:lnTo>
                    <a:pt x="9530" y="182957"/>
                  </a:lnTo>
                  <a:lnTo>
                    <a:pt x="10585" y="194550"/>
                  </a:lnTo>
                  <a:lnTo>
                    <a:pt x="18167" y="231843"/>
                  </a:lnTo>
                  <a:lnTo>
                    <a:pt x="19847" y="249780"/>
                  </a:lnTo>
                  <a:lnTo>
                    <a:pt x="26538" y="268681"/>
                  </a:lnTo>
                  <a:lnTo>
                    <a:pt x="28456" y="311256"/>
                  </a:lnTo>
                  <a:lnTo>
                    <a:pt x="28567" y="355597"/>
                  </a:lnTo>
                  <a:lnTo>
                    <a:pt x="28575" y="401334"/>
                  </a:lnTo>
                  <a:lnTo>
                    <a:pt x="28575" y="439942"/>
                  </a:lnTo>
                  <a:lnTo>
                    <a:pt x="25753" y="447055"/>
                  </a:lnTo>
                  <a:lnTo>
                    <a:pt x="20374" y="455188"/>
                  </a:lnTo>
                  <a:lnTo>
                    <a:pt x="19166" y="465215"/>
                  </a:lnTo>
                  <a:lnTo>
                    <a:pt x="18069" y="465715"/>
                  </a:lnTo>
                  <a:lnTo>
                    <a:pt x="10859" y="466583"/>
                  </a:lnTo>
                  <a:lnTo>
                    <a:pt x="10414" y="465569"/>
                  </a:lnTo>
                  <a:lnTo>
                    <a:pt x="9920" y="461620"/>
                  </a:lnTo>
                  <a:lnTo>
                    <a:pt x="8730" y="460143"/>
                  </a:lnTo>
                  <a:lnTo>
                    <a:pt x="4586" y="458503"/>
                  </a:lnTo>
                  <a:lnTo>
                    <a:pt x="3057" y="457007"/>
                  </a:lnTo>
                  <a:lnTo>
                    <a:pt x="1358" y="452522"/>
                  </a:lnTo>
                  <a:lnTo>
                    <a:pt x="0" y="43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019"/>
          <p:cNvGrpSpPr/>
          <p:nvPr/>
        </p:nvGrpSpPr>
        <p:grpSpPr>
          <a:xfrm>
            <a:off x="1839684" y="4107168"/>
            <a:ext cx="1950431" cy="931431"/>
            <a:chOff x="1839684" y="4107168"/>
            <a:chExt cx="1950431" cy="931431"/>
          </a:xfrm>
        </p:grpSpPr>
        <p:sp>
          <p:nvSpPr>
            <p:cNvPr id="77" name="SMARTInkShape-3971"/>
            <p:cNvSpPr/>
            <p:nvPr>
              <p:custDataLst>
                <p:tags r:id="rId19"/>
              </p:custDataLst>
            </p:nvPr>
          </p:nvSpPr>
          <p:spPr>
            <a:xfrm>
              <a:off x="2466975" y="470535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14465"/>
                  </a:lnTo>
                  <a:lnTo>
                    <a:pt x="1058" y="15994"/>
                  </a:lnTo>
                  <a:lnTo>
                    <a:pt x="2822" y="17013"/>
                  </a:lnTo>
                  <a:lnTo>
                    <a:pt x="8201" y="18647"/>
                  </a:lnTo>
                  <a:lnTo>
                    <a:pt x="49964" y="54006"/>
                  </a:lnTo>
                  <a:lnTo>
                    <a:pt x="79457" y="93957"/>
                  </a:lnTo>
                  <a:lnTo>
                    <a:pt x="85545" y="109184"/>
                  </a:lnTo>
                  <a:lnTo>
                    <a:pt x="87722" y="110890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972"/>
            <p:cNvSpPr/>
            <p:nvPr>
              <p:custDataLst>
                <p:tags r:id="rId20"/>
              </p:custDataLst>
            </p:nvPr>
          </p:nvSpPr>
          <p:spPr>
            <a:xfrm>
              <a:off x="2476500" y="4705466"/>
              <a:ext cx="104776" cy="114185"/>
            </a:xfrm>
            <a:custGeom>
              <a:avLst/>
              <a:gdLst/>
              <a:ahLst/>
              <a:cxnLst/>
              <a:rect l="0" t="0" r="0" b="0"/>
              <a:pathLst>
                <a:path w="104776" h="114185">
                  <a:moveTo>
                    <a:pt x="104775" y="9409"/>
                  </a:moveTo>
                  <a:lnTo>
                    <a:pt x="104775" y="9409"/>
                  </a:lnTo>
                  <a:lnTo>
                    <a:pt x="104775" y="0"/>
                  </a:lnTo>
                  <a:lnTo>
                    <a:pt x="90586" y="14077"/>
                  </a:lnTo>
                  <a:lnTo>
                    <a:pt x="87885" y="19598"/>
                  </a:lnTo>
                  <a:lnTo>
                    <a:pt x="81095" y="36822"/>
                  </a:lnTo>
                  <a:lnTo>
                    <a:pt x="72731" y="45582"/>
                  </a:lnTo>
                  <a:lnTo>
                    <a:pt x="55171" y="59829"/>
                  </a:lnTo>
                  <a:lnTo>
                    <a:pt x="50979" y="66390"/>
                  </a:lnTo>
                  <a:lnTo>
                    <a:pt x="49861" y="69621"/>
                  </a:lnTo>
                  <a:lnTo>
                    <a:pt x="42974" y="76034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973"/>
            <p:cNvSpPr/>
            <p:nvPr>
              <p:custDataLst>
                <p:tags r:id="rId21"/>
              </p:custDataLst>
            </p:nvPr>
          </p:nvSpPr>
          <p:spPr>
            <a:xfrm>
              <a:off x="2562225" y="48101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4123" y="34958"/>
                  </a:lnTo>
                  <a:lnTo>
                    <a:pt x="1832" y="41290"/>
                  </a:lnTo>
                  <a:lnTo>
                    <a:pt x="2280" y="43402"/>
                  </a:lnTo>
                  <a:lnTo>
                    <a:pt x="3637" y="44810"/>
                  </a:lnTo>
                  <a:lnTo>
                    <a:pt x="5599" y="45748"/>
                  </a:lnTo>
                  <a:lnTo>
                    <a:pt x="5850" y="474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74"/>
            <p:cNvSpPr/>
            <p:nvPr>
              <p:custDataLst>
                <p:tags r:id="rId22"/>
              </p:custDataLst>
            </p:nvPr>
          </p:nvSpPr>
          <p:spPr>
            <a:xfrm>
              <a:off x="2724150" y="468630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9701" y="25693"/>
                  </a:lnTo>
                  <a:lnTo>
                    <a:pt x="14189" y="31881"/>
                  </a:lnTo>
                  <a:lnTo>
                    <a:pt x="19711" y="35336"/>
                  </a:lnTo>
                  <a:lnTo>
                    <a:pt x="22666" y="36257"/>
                  </a:lnTo>
                  <a:lnTo>
                    <a:pt x="24636" y="37931"/>
                  </a:lnTo>
                  <a:lnTo>
                    <a:pt x="35884" y="57326"/>
                  </a:lnTo>
                  <a:lnTo>
                    <a:pt x="381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75"/>
            <p:cNvSpPr/>
            <p:nvPr>
              <p:custDataLst>
                <p:tags r:id="rId23"/>
              </p:custDataLst>
            </p:nvPr>
          </p:nvSpPr>
          <p:spPr>
            <a:xfrm>
              <a:off x="2771775" y="4676894"/>
              <a:ext cx="66676" cy="161807"/>
            </a:xfrm>
            <a:custGeom>
              <a:avLst/>
              <a:gdLst/>
              <a:ahLst/>
              <a:cxnLst/>
              <a:rect l="0" t="0" r="0" b="0"/>
              <a:pathLst>
                <a:path w="66676" h="161807">
                  <a:moveTo>
                    <a:pt x="66675" y="18931"/>
                  </a:moveTo>
                  <a:lnTo>
                    <a:pt x="66675" y="18931"/>
                  </a:lnTo>
                  <a:lnTo>
                    <a:pt x="66675" y="10730"/>
                  </a:lnTo>
                  <a:lnTo>
                    <a:pt x="65617" y="10289"/>
                  </a:lnTo>
                  <a:lnTo>
                    <a:pt x="61619" y="9798"/>
                  </a:lnTo>
                  <a:lnTo>
                    <a:pt x="60129" y="8610"/>
                  </a:lnTo>
                  <a:lnTo>
                    <a:pt x="58474" y="4466"/>
                  </a:lnTo>
                  <a:lnTo>
                    <a:pt x="56974" y="2937"/>
                  </a:lnTo>
                  <a:lnTo>
                    <a:pt x="49065" y="284"/>
                  </a:lnTo>
                  <a:lnTo>
                    <a:pt x="42995" y="0"/>
                  </a:lnTo>
                  <a:lnTo>
                    <a:pt x="41363" y="1019"/>
                  </a:lnTo>
                  <a:lnTo>
                    <a:pt x="40276" y="2756"/>
                  </a:lnTo>
                  <a:lnTo>
                    <a:pt x="39550" y="4973"/>
                  </a:lnTo>
                  <a:lnTo>
                    <a:pt x="38009" y="6450"/>
                  </a:lnTo>
                  <a:lnTo>
                    <a:pt x="33473" y="8093"/>
                  </a:lnTo>
                  <a:lnTo>
                    <a:pt x="31840" y="9589"/>
                  </a:lnTo>
                  <a:lnTo>
                    <a:pt x="21227" y="28652"/>
                  </a:lnTo>
                  <a:lnTo>
                    <a:pt x="20501" y="31762"/>
                  </a:lnTo>
                  <a:lnTo>
                    <a:pt x="11702" y="47523"/>
                  </a:lnTo>
                  <a:lnTo>
                    <a:pt x="8753" y="63383"/>
                  </a:lnTo>
                  <a:lnTo>
                    <a:pt x="2043" y="76081"/>
                  </a:lnTo>
                  <a:lnTo>
                    <a:pt x="11" y="117356"/>
                  </a:lnTo>
                  <a:lnTo>
                    <a:pt x="2827" y="123706"/>
                  </a:lnTo>
                  <a:lnTo>
                    <a:pt x="6548" y="130056"/>
                  </a:lnTo>
                  <a:lnTo>
                    <a:pt x="8937" y="142756"/>
                  </a:lnTo>
                  <a:lnTo>
                    <a:pt x="9409" y="155456"/>
                  </a:lnTo>
                  <a:lnTo>
                    <a:pt x="8389" y="157573"/>
                  </a:lnTo>
                  <a:lnTo>
                    <a:pt x="6651" y="158984"/>
                  </a:lnTo>
                  <a:lnTo>
                    <a:pt x="0" y="16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76"/>
            <p:cNvSpPr/>
            <p:nvPr>
              <p:custDataLst>
                <p:tags r:id="rId24"/>
              </p:custDataLst>
            </p:nvPr>
          </p:nvSpPr>
          <p:spPr>
            <a:xfrm>
              <a:off x="3048110" y="4362460"/>
              <a:ext cx="85616" cy="333366"/>
            </a:xfrm>
            <a:custGeom>
              <a:avLst/>
              <a:gdLst/>
              <a:ahLst/>
              <a:cxnLst/>
              <a:rect l="0" t="0" r="0" b="0"/>
              <a:pathLst>
                <a:path w="85616" h="333366">
                  <a:moveTo>
                    <a:pt x="85615" y="9515"/>
                  </a:moveTo>
                  <a:lnTo>
                    <a:pt x="85615" y="9515"/>
                  </a:lnTo>
                  <a:lnTo>
                    <a:pt x="85615" y="382"/>
                  </a:lnTo>
                  <a:lnTo>
                    <a:pt x="71426" y="0"/>
                  </a:lnTo>
                  <a:lnTo>
                    <a:pt x="65904" y="2817"/>
                  </a:lnTo>
                  <a:lnTo>
                    <a:pt x="62949" y="5050"/>
                  </a:lnTo>
                  <a:lnTo>
                    <a:pt x="41139" y="41747"/>
                  </a:lnTo>
                  <a:lnTo>
                    <a:pt x="22113" y="87011"/>
                  </a:lnTo>
                  <a:lnTo>
                    <a:pt x="6239" y="133511"/>
                  </a:lnTo>
                  <a:lnTo>
                    <a:pt x="726" y="180988"/>
                  </a:lnTo>
                  <a:lnTo>
                    <a:pt x="0" y="228593"/>
                  </a:lnTo>
                  <a:lnTo>
                    <a:pt x="981" y="256108"/>
                  </a:lnTo>
                  <a:lnTo>
                    <a:pt x="13152" y="291533"/>
                  </a:lnTo>
                  <a:lnTo>
                    <a:pt x="22012" y="301720"/>
                  </a:lnTo>
                  <a:lnTo>
                    <a:pt x="66565" y="33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977"/>
            <p:cNvSpPr/>
            <p:nvPr>
              <p:custDataLst>
                <p:tags r:id="rId25"/>
              </p:custDataLst>
            </p:nvPr>
          </p:nvSpPr>
          <p:spPr>
            <a:xfrm>
              <a:off x="3219485" y="4525868"/>
              <a:ext cx="114266" cy="127449"/>
            </a:xfrm>
            <a:custGeom>
              <a:avLst/>
              <a:gdLst/>
              <a:ahLst/>
              <a:cxnLst/>
              <a:rect l="0" t="0" r="0" b="0"/>
              <a:pathLst>
                <a:path w="114266" h="127449">
                  <a:moveTo>
                    <a:pt x="9490" y="36607"/>
                  </a:moveTo>
                  <a:lnTo>
                    <a:pt x="9490" y="36607"/>
                  </a:lnTo>
                  <a:lnTo>
                    <a:pt x="357" y="27474"/>
                  </a:lnTo>
                  <a:lnTo>
                    <a:pt x="0" y="18915"/>
                  </a:lnTo>
                  <a:lnTo>
                    <a:pt x="1046" y="18463"/>
                  </a:lnTo>
                  <a:lnTo>
                    <a:pt x="17575" y="17567"/>
                  </a:lnTo>
                  <a:lnTo>
                    <a:pt x="26335" y="24105"/>
                  </a:lnTo>
                  <a:lnTo>
                    <a:pt x="32146" y="25759"/>
                  </a:lnTo>
                  <a:lnTo>
                    <a:pt x="34119" y="27258"/>
                  </a:lnTo>
                  <a:lnTo>
                    <a:pt x="53151" y="53628"/>
                  </a:lnTo>
                  <a:lnTo>
                    <a:pt x="56593" y="76569"/>
                  </a:lnTo>
                  <a:lnTo>
                    <a:pt x="54061" y="83648"/>
                  </a:lnTo>
                  <a:lnTo>
                    <a:pt x="50466" y="90323"/>
                  </a:lnTo>
                  <a:lnTo>
                    <a:pt x="47383" y="100031"/>
                  </a:lnTo>
                  <a:lnTo>
                    <a:pt x="24002" y="126830"/>
                  </a:lnTo>
                  <a:lnTo>
                    <a:pt x="22340" y="127448"/>
                  </a:lnTo>
                  <a:lnTo>
                    <a:pt x="21231" y="126800"/>
                  </a:lnTo>
                  <a:lnTo>
                    <a:pt x="19145" y="122594"/>
                  </a:lnTo>
                  <a:lnTo>
                    <a:pt x="19054" y="117354"/>
                  </a:lnTo>
                  <a:lnTo>
                    <a:pt x="33205" y="76346"/>
                  </a:lnTo>
                  <a:lnTo>
                    <a:pt x="62433" y="31223"/>
                  </a:lnTo>
                  <a:lnTo>
                    <a:pt x="68631" y="17748"/>
                  </a:lnTo>
                  <a:lnTo>
                    <a:pt x="71142" y="14509"/>
                  </a:lnTo>
                  <a:lnTo>
                    <a:pt x="76755" y="10911"/>
                  </a:lnTo>
                  <a:lnTo>
                    <a:pt x="79733" y="9951"/>
                  </a:lnTo>
                  <a:lnTo>
                    <a:pt x="81719" y="8253"/>
                  </a:lnTo>
                  <a:lnTo>
                    <a:pt x="85167" y="0"/>
                  </a:lnTo>
                  <a:lnTo>
                    <a:pt x="85457" y="1993"/>
                  </a:lnTo>
                  <a:lnTo>
                    <a:pt x="85688" y="30391"/>
                  </a:lnTo>
                  <a:lnTo>
                    <a:pt x="82867" y="36666"/>
                  </a:lnTo>
                  <a:lnTo>
                    <a:pt x="80633" y="39821"/>
                  </a:lnTo>
                  <a:lnTo>
                    <a:pt x="80202" y="42983"/>
                  </a:lnTo>
                  <a:lnTo>
                    <a:pt x="85414" y="63302"/>
                  </a:lnTo>
                  <a:lnTo>
                    <a:pt x="90665" y="69681"/>
                  </a:lnTo>
                  <a:lnTo>
                    <a:pt x="96015" y="72473"/>
                  </a:lnTo>
                  <a:lnTo>
                    <a:pt x="98923" y="73218"/>
                  </a:lnTo>
                  <a:lnTo>
                    <a:pt x="114265" y="8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978"/>
            <p:cNvSpPr/>
            <p:nvPr>
              <p:custDataLst>
                <p:tags r:id="rId26"/>
              </p:custDataLst>
            </p:nvPr>
          </p:nvSpPr>
          <p:spPr>
            <a:xfrm>
              <a:off x="3419475" y="461010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22390"/>
                  </a:lnTo>
                  <a:lnTo>
                    <a:pt x="46567" y="24452"/>
                  </a:lnTo>
                  <a:lnTo>
                    <a:pt x="44803" y="25826"/>
                  </a:lnTo>
                  <a:lnTo>
                    <a:pt x="19345" y="35817"/>
                  </a:lnTo>
                  <a:lnTo>
                    <a:pt x="13889" y="41671"/>
                  </a:lnTo>
                  <a:lnTo>
                    <a:pt x="11465" y="47801"/>
                  </a:lnTo>
                  <a:lnTo>
                    <a:pt x="9908" y="60359"/>
                  </a:lnTo>
                  <a:lnTo>
                    <a:pt x="8722" y="62465"/>
                  </a:lnTo>
                  <a:lnTo>
                    <a:pt x="6873" y="63868"/>
                  </a:lnTo>
                  <a:lnTo>
                    <a:pt x="4582" y="64804"/>
                  </a:lnTo>
                  <a:lnTo>
                    <a:pt x="3055" y="664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979"/>
            <p:cNvSpPr/>
            <p:nvPr>
              <p:custDataLst>
                <p:tags r:id="rId27"/>
              </p:custDataLst>
            </p:nvPr>
          </p:nvSpPr>
          <p:spPr>
            <a:xfrm>
              <a:off x="3506524" y="4476750"/>
              <a:ext cx="160411" cy="328880"/>
            </a:xfrm>
            <a:custGeom>
              <a:avLst/>
              <a:gdLst/>
              <a:ahLst/>
              <a:cxnLst/>
              <a:rect l="0" t="0" r="0" b="0"/>
              <a:pathLst>
                <a:path w="160411" h="328880">
                  <a:moveTo>
                    <a:pt x="8201" y="0"/>
                  </a:moveTo>
                  <a:lnTo>
                    <a:pt x="8201" y="0"/>
                  </a:lnTo>
                  <a:lnTo>
                    <a:pt x="8201" y="5057"/>
                  </a:lnTo>
                  <a:lnTo>
                    <a:pt x="5379" y="10361"/>
                  </a:lnTo>
                  <a:lnTo>
                    <a:pt x="1655" y="16247"/>
                  </a:lnTo>
                  <a:lnTo>
                    <a:pt x="0" y="22390"/>
                  </a:lnTo>
                  <a:lnTo>
                    <a:pt x="617" y="25510"/>
                  </a:lnTo>
                  <a:lnTo>
                    <a:pt x="7396" y="37914"/>
                  </a:lnTo>
                  <a:lnTo>
                    <a:pt x="7843" y="42603"/>
                  </a:lnTo>
                  <a:lnTo>
                    <a:pt x="10864" y="48216"/>
                  </a:lnTo>
                  <a:lnTo>
                    <a:pt x="14676" y="54238"/>
                  </a:lnTo>
                  <a:lnTo>
                    <a:pt x="17881" y="63578"/>
                  </a:lnTo>
                  <a:lnTo>
                    <a:pt x="22381" y="69884"/>
                  </a:lnTo>
                  <a:lnTo>
                    <a:pt x="27909" y="73393"/>
                  </a:lnTo>
                  <a:lnTo>
                    <a:pt x="40081" y="75646"/>
                  </a:lnTo>
                  <a:lnTo>
                    <a:pt x="59012" y="76152"/>
                  </a:lnTo>
                  <a:lnTo>
                    <a:pt x="65356" y="73356"/>
                  </a:lnTo>
                  <a:lnTo>
                    <a:pt x="68529" y="71129"/>
                  </a:lnTo>
                  <a:lnTo>
                    <a:pt x="86714" y="66497"/>
                  </a:lnTo>
                  <a:lnTo>
                    <a:pt x="89118" y="64439"/>
                  </a:lnTo>
                  <a:lnTo>
                    <a:pt x="90721" y="62010"/>
                  </a:lnTo>
                  <a:lnTo>
                    <a:pt x="106385" y="50505"/>
                  </a:lnTo>
                  <a:lnTo>
                    <a:pt x="131593" y="19491"/>
                  </a:lnTo>
                  <a:lnTo>
                    <a:pt x="126841" y="19181"/>
                  </a:lnTo>
                  <a:lnTo>
                    <a:pt x="125394" y="20196"/>
                  </a:lnTo>
                  <a:lnTo>
                    <a:pt x="124430" y="21930"/>
                  </a:lnTo>
                  <a:lnTo>
                    <a:pt x="122882" y="27262"/>
                  </a:lnTo>
                  <a:lnTo>
                    <a:pt x="122504" y="74828"/>
                  </a:lnTo>
                  <a:lnTo>
                    <a:pt x="123559" y="98781"/>
                  </a:lnTo>
                  <a:lnTo>
                    <a:pt x="138976" y="142896"/>
                  </a:lnTo>
                  <a:lnTo>
                    <a:pt x="143610" y="161931"/>
                  </a:lnTo>
                  <a:lnTo>
                    <a:pt x="147758" y="175687"/>
                  </a:lnTo>
                  <a:lnTo>
                    <a:pt x="157331" y="221368"/>
                  </a:lnTo>
                  <a:lnTo>
                    <a:pt x="160410" y="266648"/>
                  </a:lnTo>
                  <a:lnTo>
                    <a:pt x="159458" y="278318"/>
                  </a:lnTo>
                  <a:lnTo>
                    <a:pt x="143264" y="316010"/>
                  </a:lnTo>
                  <a:lnTo>
                    <a:pt x="140576" y="318623"/>
                  </a:lnTo>
                  <a:lnTo>
                    <a:pt x="117821" y="328879"/>
                  </a:lnTo>
                  <a:lnTo>
                    <a:pt x="116206" y="328261"/>
                  </a:lnTo>
                  <a:lnTo>
                    <a:pt x="90642" y="296480"/>
                  </a:lnTo>
                  <a:lnTo>
                    <a:pt x="8440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980"/>
            <p:cNvSpPr/>
            <p:nvPr>
              <p:custDataLst>
                <p:tags r:id="rId28"/>
              </p:custDataLst>
            </p:nvPr>
          </p:nvSpPr>
          <p:spPr>
            <a:xfrm>
              <a:off x="3695700" y="4373299"/>
              <a:ext cx="94415" cy="341577"/>
            </a:xfrm>
            <a:custGeom>
              <a:avLst/>
              <a:gdLst/>
              <a:ahLst/>
              <a:cxnLst/>
              <a:rect l="0" t="0" r="0" b="0"/>
              <a:pathLst>
                <a:path w="94415" h="341577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8648" y="6389"/>
                  </a:lnTo>
                  <a:lnTo>
                    <a:pt x="31799" y="6993"/>
                  </a:lnTo>
                  <a:lnTo>
                    <a:pt x="41289" y="12900"/>
                  </a:lnTo>
                  <a:lnTo>
                    <a:pt x="60326" y="43817"/>
                  </a:lnTo>
                  <a:lnTo>
                    <a:pt x="82550" y="88675"/>
                  </a:lnTo>
                  <a:lnTo>
                    <a:pt x="91017" y="115300"/>
                  </a:lnTo>
                  <a:lnTo>
                    <a:pt x="94414" y="158865"/>
                  </a:lnTo>
                  <a:lnTo>
                    <a:pt x="92180" y="188661"/>
                  </a:lnTo>
                  <a:lnTo>
                    <a:pt x="81943" y="227174"/>
                  </a:lnTo>
                  <a:lnTo>
                    <a:pt x="68672" y="264297"/>
                  </a:lnTo>
                  <a:lnTo>
                    <a:pt x="35601" y="306277"/>
                  </a:lnTo>
                  <a:lnTo>
                    <a:pt x="22308" y="324532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981"/>
            <p:cNvSpPr/>
            <p:nvPr>
              <p:custDataLst>
                <p:tags r:id="rId29"/>
              </p:custDataLst>
            </p:nvPr>
          </p:nvSpPr>
          <p:spPr>
            <a:xfrm>
              <a:off x="2257474" y="4638675"/>
              <a:ext cx="161877" cy="76201"/>
            </a:xfrm>
            <a:custGeom>
              <a:avLst/>
              <a:gdLst/>
              <a:ahLst/>
              <a:cxnLst/>
              <a:rect l="0" t="0" r="0" b="0"/>
              <a:pathLst>
                <a:path w="161877" h="76201">
                  <a:moveTo>
                    <a:pt x="38051" y="76200"/>
                  </a:moveTo>
                  <a:lnTo>
                    <a:pt x="38051" y="76200"/>
                  </a:lnTo>
                  <a:lnTo>
                    <a:pt x="21805" y="61012"/>
                  </a:lnTo>
                  <a:lnTo>
                    <a:pt x="9403" y="55091"/>
                  </a:lnTo>
                  <a:lnTo>
                    <a:pt x="504" y="48062"/>
                  </a:lnTo>
                  <a:lnTo>
                    <a:pt x="0" y="39462"/>
                  </a:lnTo>
                  <a:lnTo>
                    <a:pt x="5022" y="33447"/>
                  </a:lnTo>
                  <a:lnTo>
                    <a:pt x="10319" y="30740"/>
                  </a:lnTo>
                  <a:lnTo>
                    <a:pt x="13213" y="30018"/>
                  </a:lnTo>
                  <a:lnTo>
                    <a:pt x="28600" y="21226"/>
                  </a:lnTo>
                  <a:lnTo>
                    <a:pt x="69069" y="10976"/>
                  </a:lnTo>
                  <a:lnTo>
                    <a:pt x="110733" y="1451"/>
                  </a:lnTo>
                  <a:lnTo>
                    <a:pt x="161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82"/>
            <p:cNvSpPr/>
            <p:nvPr>
              <p:custDataLst>
                <p:tags r:id="rId30"/>
              </p:custDataLst>
            </p:nvPr>
          </p:nvSpPr>
          <p:spPr>
            <a:xfrm>
              <a:off x="2333633" y="4391156"/>
              <a:ext cx="104768" cy="390395"/>
            </a:xfrm>
            <a:custGeom>
              <a:avLst/>
              <a:gdLst/>
              <a:ahLst/>
              <a:cxnLst/>
              <a:rect l="0" t="0" r="0" b="0"/>
              <a:pathLst>
                <a:path w="104768" h="390395">
                  <a:moveTo>
                    <a:pt x="104767" y="104644"/>
                  </a:moveTo>
                  <a:lnTo>
                    <a:pt x="104767" y="104644"/>
                  </a:lnTo>
                  <a:lnTo>
                    <a:pt x="104767" y="59180"/>
                  </a:lnTo>
                  <a:lnTo>
                    <a:pt x="103709" y="44136"/>
                  </a:lnTo>
                  <a:lnTo>
                    <a:pt x="93008" y="19094"/>
                  </a:lnTo>
                  <a:lnTo>
                    <a:pt x="77642" y="1362"/>
                  </a:lnTo>
                  <a:lnTo>
                    <a:pt x="71565" y="311"/>
                  </a:lnTo>
                  <a:lnTo>
                    <a:pt x="63062" y="0"/>
                  </a:lnTo>
                  <a:lnTo>
                    <a:pt x="56951" y="2749"/>
                  </a:lnTo>
                  <a:lnTo>
                    <a:pt x="44404" y="13138"/>
                  </a:lnTo>
                  <a:lnTo>
                    <a:pt x="25389" y="44927"/>
                  </a:lnTo>
                  <a:lnTo>
                    <a:pt x="13749" y="77444"/>
                  </a:lnTo>
                  <a:lnTo>
                    <a:pt x="5018" y="123875"/>
                  </a:lnTo>
                  <a:lnTo>
                    <a:pt x="985" y="168375"/>
                  </a:lnTo>
                  <a:lnTo>
                    <a:pt x="188" y="208838"/>
                  </a:lnTo>
                  <a:lnTo>
                    <a:pt x="31" y="252460"/>
                  </a:lnTo>
                  <a:lnTo>
                    <a:pt x="0" y="293180"/>
                  </a:lnTo>
                  <a:lnTo>
                    <a:pt x="1053" y="315847"/>
                  </a:lnTo>
                  <a:lnTo>
                    <a:pt x="11751" y="361730"/>
                  </a:lnTo>
                  <a:lnTo>
                    <a:pt x="18082" y="379407"/>
                  </a:lnTo>
                  <a:lnTo>
                    <a:pt x="19005" y="389903"/>
                  </a:lnTo>
                  <a:lnTo>
                    <a:pt x="9517" y="390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983"/>
            <p:cNvSpPr/>
            <p:nvPr>
              <p:custDataLst>
                <p:tags r:id="rId31"/>
              </p:custDataLst>
            </p:nvPr>
          </p:nvSpPr>
          <p:spPr>
            <a:xfrm>
              <a:off x="1839684" y="4107168"/>
              <a:ext cx="150602" cy="130088"/>
            </a:xfrm>
            <a:custGeom>
              <a:avLst/>
              <a:gdLst/>
              <a:ahLst/>
              <a:cxnLst/>
              <a:rect l="0" t="0" r="0" b="0"/>
              <a:pathLst>
                <a:path w="150602" h="130088">
                  <a:moveTo>
                    <a:pt x="84366" y="45732"/>
                  </a:moveTo>
                  <a:lnTo>
                    <a:pt x="84366" y="45732"/>
                  </a:lnTo>
                  <a:lnTo>
                    <a:pt x="84366" y="36241"/>
                  </a:lnTo>
                  <a:lnTo>
                    <a:pt x="79310" y="36217"/>
                  </a:lnTo>
                  <a:lnTo>
                    <a:pt x="77820" y="37272"/>
                  </a:lnTo>
                  <a:lnTo>
                    <a:pt x="76827" y="39034"/>
                  </a:lnTo>
                  <a:lnTo>
                    <a:pt x="75233" y="44409"/>
                  </a:lnTo>
                  <a:lnTo>
                    <a:pt x="68373" y="53075"/>
                  </a:lnTo>
                  <a:lnTo>
                    <a:pt x="66222" y="61901"/>
                  </a:lnTo>
                  <a:lnTo>
                    <a:pt x="65718" y="68088"/>
                  </a:lnTo>
                  <a:lnTo>
                    <a:pt x="62673" y="74366"/>
                  </a:lnTo>
                  <a:lnTo>
                    <a:pt x="50151" y="90189"/>
                  </a:lnTo>
                  <a:lnTo>
                    <a:pt x="44211" y="102883"/>
                  </a:lnTo>
                  <a:lnTo>
                    <a:pt x="41721" y="106058"/>
                  </a:lnTo>
                  <a:lnTo>
                    <a:pt x="36132" y="109585"/>
                  </a:lnTo>
                  <a:lnTo>
                    <a:pt x="33160" y="110526"/>
                  </a:lnTo>
                  <a:lnTo>
                    <a:pt x="31179" y="112211"/>
                  </a:lnTo>
                  <a:lnTo>
                    <a:pt x="28977" y="116906"/>
                  </a:lnTo>
                  <a:lnTo>
                    <a:pt x="27332" y="118581"/>
                  </a:lnTo>
                  <a:lnTo>
                    <a:pt x="18129" y="121801"/>
                  </a:lnTo>
                  <a:lnTo>
                    <a:pt x="9529" y="113720"/>
                  </a:lnTo>
                  <a:lnTo>
                    <a:pt x="7377" y="105062"/>
                  </a:lnTo>
                  <a:lnTo>
                    <a:pt x="0" y="95108"/>
                  </a:lnTo>
                  <a:lnTo>
                    <a:pt x="606" y="93466"/>
                  </a:lnTo>
                  <a:lnTo>
                    <a:pt x="5456" y="86099"/>
                  </a:lnTo>
                  <a:lnTo>
                    <a:pt x="7631" y="74128"/>
                  </a:lnTo>
                  <a:lnTo>
                    <a:pt x="7809" y="71012"/>
                  </a:lnTo>
                  <a:lnTo>
                    <a:pt x="8986" y="68936"/>
                  </a:lnTo>
                  <a:lnTo>
                    <a:pt x="10830" y="67551"/>
                  </a:lnTo>
                  <a:lnTo>
                    <a:pt x="16336" y="65329"/>
                  </a:lnTo>
                  <a:lnTo>
                    <a:pt x="22346" y="64944"/>
                  </a:lnTo>
                  <a:lnTo>
                    <a:pt x="27874" y="67676"/>
                  </a:lnTo>
                  <a:lnTo>
                    <a:pt x="33858" y="71360"/>
                  </a:lnTo>
                  <a:lnTo>
                    <a:pt x="43178" y="74492"/>
                  </a:lnTo>
                  <a:lnTo>
                    <a:pt x="74843" y="100118"/>
                  </a:lnTo>
                  <a:lnTo>
                    <a:pt x="92598" y="107393"/>
                  </a:lnTo>
                  <a:lnTo>
                    <a:pt x="112483" y="120756"/>
                  </a:lnTo>
                  <a:lnTo>
                    <a:pt x="117324" y="121409"/>
                  </a:lnTo>
                  <a:lnTo>
                    <a:pt x="123003" y="124522"/>
                  </a:lnTo>
                  <a:lnTo>
                    <a:pt x="129055" y="128375"/>
                  </a:lnTo>
                  <a:lnTo>
                    <a:pt x="135272" y="130087"/>
                  </a:lnTo>
                  <a:lnTo>
                    <a:pt x="137353" y="129485"/>
                  </a:lnTo>
                  <a:lnTo>
                    <a:pt x="138741" y="128026"/>
                  </a:lnTo>
                  <a:lnTo>
                    <a:pt x="141341" y="123582"/>
                  </a:lnTo>
                  <a:lnTo>
                    <a:pt x="149554" y="114088"/>
                  </a:lnTo>
                  <a:lnTo>
                    <a:pt x="150601" y="107849"/>
                  </a:lnTo>
                  <a:lnTo>
                    <a:pt x="149896" y="88654"/>
                  </a:lnTo>
                  <a:lnTo>
                    <a:pt x="135229" y="42693"/>
                  </a:lnTo>
                  <a:lnTo>
                    <a:pt x="131892" y="30838"/>
                  </a:lnTo>
                  <a:lnTo>
                    <a:pt x="115571" y="7689"/>
                  </a:lnTo>
                  <a:lnTo>
                    <a:pt x="114695" y="4495"/>
                  </a:lnTo>
                  <a:lnTo>
                    <a:pt x="113052" y="2366"/>
                  </a:lnTo>
                  <a:lnTo>
                    <a:pt x="108404" y="0"/>
                  </a:lnTo>
                  <a:lnTo>
                    <a:pt x="99988" y="1771"/>
                  </a:lnTo>
                  <a:lnTo>
                    <a:pt x="87452" y="6474"/>
                  </a:lnTo>
                  <a:lnTo>
                    <a:pt x="55791" y="3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984"/>
            <p:cNvSpPr/>
            <p:nvPr>
              <p:custDataLst>
                <p:tags r:id="rId32"/>
              </p:custDataLst>
            </p:nvPr>
          </p:nvSpPr>
          <p:spPr>
            <a:xfrm>
              <a:off x="2058763" y="4962525"/>
              <a:ext cx="150635" cy="76074"/>
            </a:xfrm>
            <a:custGeom>
              <a:avLst/>
              <a:gdLst/>
              <a:ahLst/>
              <a:cxnLst/>
              <a:rect l="0" t="0" r="0" b="0"/>
              <a:pathLst>
                <a:path w="150635" h="76074">
                  <a:moveTo>
                    <a:pt x="84362" y="28575"/>
                  </a:moveTo>
                  <a:lnTo>
                    <a:pt x="84362" y="28575"/>
                  </a:lnTo>
                  <a:lnTo>
                    <a:pt x="75229" y="28575"/>
                  </a:lnTo>
                  <a:lnTo>
                    <a:pt x="74871" y="36776"/>
                  </a:lnTo>
                  <a:lnTo>
                    <a:pt x="66639" y="46184"/>
                  </a:lnTo>
                  <a:lnTo>
                    <a:pt x="65705" y="52255"/>
                  </a:lnTo>
                  <a:lnTo>
                    <a:pt x="64516" y="53887"/>
                  </a:lnTo>
                  <a:lnTo>
                    <a:pt x="62664" y="54975"/>
                  </a:lnTo>
                  <a:lnTo>
                    <a:pt x="60372" y="55699"/>
                  </a:lnTo>
                  <a:lnTo>
                    <a:pt x="58844" y="57241"/>
                  </a:lnTo>
                  <a:lnTo>
                    <a:pt x="57146" y="61777"/>
                  </a:lnTo>
                  <a:lnTo>
                    <a:pt x="55634" y="63410"/>
                  </a:lnTo>
                  <a:lnTo>
                    <a:pt x="36846" y="75233"/>
                  </a:lnTo>
                  <a:lnTo>
                    <a:pt x="32199" y="75770"/>
                  </a:lnTo>
                  <a:lnTo>
                    <a:pt x="26606" y="73187"/>
                  </a:lnTo>
                  <a:lnTo>
                    <a:pt x="19449" y="67961"/>
                  </a:lnTo>
                  <a:lnTo>
                    <a:pt x="13153" y="67056"/>
                  </a:lnTo>
                  <a:lnTo>
                    <a:pt x="11489" y="65870"/>
                  </a:lnTo>
                  <a:lnTo>
                    <a:pt x="10380" y="64022"/>
                  </a:lnTo>
                  <a:lnTo>
                    <a:pt x="8819" y="56364"/>
                  </a:lnTo>
                  <a:lnTo>
                    <a:pt x="8600" y="53451"/>
                  </a:lnTo>
                  <a:lnTo>
                    <a:pt x="7396" y="51508"/>
                  </a:lnTo>
                  <a:lnTo>
                    <a:pt x="5534" y="50214"/>
                  </a:lnTo>
                  <a:lnTo>
                    <a:pt x="3235" y="49351"/>
                  </a:lnTo>
                  <a:lnTo>
                    <a:pt x="1703" y="47718"/>
                  </a:lnTo>
                  <a:lnTo>
                    <a:pt x="0" y="43081"/>
                  </a:lnTo>
                  <a:lnTo>
                    <a:pt x="604" y="41420"/>
                  </a:lnTo>
                  <a:lnTo>
                    <a:pt x="2065" y="40313"/>
                  </a:lnTo>
                  <a:lnTo>
                    <a:pt x="4097" y="39575"/>
                  </a:lnTo>
                  <a:lnTo>
                    <a:pt x="5452" y="38026"/>
                  </a:lnTo>
                  <a:lnTo>
                    <a:pt x="7805" y="30028"/>
                  </a:lnTo>
                  <a:lnTo>
                    <a:pt x="10826" y="29221"/>
                  </a:lnTo>
                  <a:lnTo>
                    <a:pt x="34986" y="28578"/>
                  </a:lnTo>
                  <a:lnTo>
                    <a:pt x="43995" y="35122"/>
                  </a:lnTo>
                  <a:lnTo>
                    <a:pt x="52881" y="38276"/>
                  </a:lnTo>
                  <a:lnTo>
                    <a:pt x="62217" y="44385"/>
                  </a:lnTo>
                  <a:lnTo>
                    <a:pt x="71686" y="47723"/>
                  </a:lnTo>
                  <a:lnTo>
                    <a:pt x="81194" y="53887"/>
                  </a:lnTo>
                  <a:lnTo>
                    <a:pt x="87540" y="55699"/>
                  </a:lnTo>
                  <a:lnTo>
                    <a:pt x="89656" y="57241"/>
                  </a:lnTo>
                  <a:lnTo>
                    <a:pt x="91066" y="59328"/>
                  </a:lnTo>
                  <a:lnTo>
                    <a:pt x="92006" y="61777"/>
                  </a:lnTo>
                  <a:lnTo>
                    <a:pt x="93691" y="63410"/>
                  </a:lnTo>
                  <a:lnTo>
                    <a:pt x="104001" y="68852"/>
                  </a:lnTo>
                  <a:lnTo>
                    <a:pt x="110024" y="72934"/>
                  </a:lnTo>
                  <a:lnTo>
                    <a:pt x="120615" y="75770"/>
                  </a:lnTo>
                  <a:lnTo>
                    <a:pt x="126971" y="76073"/>
                  </a:lnTo>
                  <a:lnTo>
                    <a:pt x="128643" y="75056"/>
                  </a:lnTo>
                  <a:lnTo>
                    <a:pt x="129758" y="73321"/>
                  </a:lnTo>
                  <a:lnTo>
                    <a:pt x="131547" y="67988"/>
                  </a:lnTo>
                  <a:lnTo>
                    <a:pt x="140149" y="58590"/>
                  </a:lnTo>
                  <a:lnTo>
                    <a:pt x="142301" y="49830"/>
                  </a:lnTo>
                  <a:lnTo>
                    <a:pt x="149678" y="39853"/>
                  </a:lnTo>
                  <a:lnTo>
                    <a:pt x="150634" y="33563"/>
                  </a:lnTo>
                  <a:lnTo>
                    <a:pt x="148036" y="27970"/>
                  </a:lnTo>
                  <a:lnTo>
                    <a:pt x="142800" y="20812"/>
                  </a:lnTo>
                  <a:lnTo>
                    <a:pt x="141894" y="14515"/>
                  </a:lnTo>
                  <a:lnTo>
                    <a:pt x="140708" y="12852"/>
                  </a:lnTo>
                  <a:lnTo>
                    <a:pt x="138859" y="11743"/>
                  </a:lnTo>
                  <a:lnTo>
                    <a:pt x="131201" y="10182"/>
                  </a:lnTo>
                  <a:lnTo>
                    <a:pt x="84360" y="9526"/>
                  </a:lnTo>
                  <a:lnTo>
                    <a:pt x="81186" y="9525"/>
                  </a:lnTo>
                  <a:lnTo>
                    <a:pt x="79069" y="8467"/>
                  </a:lnTo>
                  <a:lnTo>
                    <a:pt x="77659" y="6703"/>
                  </a:lnTo>
                  <a:lnTo>
                    <a:pt x="74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985"/>
            <p:cNvSpPr/>
            <p:nvPr>
              <p:custDataLst>
                <p:tags r:id="rId33"/>
              </p:custDataLst>
            </p:nvPr>
          </p:nvSpPr>
          <p:spPr>
            <a:xfrm>
              <a:off x="1857495" y="5000625"/>
              <a:ext cx="152281" cy="19048"/>
            </a:xfrm>
            <a:custGeom>
              <a:avLst/>
              <a:gdLst/>
              <a:ahLst/>
              <a:cxnLst/>
              <a:rect l="0" t="0" r="0" b="0"/>
              <a:pathLst>
                <a:path w="152281" h="19048">
                  <a:moveTo>
                    <a:pt x="28455" y="0"/>
                  </a:moveTo>
                  <a:lnTo>
                    <a:pt x="28455" y="0"/>
                  </a:lnTo>
                  <a:lnTo>
                    <a:pt x="23399" y="5056"/>
                  </a:lnTo>
                  <a:lnTo>
                    <a:pt x="18094" y="7539"/>
                  </a:lnTo>
                  <a:lnTo>
                    <a:pt x="9913" y="9409"/>
                  </a:lnTo>
                  <a:lnTo>
                    <a:pt x="0" y="18933"/>
                  </a:lnTo>
                  <a:lnTo>
                    <a:pt x="22273" y="19047"/>
                  </a:lnTo>
                  <a:lnTo>
                    <a:pt x="28530" y="16227"/>
                  </a:lnTo>
                  <a:lnTo>
                    <a:pt x="31680" y="13993"/>
                  </a:lnTo>
                  <a:lnTo>
                    <a:pt x="46226" y="10849"/>
                  </a:lnTo>
                  <a:lnTo>
                    <a:pt x="92397" y="9559"/>
                  </a:lnTo>
                  <a:lnTo>
                    <a:pt x="139950" y="9526"/>
                  </a:lnTo>
                  <a:lnTo>
                    <a:pt x="15228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986"/>
            <p:cNvSpPr/>
            <p:nvPr>
              <p:custDataLst>
                <p:tags r:id="rId34"/>
              </p:custDataLst>
            </p:nvPr>
          </p:nvSpPr>
          <p:spPr>
            <a:xfrm>
              <a:off x="1952647" y="4335328"/>
              <a:ext cx="104754" cy="550998"/>
            </a:xfrm>
            <a:custGeom>
              <a:avLst/>
              <a:gdLst/>
              <a:ahLst/>
              <a:cxnLst/>
              <a:rect l="0" t="0" r="0" b="0"/>
              <a:pathLst>
                <a:path w="104754" h="550998">
                  <a:moveTo>
                    <a:pt x="104753" y="36647"/>
                  </a:moveTo>
                  <a:lnTo>
                    <a:pt x="104753" y="36647"/>
                  </a:lnTo>
                  <a:lnTo>
                    <a:pt x="99697" y="31590"/>
                  </a:lnTo>
                  <a:lnTo>
                    <a:pt x="97214" y="26286"/>
                  </a:lnTo>
                  <a:lnTo>
                    <a:pt x="96552" y="23390"/>
                  </a:lnTo>
                  <a:lnTo>
                    <a:pt x="95052" y="21459"/>
                  </a:lnTo>
                  <a:lnTo>
                    <a:pt x="62373" y="1818"/>
                  </a:lnTo>
                  <a:lnTo>
                    <a:pt x="54873" y="0"/>
                  </a:lnTo>
                  <a:lnTo>
                    <a:pt x="52450" y="574"/>
                  </a:lnTo>
                  <a:lnTo>
                    <a:pt x="50834" y="2015"/>
                  </a:lnTo>
                  <a:lnTo>
                    <a:pt x="49757" y="4035"/>
                  </a:lnTo>
                  <a:lnTo>
                    <a:pt x="47981" y="5380"/>
                  </a:lnTo>
                  <a:lnTo>
                    <a:pt x="40424" y="8333"/>
                  </a:lnTo>
                  <a:lnTo>
                    <a:pt x="15821" y="30431"/>
                  </a:lnTo>
                  <a:lnTo>
                    <a:pt x="6318" y="44918"/>
                  </a:lnTo>
                  <a:lnTo>
                    <a:pt x="1857" y="62616"/>
                  </a:lnTo>
                  <a:lnTo>
                    <a:pt x="143" y="105253"/>
                  </a:lnTo>
                  <a:lnTo>
                    <a:pt x="0" y="151201"/>
                  </a:lnTo>
                  <a:lnTo>
                    <a:pt x="2807" y="179598"/>
                  </a:lnTo>
                  <a:lnTo>
                    <a:pt x="13237" y="217636"/>
                  </a:lnTo>
                  <a:lnTo>
                    <a:pt x="18942" y="261212"/>
                  </a:lnTo>
                  <a:lnTo>
                    <a:pt x="26341" y="298043"/>
                  </a:lnTo>
                  <a:lnTo>
                    <a:pt x="33172" y="340399"/>
                  </a:lnTo>
                  <a:lnTo>
                    <a:pt x="44971" y="381395"/>
                  </a:lnTo>
                  <a:lnTo>
                    <a:pt x="49645" y="405847"/>
                  </a:lnTo>
                  <a:lnTo>
                    <a:pt x="54911" y="426498"/>
                  </a:lnTo>
                  <a:lnTo>
                    <a:pt x="59293" y="446022"/>
                  </a:lnTo>
                  <a:lnTo>
                    <a:pt x="64472" y="465213"/>
                  </a:lnTo>
                  <a:lnTo>
                    <a:pt x="66525" y="504662"/>
                  </a:lnTo>
                  <a:lnTo>
                    <a:pt x="63774" y="512059"/>
                  </a:lnTo>
                  <a:lnTo>
                    <a:pt x="60082" y="518875"/>
                  </a:lnTo>
                  <a:lnTo>
                    <a:pt x="57711" y="531874"/>
                  </a:lnTo>
                  <a:lnTo>
                    <a:pt x="57517" y="535073"/>
                  </a:lnTo>
                  <a:lnTo>
                    <a:pt x="54479" y="541450"/>
                  </a:lnTo>
                  <a:lnTo>
                    <a:pt x="47722" y="550832"/>
                  </a:lnTo>
                  <a:lnTo>
                    <a:pt x="38078" y="55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3987"/>
          <p:cNvSpPr/>
          <p:nvPr>
            <p:custDataLst>
              <p:tags r:id="rId9"/>
            </p:custDataLst>
          </p:nvPr>
        </p:nvSpPr>
        <p:spPr>
          <a:xfrm>
            <a:off x="4105409" y="4305780"/>
            <a:ext cx="359845" cy="689442"/>
          </a:xfrm>
          <a:custGeom>
            <a:avLst/>
            <a:gdLst/>
            <a:ahLst/>
            <a:cxnLst/>
            <a:rect l="0" t="0" r="0" b="0"/>
            <a:pathLst>
              <a:path w="359845" h="689442">
                <a:moveTo>
                  <a:pt x="123691" y="275745"/>
                </a:moveTo>
                <a:lnTo>
                  <a:pt x="123691" y="275745"/>
                </a:lnTo>
                <a:lnTo>
                  <a:pt x="123691" y="267544"/>
                </a:lnTo>
                <a:lnTo>
                  <a:pt x="124749" y="267103"/>
                </a:lnTo>
                <a:lnTo>
                  <a:pt x="128748" y="266612"/>
                </a:lnTo>
                <a:lnTo>
                  <a:pt x="130237" y="265424"/>
                </a:lnTo>
                <a:lnTo>
                  <a:pt x="132823" y="258053"/>
                </a:lnTo>
                <a:lnTo>
                  <a:pt x="133216" y="223501"/>
                </a:lnTo>
                <a:lnTo>
                  <a:pt x="130394" y="217953"/>
                </a:lnTo>
                <a:lnTo>
                  <a:pt x="125015" y="210825"/>
                </a:lnTo>
                <a:lnTo>
                  <a:pt x="121457" y="209850"/>
                </a:lnTo>
                <a:lnTo>
                  <a:pt x="119027" y="209590"/>
                </a:lnTo>
                <a:lnTo>
                  <a:pt x="113504" y="206478"/>
                </a:lnTo>
                <a:lnTo>
                  <a:pt x="107522" y="202626"/>
                </a:lnTo>
                <a:lnTo>
                  <a:pt x="98204" y="200458"/>
                </a:lnTo>
                <a:lnTo>
                  <a:pt x="91903" y="199951"/>
                </a:lnTo>
                <a:lnTo>
                  <a:pt x="85574" y="202548"/>
                </a:lnTo>
                <a:lnTo>
                  <a:pt x="40344" y="234505"/>
                </a:lnTo>
                <a:lnTo>
                  <a:pt x="25148" y="245063"/>
                </a:lnTo>
                <a:lnTo>
                  <a:pt x="17099" y="255406"/>
                </a:lnTo>
                <a:lnTo>
                  <a:pt x="12817" y="267058"/>
                </a:lnTo>
                <a:lnTo>
                  <a:pt x="883" y="310506"/>
                </a:lnTo>
                <a:lnTo>
                  <a:pt x="0" y="339642"/>
                </a:lnTo>
                <a:lnTo>
                  <a:pt x="4962" y="358413"/>
                </a:lnTo>
                <a:lnTo>
                  <a:pt x="17203" y="383148"/>
                </a:lnTo>
                <a:lnTo>
                  <a:pt x="23799" y="389802"/>
                </a:lnTo>
                <a:lnTo>
                  <a:pt x="44763" y="404830"/>
                </a:lnTo>
                <a:lnTo>
                  <a:pt x="68311" y="408533"/>
                </a:lnTo>
                <a:lnTo>
                  <a:pt x="75442" y="406023"/>
                </a:lnTo>
                <a:lnTo>
                  <a:pt x="107805" y="377292"/>
                </a:lnTo>
                <a:lnTo>
                  <a:pt x="117338" y="362748"/>
                </a:lnTo>
                <a:lnTo>
                  <a:pt x="128190" y="318178"/>
                </a:lnTo>
                <a:lnTo>
                  <a:pt x="132554" y="275061"/>
                </a:lnTo>
                <a:lnTo>
                  <a:pt x="133085" y="237510"/>
                </a:lnTo>
                <a:lnTo>
                  <a:pt x="134248" y="192973"/>
                </a:lnTo>
                <a:lnTo>
                  <a:pt x="140750" y="152503"/>
                </a:lnTo>
                <a:lnTo>
                  <a:pt x="142479" y="110918"/>
                </a:lnTo>
                <a:lnTo>
                  <a:pt x="142718" y="64020"/>
                </a:lnTo>
                <a:lnTo>
                  <a:pt x="142741" y="16655"/>
                </a:lnTo>
                <a:lnTo>
                  <a:pt x="142741" y="0"/>
                </a:lnTo>
                <a:lnTo>
                  <a:pt x="137684" y="4719"/>
                </a:lnTo>
                <a:lnTo>
                  <a:pt x="135202" y="9944"/>
                </a:lnTo>
                <a:lnTo>
                  <a:pt x="125049" y="54067"/>
                </a:lnTo>
                <a:lnTo>
                  <a:pt x="115610" y="99847"/>
                </a:lnTo>
                <a:lnTo>
                  <a:pt x="114451" y="139361"/>
                </a:lnTo>
                <a:lnTo>
                  <a:pt x="114204" y="181559"/>
                </a:lnTo>
                <a:lnTo>
                  <a:pt x="121710" y="228260"/>
                </a:lnTo>
                <a:lnTo>
                  <a:pt x="125926" y="253914"/>
                </a:lnTo>
                <a:lnTo>
                  <a:pt x="137846" y="300982"/>
                </a:lnTo>
                <a:lnTo>
                  <a:pt x="158701" y="334826"/>
                </a:lnTo>
                <a:lnTo>
                  <a:pt x="178962" y="350325"/>
                </a:lnTo>
                <a:lnTo>
                  <a:pt x="180647" y="349806"/>
                </a:lnTo>
                <a:lnTo>
                  <a:pt x="194981" y="337714"/>
                </a:lnTo>
                <a:lnTo>
                  <a:pt x="205467" y="319696"/>
                </a:lnTo>
                <a:lnTo>
                  <a:pt x="209304" y="308288"/>
                </a:lnTo>
                <a:lnTo>
                  <a:pt x="215615" y="297147"/>
                </a:lnTo>
                <a:lnTo>
                  <a:pt x="221568" y="259283"/>
                </a:lnTo>
                <a:lnTo>
                  <a:pt x="225400" y="251495"/>
                </a:lnTo>
                <a:lnTo>
                  <a:pt x="228431" y="237823"/>
                </a:lnTo>
                <a:lnTo>
                  <a:pt x="228455" y="242755"/>
                </a:lnTo>
                <a:lnTo>
                  <a:pt x="225639" y="248030"/>
                </a:lnTo>
                <a:lnTo>
                  <a:pt x="223406" y="250918"/>
                </a:lnTo>
                <a:lnTo>
                  <a:pt x="222976" y="254960"/>
                </a:lnTo>
                <a:lnTo>
                  <a:pt x="228344" y="302166"/>
                </a:lnTo>
                <a:lnTo>
                  <a:pt x="228384" y="306059"/>
                </a:lnTo>
                <a:lnTo>
                  <a:pt x="231252" y="313207"/>
                </a:lnTo>
                <a:lnTo>
                  <a:pt x="234996" y="319911"/>
                </a:lnTo>
                <a:lnTo>
                  <a:pt x="238162" y="329636"/>
                </a:lnTo>
                <a:lnTo>
                  <a:pt x="251132" y="345584"/>
                </a:lnTo>
                <a:lnTo>
                  <a:pt x="257237" y="349118"/>
                </a:lnTo>
                <a:lnTo>
                  <a:pt x="274221" y="351780"/>
                </a:lnTo>
                <a:lnTo>
                  <a:pt x="286205" y="344384"/>
                </a:lnTo>
                <a:lnTo>
                  <a:pt x="289184" y="343730"/>
                </a:lnTo>
                <a:lnTo>
                  <a:pt x="298432" y="337752"/>
                </a:lnTo>
                <a:lnTo>
                  <a:pt x="301896" y="332231"/>
                </a:lnTo>
                <a:lnTo>
                  <a:pt x="304494" y="326250"/>
                </a:lnTo>
                <a:lnTo>
                  <a:pt x="321070" y="304303"/>
                </a:lnTo>
                <a:lnTo>
                  <a:pt x="323561" y="287151"/>
                </a:lnTo>
                <a:lnTo>
                  <a:pt x="332845" y="276186"/>
                </a:lnTo>
                <a:lnTo>
                  <a:pt x="328067" y="280932"/>
                </a:lnTo>
                <a:lnTo>
                  <a:pt x="325650" y="286164"/>
                </a:lnTo>
                <a:lnTo>
                  <a:pt x="323730" y="333738"/>
                </a:lnTo>
                <a:lnTo>
                  <a:pt x="324781" y="345970"/>
                </a:lnTo>
                <a:lnTo>
                  <a:pt x="335475" y="390067"/>
                </a:lnTo>
                <a:lnTo>
                  <a:pt x="349665" y="435687"/>
                </a:lnTo>
                <a:lnTo>
                  <a:pt x="354883" y="483135"/>
                </a:lnTo>
                <a:lnTo>
                  <a:pt x="359762" y="506527"/>
                </a:lnTo>
                <a:lnTo>
                  <a:pt x="359844" y="524365"/>
                </a:lnTo>
                <a:lnTo>
                  <a:pt x="348439" y="566091"/>
                </a:lnTo>
                <a:lnTo>
                  <a:pt x="340691" y="606903"/>
                </a:lnTo>
                <a:lnTo>
                  <a:pt x="334435" y="620835"/>
                </a:lnTo>
                <a:lnTo>
                  <a:pt x="307584" y="658775"/>
                </a:lnTo>
                <a:lnTo>
                  <a:pt x="273339" y="688326"/>
                </a:lnTo>
                <a:lnTo>
                  <a:pt x="270023" y="689441"/>
                </a:lnTo>
                <a:lnTo>
                  <a:pt x="266754" y="689126"/>
                </a:lnTo>
                <a:lnTo>
                  <a:pt x="257097" y="686447"/>
                </a:lnTo>
                <a:lnTo>
                  <a:pt x="253903" y="686072"/>
                </a:lnTo>
                <a:lnTo>
                  <a:pt x="247533" y="680010"/>
                </a:lnTo>
                <a:lnTo>
                  <a:pt x="234819" y="658871"/>
                </a:lnTo>
                <a:lnTo>
                  <a:pt x="230348" y="640560"/>
                </a:lnTo>
                <a:lnTo>
                  <a:pt x="228576" y="595344"/>
                </a:lnTo>
                <a:lnTo>
                  <a:pt x="228466" y="5614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1021"/>
          <p:cNvGrpSpPr/>
          <p:nvPr/>
        </p:nvGrpSpPr>
        <p:grpSpPr>
          <a:xfrm>
            <a:off x="4820193" y="4591050"/>
            <a:ext cx="170908" cy="114298"/>
            <a:chOff x="4820193" y="4591050"/>
            <a:chExt cx="170908" cy="114298"/>
          </a:xfrm>
        </p:grpSpPr>
        <p:sp>
          <p:nvSpPr>
            <p:cNvPr id="95" name="SMARTInkShape-3988"/>
            <p:cNvSpPr/>
            <p:nvPr>
              <p:custDataLst>
                <p:tags r:id="rId17"/>
              </p:custDataLst>
            </p:nvPr>
          </p:nvSpPr>
          <p:spPr>
            <a:xfrm>
              <a:off x="4838700" y="45910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44713" y="10431"/>
                  </a:lnTo>
                  <a:lnTo>
                    <a:pt x="85926" y="6755"/>
                  </a:lnTo>
                  <a:lnTo>
                    <a:pt x="106108" y="133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989"/>
            <p:cNvSpPr/>
            <p:nvPr>
              <p:custDataLst>
                <p:tags r:id="rId18"/>
              </p:custDataLst>
            </p:nvPr>
          </p:nvSpPr>
          <p:spPr>
            <a:xfrm>
              <a:off x="4820193" y="4676775"/>
              <a:ext cx="170908" cy="28573"/>
            </a:xfrm>
            <a:custGeom>
              <a:avLst/>
              <a:gdLst/>
              <a:ahLst/>
              <a:cxnLst/>
              <a:rect l="0" t="0" r="0" b="0"/>
              <a:pathLst>
                <a:path w="170908" h="28573">
                  <a:moveTo>
                    <a:pt x="28032" y="0"/>
                  </a:moveTo>
                  <a:lnTo>
                    <a:pt x="28032" y="0"/>
                  </a:lnTo>
                  <a:lnTo>
                    <a:pt x="0" y="28032"/>
                  </a:lnTo>
                  <a:lnTo>
                    <a:pt x="44923" y="28572"/>
                  </a:lnTo>
                  <a:lnTo>
                    <a:pt x="61024" y="27516"/>
                  </a:lnTo>
                  <a:lnTo>
                    <a:pt x="96752" y="20374"/>
                  </a:lnTo>
                  <a:lnTo>
                    <a:pt x="132240" y="16402"/>
                  </a:lnTo>
                  <a:lnTo>
                    <a:pt x="151689" y="11562"/>
                  </a:lnTo>
                  <a:lnTo>
                    <a:pt x="1709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022"/>
          <p:cNvGrpSpPr/>
          <p:nvPr/>
        </p:nvGrpSpPr>
        <p:grpSpPr>
          <a:xfrm>
            <a:off x="5267475" y="4287612"/>
            <a:ext cx="922370" cy="598714"/>
            <a:chOff x="5267475" y="4287612"/>
            <a:chExt cx="922370" cy="598714"/>
          </a:xfrm>
        </p:grpSpPr>
        <p:sp>
          <p:nvSpPr>
            <p:cNvPr id="98" name="SMARTInkShape-3990"/>
            <p:cNvSpPr/>
            <p:nvPr>
              <p:custDataLst>
                <p:tags r:id="rId10"/>
              </p:custDataLst>
            </p:nvPr>
          </p:nvSpPr>
          <p:spPr>
            <a:xfrm>
              <a:off x="6115050" y="4438650"/>
              <a:ext cx="74795" cy="295276"/>
            </a:xfrm>
            <a:custGeom>
              <a:avLst/>
              <a:gdLst/>
              <a:ahLst/>
              <a:cxnLst/>
              <a:rect l="0" t="0" r="0" b="0"/>
              <a:pathLst>
                <a:path w="74795" h="295276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19933" y="1058"/>
                  </a:lnTo>
                  <a:lnTo>
                    <a:pt x="19443" y="5057"/>
                  </a:lnTo>
                  <a:lnTo>
                    <a:pt x="20370" y="6546"/>
                  </a:lnTo>
                  <a:lnTo>
                    <a:pt x="22047" y="7539"/>
                  </a:lnTo>
                  <a:lnTo>
                    <a:pt x="24223" y="8201"/>
                  </a:lnTo>
                  <a:lnTo>
                    <a:pt x="32343" y="14189"/>
                  </a:lnTo>
                  <a:lnTo>
                    <a:pt x="50852" y="45138"/>
                  </a:lnTo>
                  <a:lnTo>
                    <a:pt x="64386" y="89999"/>
                  </a:lnTo>
                  <a:lnTo>
                    <a:pt x="74436" y="128856"/>
                  </a:lnTo>
                  <a:lnTo>
                    <a:pt x="74794" y="161860"/>
                  </a:lnTo>
                  <a:lnTo>
                    <a:pt x="62897" y="201480"/>
                  </a:lnTo>
                  <a:lnTo>
                    <a:pt x="36195" y="24404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991"/>
            <p:cNvSpPr/>
            <p:nvPr>
              <p:custDataLst>
                <p:tags r:id="rId11"/>
              </p:custDataLst>
            </p:nvPr>
          </p:nvSpPr>
          <p:spPr>
            <a:xfrm>
              <a:off x="5928697" y="4515253"/>
              <a:ext cx="157779" cy="161481"/>
            </a:xfrm>
            <a:custGeom>
              <a:avLst/>
              <a:gdLst/>
              <a:ahLst/>
              <a:cxnLst/>
              <a:rect l="0" t="0" r="0" b="0"/>
              <a:pathLst>
                <a:path w="157779" h="161481">
                  <a:moveTo>
                    <a:pt x="24428" y="28172"/>
                  </a:moveTo>
                  <a:lnTo>
                    <a:pt x="24428" y="28172"/>
                  </a:lnTo>
                  <a:lnTo>
                    <a:pt x="24428" y="4192"/>
                  </a:lnTo>
                  <a:lnTo>
                    <a:pt x="25486" y="2660"/>
                  </a:lnTo>
                  <a:lnTo>
                    <a:pt x="27250" y="1639"/>
                  </a:lnTo>
                  <a:lnTo>
                    <a:pt x="32629" y="0"/>
                  </a:lnTo>
                  <a:lnTo>
                    <a:pt x="41296" y="6223"/>
                  </a:lnTo>
                  <a:lnTo>
                    <a:pt x="50121" y="9322"/>
                  </a:lnTo>
                  <a:lnTo>
                    <a:pt x="65742" y="22266"/>
                  </a:lnTo>
                  <a:lnTo>
                    <a:pt x="69248" y="28369"/>
                  </a:lnTo>
                  <a:lnTo>
                    <a:pt x="71499" y="40911"/>
                  </a:lnTo>
                  <a:lnTo>
                    <a:pt x="72039" y="86782"/>
                  </a:lnTo>
                  <a:lnTo>
                    <a:pt x="66993" y="102571"/>
                  </a:lnTo>
                  <a:lnTo>
                    <a:pt x="55806" y="119264"/>
                  </a:lnTo>
                  <a:lnTo>
                    <a:pt x="33931" y="147131"/>
                  </a:lnTo>
                  <a:lnTo>
                    <a:pt x="24421" y="153377"/>
                  </a:lnTo>
                  <a:lnTo>
                    <a:pt x="18075" y="157902"/>
                  </a:lnTo>
                  <a:lnTo>
                    <a:pt x="5936" y="161381"/>
                  </a:lnTo>
                  <a:lnTo>
                    <a:pt x="486" y="161480"/>
                  </a:lnTo>
                  <a:lnTo>
                    <a:pt x="0" y="160436"/>
                  </a:lnTo>
                  <a:lnTo>
                    <a:pt x="4003" y="151156"/>
                  </a:lnTo>
                  <a:lnTo>
                    <a:pt x="4461" y="148261"/>
                  </a:lnTo>
                  <a:lnTo>
                    <a:pt x="7792" y="142223"/>
                  </a:lnTo>
                  <a:lnTo>
                    <a:pt x="36838" y="106352"/>
                  </a:lnTo>
                  <a:lnTo>
                    <a:pt x="80169" y="72656"/>
                  </a:lnTo>
                  <a:lnTo>
                    <a:pt x="113209" y="44048"/>
                  </a:lnTo>
                  <a:lnTo>
                    <a:pt x="116803" y="37697"/>
                  </a:lnTo>
                  <a:lnTo>
                    <a:pt x="119628" y="28337"/>
                  </a:lnTo>
                  <a:lnTo>
                    <a:pt x="119674" y="36387"/>
                  </a:lnTo>
                  <a:lnTo>
                    <a:pt x="104489" y="54925"/>
                  </a:lnTo>
                  <a:lnTo>
                    <a:pt x="98568" y="73870"/>
                  </a:lnTo>
                  <a:lnTo>
                    <a:pt x="96080" y="77687"/>
                  </a:lnTo>
                  <a:lnTo>
                    <a:pt x="92577" y="93173"/>
                  </a:lnTo>
                  <a:lnTo>
                    <a:pt x="91141" y="126471"/>
                  </a:lnTo>
                  <a:lnTo>
                    <a:pt x="93942" y="132891"/>
                  </a:lnTo>
                  <a:lnTo>
                    <a:pt x="97656" y="139272"/>
                  </a:lnTo>
                  <a:lnTo>
                    <a:pt x="100806" y="148815"/>
                  </a:lnTo>
                  <a:lnTo>
                    <a:pt x="105293" y="155169"/>
                  </a:lnTo>
                  <a:lnTo>
                    <a:pt x="110815" y="158699"/>
                  </a:lnTo>
                  <a:lnTo>
                    <a:pt x="122984" y="160964"/>
                  </a:lnTo>
                  <a:lnTo>
                    <a:pt x="137473" y="161357"/>
                  </a:lnTo>
                  <a:lnTo>
                    <a:pt x="146285" y="158626"/>
                  </a:lnTo>
                  <a:lnTo>
                    <a:pt x="157778" y="15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992"/>
            <p:cNvSpPr/>
            <p:nvPr>
              <p:custDataLst>
                <p:tags r:id="rId12"/>
              </p:custDataLst>
            </p:nvPr>
          </p:nvSpPr>
          <p:spPr>
            <a:xfrm>
              <a:off x="5793436" y="4381927"/>
              <a:ext cx="93015" cy="313899"/>
            </a:xfrm>
            <a:custGeom>
              <a:avLst/>
              <a:gdLst/>
              <a:ahLst/>
              <a:cxnLst/>
              <a:rect l="0" t="0" r="0" b="0"/>
              <a:pathLst>
                <a:path w="93015" h="313899">
                  <a:moveTo>
                    <a:pt x="93014" y="18623"/>
                  </a:moveTo>
                  <a:lnTo>
                    <a:pt x="93014" y="18623"/>
                  </a:lnTo>
                  <a:lnTo>
                    <a:pt x="93014" y="10422"/>
                  </a:lnTo>
                  <a:lnTo>
                    <a:pt x="84813" y="1013"/>
                  </a:lnTo>
                  <a:lnTo>
                    <a:pt x="78825" y="0"/>
                  </a:lnTo>
                  <a:lnTo>
                    <a:pt x="77204" y="916"/>
                  </a:lnTo>
                  <a:lnTo>
                    <a:pt x="76124" y="2585"/>
                  </a:lnTo>
                  <a:lnTo>
                    <a:pt x="75404" y="4756"/>
                  </a:lnTo>
                  <a:lnTo>
                    <a:pt x="73866" y="6203"/>
                  </a:lnTo>
                  <a:lnTo>
                    <a:pt x="63792" y="11348"/>
                  </a:lnTo>
                  <a:lnTo>
                    <a:pt x="60833" y="13773"/>
                  </a:lnTo>
                  <a:lnTo>
                    <a:pt x="57544" y="22112"/>
                  </a:lnTo>
                  <a:lnTo>
                    <a:pt x="55024" y="31816"/>
                  </a:lnTo>
                  <a:lnTo>
                    <a:pt x="32569" y="73051"/>
                  </a:lnTo>
                  <a:lnTo>
                    <a:pt x="19621" y="111947"/>
                  </a:lnTo>
                  <a:lnTo>
                    <a:pt x="9579" y="151915"/>
                  </a:lnTo>
                  <a:lnTo>
                    <a:pt x="412" y="182732"/>
                  </a:lnTo>
                  <a:lnTo>
                    <a:pt x="0" y="200568"/>
                  </a:lnTo>
                  <a:lnTo>
                    <a:pt x="7568" y="248171"/>
                  </a:lnTo>
                  <a:lnTo>
                    <a:pt x="14674" y="268029"/>
                  </a:lnTo>
                  <a:lnTo>
                    <a:pt x="15388" y="273793"/>
                  </a:lnTo>
                  <a:lnTo>
                    <a:pt x="17980" y="278695"/>
                  </a:lnTo>
                  <a:lnTo>
                    <a:pt x="48299" y="307414"/>
                  </a:lnTo>
                  <a:lnTo>
                    <a:pt x="54796" y="311016"/>
                  </a:lnTo>
                  <a:lnTo>
                    <a:pt x="64439" y="31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93"/>
            <p:cNvSpPr/>
            <p:nvPr>
              <p:custDataLst>
                <p:tags r:id="rId13"/>
              </p:custDataLst>
            </p:nvPr>
          </p:nvSpPr>
          <p:spPr>
            <a:xfrm>
              <a:off x="5486400" y="4724400"/>
              <a:ext cx="161926" cy="161926"/>
            </a:xfrm>
            <a:custGeom>
              <a:avLst/>
              <a:gdLst/>
              <a:ahLst/>
              <a:cxnLst/>
              <a:rect l="0" t="0" r="0" b="0"/>
              <a:pathLst>
                <a:path w="161926" h="161926">
                  <a:moveTo>
                    <a:pt x="161925" y="0"/>
                  </a:moveTo>
                  <a:lnTo>
                    <a:pt x="161925" y="0"/>
                  </a:lnTo>
                  <a:lnTo>
                    <a:pt x="147736" y="0"/>
                  </a:lnTo>
                  <a:lnTo>
                    <a:pt x="142213" y="2822"/>
                  </a:lnTo>
                  <a:lnTo>
                    <a:pt x="97183" y="45698"/>
                  </a:lnTo>
                  <a:lnTo>
                    <a:pt x="86297" y="59401"/>
                  </a:lnTo>
                  <a:lnTo>
                    <a:pt x="78572" y="69792"/>
                  </a:lnTo>
                  <a:lnTo>
                    <a:pt x="45160" y="99395"/>
                  </a:lnTo>
                  <a:lnTo>
                    <a:pt x="13860" y="140412"/>
                  </a:lnTo>
                  <a:lnTo>
                    <a:pt x="9751" y="154610"/>
                  </a:lnTo>
                  <a:lnTo>
                    <a:pt x="7559" y="15704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94"/>
            <p:cNvSpPr/>
            <p:nvPr>
              <p:custDataLst>
                <p:tags r:id="rId14"/>
              </p:custDataLst>
            </p:nvPr>
          </p:nvSpPr>
          <p:spPr>
            <a:xfrm>
              <a:off x="5476875" y="4705350"/>
              <a:ext cx="123826" cy="161926"/>
            </a:xfrm>
            <a:custGeom>
              <a:avLst/>
              <a:gdLst/>
              <a:ahLst/>
              <a:cxnLst/>
              <a:rect l="0" t="0" r="0" b="0"/>
              <a:pathLst>
                <a:path w="123826" h="161926">
                  <a:moveTo>
                    <a:pt x="0" y="0"/>
                  </a:moveTo>
                  <a:lnTo>
                    <a:pt x="0" y="0"/>
                  </a:lnTo>
                  <a:lnTo>
                    <a:pt x="15188" y="16247"/>
                  </a:lnTo>
                  <a:lnTo>
                    <a:pt x="21109" y="28648"/>
                  </a:lnTo>
                  <a:lnTo>
                    <a:pt x="27374" y="34958"/>
                  </a:lnTo>
                  <a:lnTo>
                    <a:pt x="49597" y="50804"/>
                  </a:lnTo>
                  <a:lnTo>
                    <a:pt x="69338" y="74214"/>
                  </a:lnTo>
                  <a:lnTo>
                    <a:pt x="87544" y="88508"/>
                  </a:lnTo>
                  <a:lnTo>
                    <a:pt x="91825" y="97899"/>
                  </a:lnTo>
                  <a:lnTo>
                    <a:pt x="94786" y="108068"/>
                  </a:lnTo>
                  <a:lnTo>
                    <a:pt x="105310" y="123221"/>
                  </a:lnTo>
                  <a:lnTo>
                    <a:pt x="110305" y="129907"/>
                  </a:lnTo>
                  <a:lnTo>
                    <a:pt x="113117" y="139621"/>
                  </a:lnTo>
                  <a:lnTo>
                    <a:pt x="113774" y="146015"/>
                  </a:lnTo>
                  <a:lnTo>
                    <a:pt x="116888" y="152383"/>
                  </a:lnTo>
                  <a:lnTo>
                    <a:pt x="1238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995"/>
            <p:cNvSpPr/>
            <p:nvPr>
              <p:custDataLst>
                <p:tags r:id="rId15"/>
              </p:custDataLst>
            </p:nvPr>
          </p:nvSpPr>
          <p:spPr>
            <a:xfrm>
              <a:off x="5267475" y="4629150"/>
              <a:ext cx="209401" cy="38101"/>
            </a:xfrm>
            <a:custGeom>
              <a:avLst/>
              <a:gdLst/>
              <a:ahLst/>
              <a:cxnLst/>
              <a:rect l="0" t="0" r="0" b="0"/>
              <a:pathLst>
                <a:path w="209401" h="38101">
                  <a:moveTo>
                    <a:pt x="18900" y="38100"/>
                  </a:moveTo>
                  <a:lnTo>
                    <a:pt x="18900" y="38100"/>
                  </a:lnTo>
                  <a:lnTo>
                    <a:pt x="18900" y="33044"/>
                  </a:lnTo>
                  <a:lnTo>
                    <a:pt x="17842" y="31555"/>
                  </a:lnTo>
                  <a:lnTo>
                    <a:pt x="16078" y="30561"/>
                  </a:lnTo>
                  <a:lnTo>
                    <a:pt x="0" y="28585"/>
                  </a:lnTo>
                  <a:lnTo>
                    <a:pt x="14043" y="28575"/>
                  </a:lnTo>
                  <a:lnTo>
                    <a:pt x="54484" y="19638"/>
                  </a:lnTo>
                  <a:lnTo>
                    <a:pt x="71424" y="16402"/>
                  </a:lnTo>
                  <a:lnTo>
                    <a:pt x="107191" y="10431"/>
                  </a:lnTo>
                  <a:lnTo>
                    <a:pt x="152393" y="3059"/>
                  </a:lnTo>
                  <a:lnTo>
                    <a:pt x="196875" y="179"/>
                  </a:lnTo>
                  <a:lnTo>
                    <a:pt x="20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996"/>
            <p:cNvSpPr/>
            <p:nvPr>
              <p:custDataLst>
                <p:tags r:id="rId16"/>
              </p:custDataLst>
            </p:nvPr>
          </p:nvSpPr>
          <p:spPr>
            <a:xfrm>
              <a:off x="5373430" y="4287612"/>
              <a:ext cx="132021" cy="474889"/>
            </a:xfrm>
            <a:custGeom>
              <a:avLst/>
              <a:gdLst/>
              <a:ahLst/>
              <a:cxnLst/>
              <a:rect l="0" t="0" r="0" b="0"/>
              <a:pathLst>
                <a:path w="132021" h="474889">
                  <a:moveTo>
                    <a:pt x="132020" y="74838"/>
                  </a:moveTo>
                  <a:lnTo>
                    <a:pt x="132020" y="74838"/>
                  </a:lnTo>
                  <a:lnTo>
                    <a:pt x="132020" y="33167"/>
                  </a:lnTo>
                  <a:lnTo>
                    <a:pt x="129198" y="27037"/>
                  </a:lnTo>
                  <a:lnTo>
                    <a:pt x="114411" y="9649"/>
                  </a:lnTo>
                  <a:lnTo>
                    <a:pt x="105650" y="7398"/>
                  </a:lnTo>
                  <a:lnTo>
                    <a:pt x="96808" y="1704"/>
                  </a:lnTo>
                  <a:lnTo>
                    <a:pt x="90617" y="0"/>
                  </a:lnTo>
                  <a:lnTo>
                    <a:pt x="63483" y="6959"/>
                  </a:lnTo>
                  <a:lnTo>
                    <a:pt x="60928" y="8418"/>
                  </a:lnTo>
                  <a:lnTo>
                    <a:pt x="59226" y="10450"/>
                  </a:lnTo>
                  <a:lnTo>
                    <a:pt x="58090" y="12862"/>
                  </a:lnTo>
                  <a:lnTo>
                    <a:pt x="27674" y="39620"/>
                  </a:lnTo>
                  <a:lnTo>
                    <a:pt x="12485" y="68867"/>
                  </a:lnTo>
                  <a:lnTo>
                    <a:pt x="5624" y="112960"/>
                  </a:lnTo>
                  <a:lnTo>
                    <a:pt x="730" y="134817"/>
                  </a:lnTo>
                  <a:lnTo>
                    <a:pt x="0" y="179985"/>
                  </a:lnTo>
                  <a:lnTo>
                    <a:pt x="6907" y="227286"/>
                  </a:lnTo>
                  <a:lnTo>
                    <a:pt x="8026" y="274869"/>
                  </a:lnTo>
                  <a:lnTo>
                    <a:pt x="10967" y="303440"/>
                  </a:lnTo>
                  <a:lnTo>
                    <a:pt x="16831" y="344518"/>
                  </a:lnTo>
                  <a:lnTo>
                    <a:pt x="17642" y="391345"/>
                  </a:lnTo>
                  <a:lnTo>
                    <a:pt x="18756" y="411095"/>
                  </a:lnTo>
                  <a:lnTo>
                    <a:pt x="23201" y="430351"/>
                  </a:lnTo>
                  <a:lnTo>
                    <a:pt x="17720" y="47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071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023"/>
          <p:cNvGrpSpPr/>
          <p:nvPr/>
        </p:nvGrpSpPr>
        <p:grpSpPr>
          <a:xfrm>
            <a:off x="581036" y="285750"/>
            <a:ext cx="1322620" cy="580974"/>
            <a:chOff x="581036" y="285750"/>
            <a:chExt cx="1322620" cy="580974"/>
          </a:xfrm>
        </p:grpSpPr>
        <p:sp>
          <p:nvSpPr>
            <p:cNvPr id="2" name="SMARTInkShape-3997"/>
            <p:cNvSpPr/>
            <p:nvPr>
              <p:custDataLst>
                <p:tags r:id="rId184"/>
              </p:custDataLst>
            </p:nvPr>
          </p:nvSpPr>
          <p:spPr>
            <a:xfrm>
              <a:off x="1676404" y="476253"/>
              <a:ext cx="227252" cy="390471"/>
            </a:xfrm>
            <a:custGeom>
              <a:avLst/>
              <a:gdLst/>
              <a:ahLst/>
              <a:cxnLst/>
              <a:rect l="0" t="0" r="0" b="0"/>
              <a:pathLst>
                <a:path w="227252" h="390471">
                  <a:moveTo>
                    <a:pt x="28571" y="38097"/>
                  </a:moveTo>
                  <a:lnTo>
                    <a:pt x="28571" y="38097"/>
                  </a:lnTo>
                  <a:lnTo>
                    <a:pt x="28571" y="33040"/>
                  </a:lnTo>
                  <a:lnTo>
                    <a:pt x="27513" y="31551"/>
                  </a:lnTo>
                  <a:lnTo>
                    <a:pt x="25749" y="30558"/>
                  </a:lnTo>
                  <a:lnTo>
                    <a:pt x="23515" y="29896"/>
                  </a:lnTo>
                  <a:lnTo>
                    <a:pt x="9273" y="21207"/>
                  </a:lnTo>
                  <a:lnTo>
                    <a:pt x="0" y="19048"/>
                  </a:lnTo>
                  <a:lnTo>
                    <a:pt x="31795" y="19047"/>
                  </a:lnTo>
                  <a:lnTo>
                    <a:pt x="38118" y="16225"/>
                  </a:lnTo>
                  <a:lnTo>
                    <a:pt x="44456" y="12501"/>
                  </a:lnTo>
                  <a:lnTo>
                    <a:pt x="57148" y="10110"/>
                  </a:lnTo>
                  <a:lnTo>
                    <a:pt x="74903" y="9638"/>
                  </a:lnTo>
                  <a:lnTo>
                    <a:pt x="78509" y="8541"/>
                  </a:lnTo>
                  <a:lnTo>
                    <a:pt x="80913" y="6751"/>
                  </a:lnTo>
                  <a:lnTo>
                    <a:pt x="82516" y="4500"/>
                  </a:lnTo>
                  <a:lnTo>
                    <a:pt x="84642" y="2999"/>
                  </a:lnTo>
                  <a:lnTo>
                    <a:pt x="89828" y="1331"/>
                  </a:lnTo>
                  <a:lnTo>
                    <a:pt x="113857" y="0"/>
                  </a:lnTo>
                  <a:lnTo>
                    <a:pt x="114166" y="5054"/>
                  </a:lnTo>
                  <a:lnTo>
                    <a:pt x="111416" y="10359"/>
                  </a:lnTo>
                  <a:lnTo>
                    <a:pt x="107724" y="16244"/>
                  </a:lnTo>
                  <a:lnTo>
                    <a:pt x="105354" y="28646"/>
                  </a:lnTo>
                  <a:lnTo>
                    <a:pt x="104774" y="60439"/>
                  </a:lnTo>
                  <a:lnTo>
                    <a:pt x="107594" y="66724"/>
                  </a:lnTo>
                  <a:lnTo>
                    <a:pt x="112972" y="74326"/>
                  </a:lnTo>
                  <a:lnTo>
                    <a:pt x="116530" y="75365"/>
                  </a:lnTo>
                  <a:lnTo>
                    <a:pt x="118960" y="75643"/>
                  </a:lnTo>
                  <a:lnTo>
                    <a:pt x="124483" y="78773"/>
                  </a:lnTo>
                  <a:lnTo>
                    <a:pt x="131595" y="84349"/>
                  </a:lnTo>
                  <a:lnTo>
                    <a:pt x="137884" y="85315"/>
                  </a:lnTo>
                  <a:lnTo>
                    <a:pt x="143477" y="82719"/>
                  </a:lnTo>
                  <a:lnTo>
                    <a:pt x="150634" y="77485"/>
                  </a:lnTo>
                  <a:lnTo>
                    <a:pt x="159652" y="76451"/>
                  </a:lnTo>
                  <a:lnTo>
                    <a:pt x="165499" y="76310"/>
                  </a:lnTo>
                  <a:lnTo>
                    <a:pt x="171625" y="73425"/>
                  </a:lnTo>
                  <a:lnTo>
                    <a:pt x="180424" y="67067"/>
                  </a:lnTo>
                  <a:lnTo>
                    <a:pt x="189124" y="66707"/>
                  </a:lnTo>
                  <a:lnTo>
                    <a:pt x="189581" y="67753"/>
                  </a:lnTo>
                  <a:lnTo>
                    <a:pt x="191547" y="92987"/>
                  </a:lnTo>
                  <a:lnTo>
                    <a:pt x="197040" y="101868"/>
                  </a:lnTo>
                  <a:lnTo>
                    <a:pt x="199138" y="112261"/>
                  </a:lnTo>
                  <a:lnTo>
                    <a:pt x="199987" y="158915"/>
                  </a:lnTo>
                  <a:lnTo>
                    <a:pt x="209720" y="204265"/>
                  </a:lnTo>
                  <a:lnTo>
                    <a:pt x="219169" y="249940"/>
                  </a:lnTo>
                  <a:lnTo>
                    <a:pt x="227146" y="287512"/>
                  </a:lnTo>
                  <a:lnTo>
                    <a:pt x="227251" y="316591"/>
                  </a:lnTo>
                  <a:lnTo>
                    <a:pt x="220907" y="335220"/>
                  </a:lnTo>
                  <a:lnTo>
                    <a:pt x="213382" y="348972"/>
                  </a:lnTo>
                  <a:lnTo>
                    <a:pt x="209624" y="364923"/>
                  </a:lnTo>
                  <a:lnTo>
                    <a:pt x="204995" y="373147"/>
                  </a:lnTo>
                  <a:lnTo>
                    <a:pt x="191382" y="383728"/>
                  </a:lnTo>
                  <a:lnTo>
                    <a:pt x="178999" y="388509"/>
                  </a:lnTo>
                  <a:lnTo>
                    <a:pt x="140120" y="390470"/>
                  </a:lnTo>
                  <a:lnTo>
                    <a:pt x="136804" y="388370"/>
                  </a:lnTo>
                  <a:lnTo>
                    <a:pt x="114312" y="359463"/>
                  </a:lnTo>
                  <a:lnTo>
                    <a:pt x="104771" y="34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98"/>
            <p:cNvSpPr/>
            <p:nvPr>
              <p:custDataLst>
                <p:tags r:id="rId185"/>
              </p:custDataLst>
            </p:nvPr>
          </p:nvSpPr>
          <p:spPr>
            <a:xfrm>
              <a:off x="1704985" y="285750"/>
              <a:ext cx="28566" cy="347984"/>
            </a:xfrm>
            <a:custGeom>
              <a:avLst/>
              <a:gdLst/>
              <a:ahLst/>
              <a:cxnLst/>
              <a:rect l="0" t="0" r="0" b="0"/>
              <a:pathLst>
                <a:path w="28566" h="347984">
                  <a:moveTo>
                    <a:pt x="9515" y="0"/>
                  </a:moveTo>
                  <a:lnTo>
                    <a:pt x="9515" y="0"/>
                  </a:lnTo>
                  <a:lnTo>
                    <a:pt x="9515" y="5057"/>
                  </a:lnTo>
                  <a:lnTo>
                    <a:pt x="12337" y="10361"/>
                  </a:lnTo>
                  <a:lnTo>
                    <a:pt x="16061" y="16247"/>
                  </a:lnTo>
                  <a:lnTo>
                    <a:pt x="18451" y="28648"/>
                  </a:lnTo>
                  <a:lnTo>
                    <a:pt x="19006" y="64062"/>
                  </a:lnTo>
                  <a:lnTo>
                    <a:pt x="10836" y="106706"/>
                  </a:lnTo>
                  <a:lnTo>
                    <a:pt x="9631" y="153893"/>
                  </a:lnTo>
                  <a:lnTo>
                    <a:pt x="9530" y="197399"/>
                  </a:lnTo>
                  <a:lnTo>
                    <a:pt x="6697" y="221119"/>
                  </a:lnTo>
                  <a:lnTo>
                    <a:pt x="579" y="266043"/>
                  </a:lnTo>
                  <a:lnTo>
                    <a:pt x="24" y="311112"/>
                  </a:lnTo>
                  <a:lnTo>
                    <a:pt x="0" y="325132"/>
                  </a:lnTo>
                  <a:lnTo>
                    <a:pt x="2817" y="332534"/>
                  </a:lnTo>
                  <a:lnTo>
                    <a:pt x="8192" y="340852"/>
                  </a:lnTo>
                  <a:lnTo>
                    <a:pt x="9254" y="347983"/>
                  </a:lnTo>
                  <a:lnTo>
                    <a:pt x="9399" y="345865"/>
                  </a:lnTo>
                  <a:lnTo>
                    <a:pt x="10496" y="344876"/>
                  </a:lnTo>
                  <a:lnTo>
                    <a:pt x="14537" y="343778"/>
                  </a:lnTo>
                  <a:lnTo>
                    <a:pt x="16038" y="342427"/>
                  </a:lnTo>
                  <a:lnTo>
                    <a:pt x="26403" y="323636"/>
                  </a:lnTo>
                  <a:lnTo>
                    <a:pt x="2856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99"/>
            <p:cNvSpPr/>
            <p:nvPr>
              <p:custDataLst>
                <p:tags r:id="rId186"/>
              </p:custDataLst>
            </p:nvPr>
          </p:nvSpPr>
          <p:spPr>
            <a:xfrm>
              <a:off x="1600200" y="3524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66675"/>
                  </a:moveTo>
                  <a:lnTo>
                    <a:pt x="0" y="66675"/>
                  </a:lnTo>
                  <a:lnTo>
                    <a:pt x="0" y="22241"/>
                  </a:lnTo>
                  <a:lnTo>
                    <a:pt x="2822" y="1764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000"/>
            <p:cNvSpPr/>
            <p:nvPr>
              <p:custDataLst>
                <p:tags r:id="rId187"/>
              </p:custDataLst>
            </p:nvPr>
          </p:nvSpPr>
          <p:spPr>
            <a:xfrm>
              <a:off x="1590675" y="50482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3519" y="5057"/>
                  </a:lnTo>
                  <a:lnTo>
                    <a:pt x="21036" y="10361"/>
                  </a:lnTo>
                  <a:lnTo>
                    <a:pt x="19166" y="31799"/>
                  </a:lnTo>
                  <a:lnTo>
                    <a:pt x="2658" y="59005"/>
                  </a:lnTo>
                  <a:lnTo>
                    <a:pt x="2830" y="62620"/>
                  </a:lnTo>
                  <a:lnTo>
                    <a:pt x="5844" y="69459"/>
                  </a:lnTo>
                  <a:lnTo>
                    <a:pt x="6013" y="72764"/>
                  </a:lnTo>
                  <a:lnTo>
                    <a:pt x="445" y="9523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01"/>
            <p:cNvSpPr/>
            <p:nvPr>
              <p:custDataLst>
                <p:tags r:id="rId188"/>
              </p:custDataLst>
            </p:nvPr>
          </p:nvSpPr>
          <p:spPr>
            <a:xfrm>
              <a:off x="581036" y="361953"/>
              <a:ext cx="180965" cy="409561"/>
            </a:xfrm>
            <a:custGeom>
              <a:avLst/>
              <a:gdLst/>
              <a:ahLst/>
              <a:cxnLst/>
              <a:rect l="0" t="0" r="0" b="0"/>
              <a:pathLst>
                <a:path w="180965" h="409561">
                  <a:moveTo>
                    <a:pt x="47614" y="9522"/>
                  </a:moveTo>
                  <a:lnTo>
                    <a:pt x="47614" y="9522"/>
                  </a:lnTo>
                  <a:lnTo>
                    <a:pt x="47614" y="0"/>
                  </a:lnTo>
                  <a:lnTo>
                    <a:pt x="46556" y="41501"/>
                  </a:lnTo>
                  <a:lnTo>
                    <a:pt x="41068" y="55216"/>
                  </a:lnTo>
                  <a:lnTo>
                    <a:pt x="37292" y="98893"/>
                  </a:lnTo>
                  <a:lnTo>
                    <a:pt x="28411" y="146171"/>
                  </a:lnTo>
                  <a:lnTo>
                    <a:pt x="20482" y="190931"/>
                  </a:lnTo>
                  <a:lnTo>
                    <a:pt x="16407" y="235357"/>
                  </a:lnTo>
                  <a:lnTo>
                    <a:pt x="11556" y="259175"/>
                  </a:lnTo>
                  <a:lnTo>
                    <a:pt x="7297" y="283518"/>
                  </a:lnTo>
                  <a:lnTo>
                    <a:pt x="1433" y="310707"/>
                  </a:lnTo>
                  <a:lnTo>
                    <a:pt x="45" y="354391"/>
                  </a:lnTo>
                  <a:lnTo>
                    <a:pt x="0" y="373154"/>
                  </a:lnTo>
                  <a:lnTo>
                    <a:pt x="2816" y="380334"/>
                  </a:lnTo>
                  <a:lnTo>
                    <a:pt x="6537" y="387052"/>
                  </a:lnTo>
                  <a:lnTo>
                    <a:pt x="8191" y="393566"/>
                  </a:lnTo>
                  <a:lnTo>
                    <a:pt x="9690" y="395726"/>
                  </a:lnTo>
                  <a:lnTo>
                    <a:pt x="11748" y="397167"/>
                  </a:lnTo>
                  <a:lnTo>
                    <a:pt x="16857" y="399825"/>
                  </a:lnTo>
                  <a:lnTo>
                    <a:pt x="26813" y="408079"/>
                  </a:lnTo>
                  <a:lnTo>
                    <a:pt x="33102" y="409130"/>
                  </a:lnTo>
                  <a:lnTo>
                    <a:pt x="74539" y="409560"/>
                  </a:lnTo>
                  <a:lnTo>
                    <a:pt x="83569" y="406745"/>
                  </a:lnTo>
                  <a:lnTo>
                    <a:pt x="92169" y="403024"/>
                  </a:lnTo>
                  <a:lnTo>
                    <a:pt x="136424" y="393579"/>
                  </a:lnTo>
                  <a:lnTo>
                    <a:pt x="144588" y="391880"/>
                  </a:lnTo>
                  <a:lnTo>
                    <a:pt x="147188" y="390369"/>
                  </a:lnTo>
                  <a:lnTo>
                    <a:pt x="148922" y="388304"/>
                  </a:lnTo>
                  <a:lnTo>
                    <a:pt x="150078" y="385868"/>
                  </a:lnTo>
                  <a:lnTo>
                    <a:pt x="151906" y="384244"/>
                  </a:lnTo>
                  <a:lnTo>
                    <a:pt x="162446" y="378816"/>
                  </a:lnTo>
                  <a:lnTo>
                    <a:pt x="168500" y="374736"/>
                  </a:lnTo>
                  <a:lnTo>
                    <a:pt x="174719" y="372923"/>
                  </a:lnTo>
                  <a:lnTo>
                    <a:pt x="176801" y="371381"/>
                  </a:lnTo>
                  <a:lnTo>
                    <a:pt x="178188" y="369294"/>
                  </a:lnTo>
                  <a:lnTo>
                    <a:pt x="180964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02"/>
            <p:cNvSpPr/>
            <p:nvPr>
              <p:custDataLst>
                <p:tags r:id="rId189"/>
              </p:custDataLst>
            </p:nvPr>
          </p:nvSpPr>
          <p:spPr>
            <a:xfrm>
              <a:off x="838200" y="609600"/>
              <a:ext cx="24270" cy="85726"/>
            </a:xfrm>
            <a:custGeom>
              <a:avLst/>
              <a:gdLst/>
              <a:ahLst/>
              <a:cxnLst/>
              <a:rect l="0" t="0" r="0" b="0"/>
              <a:pathLst>
                <a:path w="24270" h="85726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4" y="1058"/>
                  </a:lnTo>
                  <a:lnTo>
                    <a:pt x="17012" y="2822"/>
                  </a:lnTo>
                  <a:lnTo>
                    <a:pt x="17692" y="5057"/>
                  </a:lnTo>
                  <a:lnTo>
                    <a:pt x="23704" y="13257"/>
                  </a:lnTo>
                  <a:lnTo>
                    <a:pt x="24269" y="16247"/>
                  </a:lnTo>
                  <a:lnTo>
                    <a:pt x="23588" y="19298"/>
                  </a:lnTo>
                  <a:lnTo>
                    <a:pt x="19946" y="26743"/>
                  </a:lnTo>
                  <a:lnTo>
                    <a:pt x="19051" y="73032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03"/>
            <p:cNvSpPr/>
            <p:nvPr>
              <p:custDataLst>
                <p:tags r:id="rId190"/>
              </p:custDataLst>
            </p:nvPr>
          </p:nvSpPr>
          <p:spPr>
            <a:xfrm>
              <a:off x="838200" y="4857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3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04"/>
            <p:cNvSpPr/>
            <p:nvPr>
              <p:custDataLst>
                <p:tags r:id="rId191"/>
              </p:custDataLst>
            </p:nvPr>
          </p:nvSpPr>
          <p:spPr>
            <a:xfrm>
              <a:off x="942975" y="563475"/>
              <a:ext cx="95251" cy="122326"/>
            </a:xfrm>
            <a:custGeom>
              <a:avLst/>
              <a:gdLst/>
              <a:ahLst/>
              <a:cxnLst/>
              <a:rect l="0" t="0" r="0" b="0"/>
              <a:pathLst>
                <a:path w="95251" h="122326">
                  <a:moveTo>
                    <a:pt x="0" y="8025"/>
                  </a:moveTo>
                  <a:lnTo>
                    <a:pt x="0" y="8025"/>
                  </a:lnTo>
                  <a:lnTo>
                    <a:pt x="0" y="52501"/>
                  </a:lnTo>
                  <a:lnTo>
                    <a:pt x="0" y="100100"/>
                  </a:lnTo>
                  <a:lnTo>
                    <a:pt x="0" y="112786"/>
                  </a:lnTo>
                  <a:lnTo>
                    <a:pt x="1058" y="71296"/>
                  </a:lnTo>
                  <a:lnTo>
                    <a:pt x="8201" y="52863"/>
                  </a:lnTo>
                  <a:lnTo>
                    <a:pt x="9491" y="14777"/>
                  </a:lnTo>
                  <a:lnTo>
                    <a:pt x="10560" y="12527"/>
                  </a:lnTo>
                  <a:lnTo>
                    <a:pt x="12332" y="11026"/>
                  </a:lnTo>
                  <a:lnTo>
                    <a:pt x="17123" y="8301"/>
                  </a:lnTo>
                  <a:lnTo>
                    <a:pt x="26858" y="0"/>
                  </a:lnTo>
                  <a:lnTo>
                    <a:pt x="28488" y="558"/>
                  </a:lnTo>
                  <a:lnTo>
                    <a:pt x="35840" y="5342"/>
                  </a:lnTo>
                  <a:lnTo>
                    <a:pt x="47806" y="7495"/>
                  </a:lnTo>
                  <a:lnTo>
                    <a:pt x="50921" y="7672"/>
                  </a:lnTo>
                  <a:lnTo>
                    <a:pt x="52997" y="9906"/>
                  </a:lnTo>
                  <a:lnTo>
                    <a:pt x="55920" y="22106"/>
                  </a:lnTo>
                  <a:lnTo>
                    <a:pt x="56603" y="29453"/>
                  </a:lnTo>
                  <a:lnTo>
                    <a:pt x="59729" y="36246"/>
                  </a:lnTo>
                  <a:lnTo>
                    <a:pt x="62044" y="39539"/>
                  </a:lnTo>
                  <a:lnTo>
                    <a:pt x="76856" y="81641"/>
                  </a:lnTo>
                  <a:lnTo>
                    <a:pt x="81783" y="89427"/>
                  </a:lnTo>
                  <a:lnTo>
                    <a:pt x="84557" y="99760"/>
                  </a:lnTo>
                  <a:lnTo>
                    <a:pt x="85206" y="106299"/>
                  </a:lnTo>
                  <a:lnTo>
                    <a:pt x="88317" y="112733"/>
                  </a:lnTo>
                  <a:lnTo>
                    <a:pt x="95250" y="12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05"/>
            <p:cNvSpPr/>
            <p:nvPr>
              <p:custDataLst>
                <p:tags r:id="rId192"/>
              </p:custDataLst>
            </p:nvPr>
          </p:nvSpPr>
          <p:spPr>
            <a:xfrm>
              <a:off x="1085889" y="543080"/>
              <a:ext cx="104737" cy="114146"/>
            </a:xfrm>
            <a:custGeom>
              <a:avLst/>
              <a:gdLst/>
              <a:ahLst/>
              <a:cxnLst/>
              <a:rect l="0" t="0" r="0" b="0"/>
              <a:pathLst>
                <a:path w="104737" h="114146">
                  <a:moveTo>
                    <a:pt x="19011" y="76045"/>
                  </a:moveTo>
                  <a:lnTo>
                    <a:pt x="19011" y="76045"/>
                  </a:lnTo>
                  <a:lnTo>
                    <a:pt x="10810" y="76045"/>
                  </a:lnTo>
                  <a:lnTo>
                    <a:pt x="14935" y="76045"/>
                  </a:lnTo>
                  <a:lnTo>
                    <a:pt x="16293" y="74987"/>
                  </a:lnTo>
                  <a:lnTo>
                    <a:pt x="17803" y="70988"/>
                  </a:lnTo>
                  <a:lnTo>
                    <a:pt x="19264" y="69499"/>
                  </a:lnTo>
                  <a:lnTo>
                    <a:pt x="28641" y="65723"/>
                  </a:lnTo>
                  <a:lnTo>
                    <a:pt x="44699" y="51355"/>
                  </a:lnTo>
                  <a:lnTo>
                    <a:pt x="50889" y="49196"/>
                  </a:lnTo>
                  <a:lnTo>
                    <a:pt x="52963" y="47563"/>
                  </a:lnTo>
                  <a:lnTo>
                    <a:pt x="55267" y="42925"/>
                  </a:lnTo>
                  <a:lnTo>
                    <a:pt x="57805" y="31324"/>
                  </a:lnTo>
                  <a:lnTo>
                    <a:pt x="65264" y="20741"/>
                  </a:lnTo>
                  <a:lnTo>
                    <a:pt x="66230" y="14385"/>
                  </a:lnTo>
                  <a:lnTo>
                    <a:pt x="63633" y="8777"/>
                  </a:lnTo>
                  <a:lnTo>
                    <a:pt x="57493" y="368"/>
                  </a:lnTo>
                  <a:lnTo>
                    <a:pt x="52168" y="0"/>
                  </a:lnTo>
                  <a:lnTo>
                    <a:pt x="46800" y="2736"/>
                  </a:lnTo>
                  <a:lnTo>
                    <a:pt x="22155" y="24299"/>
                  </a:lnTo>
                  <a:lnTo>
                    <a:pt x="15822" y="26589"/>
                  </a:lnTo>
                  <a:lnTo>
                    <a:pt x="13710" y="29316"/>
                  </a:lnTo>
                  <a:lnTo>
                    <a:pt x="7498" y="46079"/>
                  </a:lnTo>
                  <a:lnTo>
                    <a:pt x="3311" y="53202"/>
                  </a:lnTo>
                  <a:lnTo>
                    <a:pt x="623" y="66398"/>
                  </a:lnTo>
                  <a:lnTo>
                    <a:pt x="0" y="88738"/>
                  </a:lnTo>
                  <a:lnTo>
                    <a:pt x="2800" y="95092"/>
                  </a:lnTo>
                  <a:lnTo>
                    <a:pt x="14151" y="109119"/>
                  </a:lnTo>
                  <a:lnTo>
                    <a:pt x="22496" y="111911"/>
                  </a:lnTo>
                  <a:lnTo>
                    <a:pt x="69947" y="114058"/>
                  </a:lnTo>
                  <a:lnTo>
                    <a:pt x="104736" y="114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06"/>
            <p:cNvSpPr/>
            <p:nvPr>
              <p:custDataLst>
                <p:tags r:id="rId193"/>
              </p:custDataLst>
            </p:nvPr>
          </p:nvSpPr>
          <p:spPr>
            <a:xfrm>
              <a:off x="1266863" y="514353"/>
              <a:ext cx="142838" cy="123379"/>
            </a:xfrm>
            <a:custGeom>
              <a:avLst/>
              <a:gdLst/>
              <a:ahLst/>
              <a:cxnLst/>
              <a:rect l="0" t="0" r="0" b="0"/>
              <a:pathLst>
                <a:path w="142838" h="123379">
                  <a:moveTo>
                    <a:pt x="66637" y="28572"/>
                  </a:moveTo>
                  <a:lnTo>
                    <a:pt x="66637" y="28572"/>
                  </a:lnTo>
                  <a:lnTo>
                    <a:pt x="66637" y="4892"/>
                  </a:lnTo>
                  <a:lnTo>
                    <a:pt x="65579" y="3261"/>
                  </a:lnTo>
                  <a:lnTo>
                    <a:pt x="63815" y="2173"/>
                  </a:lnTo>
                  <a:lnTo>
                    <a:pt x="56936" y="284"/>
                  </a:lnTo>
                  <a:lnTo>
                    <a:pt x="39512" y="0"/>
                  </a:lnTo>
                  <a:lnTo>
                    <a:pt x="24932" y="13255"/>
                  </a:lnTo>
                  <a:lnTo>
                    <a:pt x="21643" y="19295"/>
                  </a:lnTo>
                  <a:lnTo>
                    <a:pt x="19123" y="25507"/>
                  </a:lnTo>
                  <a:lnTo>
                    <a:pt x="14475" y="31796"/>
                  </a:lnTo>
                  <a:lnTo>
                    <a:pt x="11704" y="40941"/>
                  </a:lnTo>
                  <a:lnTo>
                    <a:pt x="9414" y="51003"/>
                  </a:lnTo>
                  <a:lnTo>
                    <a:pt x="2143" y="66085"/>
                  </a:lnTo>
                  <a:lnTo>
                    <a:pt x="0" y="107545"/>
                  </a:lnTo>
                  <a:lnTo>
                    <a:pt x="1046" y="109795"/>
                  </a:lnTo>
                  <a:lnTo>
                    <a:pt x="2801" y="111296"/>
                  </a:lnTo>
                  <a:lnTo>
                    <a:pt x="5030" y="112296"/>
                  </a:lnTo>
                  <a:lnTo>
                    <a:pt x="6515" y="114021"/>
                  </a:lnTo>
                  <a:lnTo>
                    <a:pt x="8166" y="118761"/>
                  </a:lnTo>
                  <a:lnTo>
                    <a:pt x="9665" y="120448"/>
                  </a:lnTo>
                  <a:lnTo>
                    <a:pt x="14152" y="122322"/>
                  </a:lnTo>
                  <a:lnTo>
                    <a:pt x="22629" y="123378"/>
                  </a:lnTo>
                  <a:lnTo>
                    <a:pt x="28733" y="120802"/>
                  </a:lnTo>
                  <a:lnTo>
                    <a:pt x="51158" y="101152"/>
                  </a:lnTo>
                  <a:lnTo>
                    <a:pt x="54466" y="95049"/>
                  </a:lnTo>
                  <a:lnTo>
                    <a:pt x="56994" y="88809"/>
                  </a:lnTo>
                  <a:lnTo>
                    <a:pt x="63309" y="79346"/>
                  </a:lnTo>
                  <a:lnTo>
                    <a:pt x="65651" y="69839"/>
                  </a:lnTo>
                  <a:lnTo>
                    <a:pt x="66636" y="38262"/>
                  </a:lnTo>
                  <a:lnTo>
                    <a:pt x="74838" y="38111"/>
                  </a:lnTo>
                  <a:lnTo>
                    <a:pt x="75279" y="39165"/>
                  </a:lnTo>
                  <a:lnTo>
                    <a:pt x="76046" y="51356"/>
                  </a:lnTo>
                  <a:lnTo>
                    <a:pt x="77143" y="53286"/>
                  </a:lnTo>
                  <a:lnTo>
                    <a:pt x="78932" y="54573"/>
                  </a:lnTo>
                  <a:lnTo>
                    <a:pt x="83743" y="57061"/>
                  </a:lnTo>
                  <a:lnTo>
                    <a:pt x="89409" y="61695"/>
                  </a:lnTo>
                  <a:lnTo>
                    <a:pt x="92633" y="67282"/>
                  </a:lnTo>
                  <a:lnTo>
                    <a:pt x="95124" y="73293"/>
                  </a:lnTo>
                  <a:lnTo>
                    <a:pt x="117557" y="98433"/>
                  </a:lnTo>
                  <a:lnTo>
                    <a:pt x="123841" y="101955"/>
                  </a:lnTo>
                  <a:lnTo>
                    <a:pt x="130161" y="104578"/>
                  </a:lnTo>
                  <a:lnTo>
                    <a:pt x="142837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07"/>
            <p:cNvSpPr/>
            <p:nvPr>
              <p:custDataLst>
                <p:tags r:id="rId194"/>
              </p:custDataLst>
            </p:nvPr>
          </p:nvSpPr>
          <p:spPr>
            <a:xfrm>
              <a:off x="1438275" y="495300"/>
              <a:ext cx="85726" cy="152386"/>
            </a:xfrm>
            <a:custGeom>
              <a:avLst/>
              <a:gdLst/>
              <a:ahLst/>
              <a:cxnLst/>
              <a:rect l="0" t="0" r="0" b="0"/>
              <a:pathLst>
                <a:path w="85726" h="152386">
                  <a:moveTo>
                    <a:pt x="0" y="47625"/>
                  </a:moveTo>
                  <a:lnTo>
                    <a:pt x="0" y="47625"/>
                  </a:lnTo>
                  <a:lnTo>
                    <a:pt x="0" y="20500"/>
                  </a:lnTo>
                  <a:lnTo>
                    <a:pt x="1058" y="20017"/>
                  </a:lnTo>
                  <a:lnTo>
                    <a:pt x="8201" y="19177"/>
                  </a:lnTo>
                  <a:lnTo>
                    <a:pt x="16868" y="25621"/>
                  </a:lnTo>
                  <a:lnTo>
                    <a:pt x="25694" y="28758"/>
                  </a:lnTo>
                  <a:lnTo>
                    <a:pt x="31881" y="33242"/>
                  </a:lnTo>
                  <a:lnTo>
                    <a:pt x="35336" y="38763"/>
                  </a:lnTo>
                  <a:lnTo>
                    <a:pt x="36257" y="41717"/>
                  </a:lnTo>
                  <a:lnTo>
                    <a:pt x="37930" y="43686"/>
                  </a:lnTo>
                  <a:lnTo>
                    <a:pt x="42610" y="45875"/>
                  </a:lnTo>
                  <a:lnTo>
                    <a:pt x="48218" y="52491"/>
                  </a:lnTo>
                  <a:lnTo>
                    <a:pt x="62520" y="73470"/>
                  </a:lnTo>
                  <a:lnTo>
                    <a:pt x="67368" y="100663"/>
                  </a:lnTo>
                  <a:lnTo>
                    <a:pt x="71570" y="107534"/>
                  </a:lnTo>
                  <a:lnTo>
                    <a:pt x="72055" y="111906"/>
                  </a:lnTo>
                  <a:lnTo>
                    <a:pt x="66947" y="145647"/>
                  </a:lnTo>
                  <a:lnTo>
                    <a:pt x="65798" y="147898"/>
                  </a:lnTo>
                  <a:lnTo>
                    <a:pt x="63974" y="149399"/>
                  </a:lnTo>
                  <a:lnTo>
                    <a:pt x="59124" y="151066"/>
                  </a:lnTo>
                  <a:lnTo>
                    <a:pt x="39575" y="152385"/>
                  </a:lnTo>
                  <a:lnTo>
                    <a:pt x="39084" y="151331"/>
                  </a:lnTo>
                  <a:lnTo>
                    <a:pt x="38105" y="103917"/>
                  </a:lnTo>
                  <a:lnTo>
                    <a:pt x="39159" y="79458"/>
                  </a:lnTo>
                  <a:lnTo>
                    <a:pt x="54968" y="3502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024"/>
          <p:cNvGrpSpPr/>
          <p:nvPr/>
        </p:nvGrpSpPr>
        <p:grpSpPr>
          <a:xfrm>
            <a:off x="2229259" y="258629"/>
            <a:ext cx="247242" cy="408122"/>
            <a:chOff x="2229259" y="258629"/>
            <a:chExt cx="247242" cy="408122"/>
          </a:xfrm>
        </p:grpSpPr>
        <p:sp>
          <p:nvSpPr>
            <p:cNvPr id="14" name="SMARTInkShape-4008"/>
            <p:cNvSpPr/>
            <p:nvPr>
              <p:custDataLst>
                <p:tags r:id="rId181"/>
              </p:custDataLst>
            </p:nvPr>
          </p:nvSpPr>
          <p:spPr>
            <a:xfrm>
              <a:off x="2362200" y="495300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95250"/>
                  </a:moveTo>
                  <a:lnTo>
                    <a:pt x="0" y="95250"/>
                  </a:lnTo>
                  <a:lnTo>
                    <a:pt x="0" y="53879"/>
                  </a:lnTo>
                  <a:lnTo>
                    <a:pt x="1058" y="51794"/>
                  </a:lnTo>
                  <a:lnTo>
                    <a:pt x="2822" y="50404"/>
                  </a:lnTo>
                  <a:lnTo>
                    <a:pt x="7604" y="47802"/>
                  </a:lnTo>
                  <a:lnTo>
                    <a:pt x="13258" y="43117"/>
                  </a:lnTo>
                  <a:lnTo>
                    <a:pt x="16476" y="37508"/>
                  </a:lnTo>
                  <a:lnTo>
                    <a:pt x="18964" y="31487"/>
                  </a:lnTo>
                  <a:lnTo>
                    <a:pt x="23598" y="25283"/>
                  </a:lnTo>
                  <a:lnTo>
                    <a:pt x="32007" y="21820"/>
                  </a:lnTo>
                  <a:lnTo>
                    <a:pt x="53173" y="18356"/>
                  </a:lnTo>
                  <a:lnTo>
                    <a:pt x="64320" y="12612"/>
                  </a:lnTo>
                  <a:lnTo>
                    <a:pt x="102187" y="6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09"/>
            <p:cNvSpPr/>
            <p:nvPr>
              <p:custDataLst>
                <p:tags r:id="rId182"/>
              </p:custDataLst>
            </p:nvPr>
          </p:nvSpPr>
          <p:spPr>
            <a:xfrm>
              <a:off x="2391690" y="258629"/>
              <a:ext cx="84811" cy="408122"/>
            </a:xfrm>
            <a:custGeom>
              <a:avLst/>
              <a:gdLst/>
              <a:ahLst/>
              <a:cxnLst/>
              <a:rect l="0" t="0" r="0" b="0"/>
              <a:pathLst>
                <a:path w="84811" h="408122">
                  <a:moveTo>
                    <a:pt x="84810" y="65221"/>
                  </a:moveTo>
                  <a:lnTo>
                    <a:pt x="84810" y="65221"/>
                  </a:lnTo>
                  <a:lnTo>
                    <a:pt x="84810" y="33064"/>
                  </a:lnTo>
                  <a:lnTo>
                    <a:pt x="81988" y="26940"/>
                  </a:lnTo>
                  <a:lnTo>
                    <a:pt x="61130" y="3455"/>
                  </a:lnTo>
                  <a:lnTo>
                    <a:pt x="55588" y="728"/>
                  </a:lnTo>
                  <a:lnTo>
                    <a:pt x="52629" y="0"/>
                  </a:lnTo>
                  <a:lnTo>
                    <a:pt x="49597" y="574"/>
                  </a:lnTo>
                  <a:lnTo>
                    <a:pt x="39028" y="6875"/>
                  </a:lnTo>
                  <a:lnTo>
                    <a:pt x="29945" y="16497"/>
                  </a:lnTo>
                  <a:lnTo>
                    <a:pt x="12765" y="43261"/>
                  </a:lnTo>
                  <a:lnTo>
                    <a:pt x="6031" y="87295"/>
                  </a:lnTo>
                  <a:lnTo>
                    <a:pt x="0" y="131236"/>
                  </a:lnTo>
                  <a:lnTo>
                    <a:pt x="414" y="154043"/>
                  </a:lnTo>
                  <a:lnTo>
                    <a:pt x="7322" y="198979"/>
                  </a:lnTo>
                  <a:lnTo>
                    <a:pt x="15979" y="246250"/>
                  </a:lnTo>
                  <a:lnTo>
                    <a:pt x="22766" y="284307"/>
                  </a:lnTo>
                  <a:lnTo>
                    <a:pt x="34554" y="324383"/>
                  </a:lnTo>
                  <a:lnTo>
                    <a:pt x="37897" y="361620"/>
                  </a:lnTo>
                  <a:lnTo>
                    <a:pt x="44656" y="381336"/>
                  </a:lnTo>
                  <a:lnTo>
                    <a:pt x="45341" y="387089"/>
                  </a:lnTo>
                  <a:lnTo>
                    <a:pt x="44739" y="390925"/>
                  </a:lnTo>
                  <a:lnTo>
                    <a:pt x="43279" y="393482"/>
                  </a:lnTo>
                  <a:lnTo>
                    <a:pt x="41248" y="395187"/>
                  </a:lnTo>
                  <a:lnTo>
                    <a:pt x="38991" y="399903"/>
                  </a:lnTo>
                  <a:lnTo>
                    <a:pt x="37185" y="40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10"/>
            <p:cNvSpPr/>
            <p:nvPr>
              <p:custDataLst>
                <p:tags r:id="rId183"/>
              </p:custDataLst>
            </p:nvPr>
          </p:nvSpPr>
          <p:spPr>
            <a:xfrm>
              <a:off x="2229259" y="495300"/>
              <a:ext cx="94790" cy="123774"/>
            </a:xfrm>
            <a:custGeom>
              <a:avLst/>
              <a:gdLst/>
              <a:ahLst/>
              <a:cxnLst/>
              <a:rect l="0" t="0" r="0" b="0"/>
              <a:pathLst>
                <a:path w="94790" h="123774">
                  <a:moveTo>
                    <a:pt x="66266" y="76200"/>
                  </a:moveTo>
                  <a:lnTo>
                    <a:pt x="66266" y="76200"/>
                  </a:lnTo>
                  <a:lnTo>
                    <a:pt x="66266" y="62011"/>
                  </a:lnTo>
                  <a:lnTo>
                    <a:pt x="67324" y="60391"/>
                  </a:lnTo>
                  <a:lnTo>
                    <a:pt x="69088" y="59310"/>
                  </a:lnTo>
                  <a:lnTo>
                    <a:pt x="71322" y="58590"/>
                  </a:lnTo>
                  <a:lnTo>
                    <a:pt x="72812" y="57052"/>
                  </a:lnTo>
                  <a:lnTo>
                    <a:pt x="75399" y="49075"/>
                  </a:lnTo>
                  <a:lnTo>
                    <a:pt x="75757" y="34495"/>
                  </a:lnTo>
                  <a:lnTo>
                    <a:pt x="74710" y="32522"/>
                  </a:lnTo>
                  <a:lnTo>
                    <a:pt x="72953" y="31206"/>
                  </a:lnTo>
                  <a:lnTo>
                    <a:pt x="67587" y="29095"/>
                  </a:lnTo>
                  <a:lnTo>
                    <a:pt x="66853" y="25984"/>
                  </a:lnTo>
                  <a:lnTo>
                    <a:pt x="66657" y="23672"/>
                  </a:lnTo>
                  <a:lnTo>
                    <a:pt x="65469" y="22132"/>
                  </a:lnTo>
                  <a:lnTo>
                    <a:pt x="61326" y="20420"/>
                  </a:lnTo>
                  <a:lnTo>
                    <a:pt x="58739" y="21021"/>
                  </a:lnTo>
                  <a:lnTo>
                    <a:pt x="46983" y="26769"/>
                  </a:lnTo>
                  <a:lnTo>
                    <a:pt x="43886" y="27371"/>
                  </a:lnTo>
                  <a:lnTo>
                    <a:pt x="41821" y="28831"/>
                  </a:lnTo>
                  <a:lnTo>
                    <a:pt x="40444" y="30862"/>
                  </a:lnTo>
                  <a:lnTo>
                    <a:pt x="39527" y="33275"/>
                  </a:lnTo>
                  <a:lnTo>
                    <a:pt x="13968" y="54064"/>
                  </a:lnTo>
                  <a:lnTo>
                    <a:pt x="11272" y="60365"/>
                  </a:lnTo>
                  <a:lnTo>
                    <a:pt x="8483" y="73033"/>
                  </a:lnTo>
                  <a:lnTo>
                    <a:pt x="2696" y="83611"/>
                  </a:lnTo>
                  <a:lnTo>
                    <a:pt x="0" y="106626"/>
                  </a:lnTo>
                  <a:lnTo>
                    <a:pt x="2595" y="113712"/>
                  </a:lnTo>
                  <a:lnTo>
                    <a:pt x="7828" y="121827"/>
                  </a:lnTo>
                  <a:lnTo>
                    <a:pt x="11366" y="122937"/>
                  </a:lnTo>
                  <a:lnTo>
                    <a:pt x="39674" y="123773"/>
                  </a:lnTo>
                  <a:lnTo>
                    <a:pt x="46686" y="120980"/>
                  </a:lnTo>
                  <a:lnTo>
                    <a:pt x="50038" y="118753"/>
                  </a:lnTo>
                  <a:lnTo>
                    <a:pt x="73759" y="112064"/>
                  </a:lnTo>
                  <a:lnTo>
                    <a:pt x="88089" y="101158"/>
                  </a:lnTo>
                  <a:lnTo>
                    <a:pt x="91840" y="95054"/>
                  </a:lnTo>
                  <a:lnTo>
                    <a:pt x="94248" y="82511"/>
                  </a:lnTo>
                  <a:lnTo>
                    <a:pt x="94789" y="63497"/>
                  </a:lnTo>
                  <a:lnTo>
                    <a:pt x="91996" y="57148"/>
                  </a:lnTo>
                  <a:lnTo>
                    <a:pt x="79649" y="41275"/>
                  </a:lnTo>
                  <a:lnTo>
                    <a:pt x="77506" y="34925"/>
                  </a:lnTo>
                  <a:lnTo>
                    <a:pt x="75876" y="32808"/>
                  </a:lnTo>
                  <a:lnTo>
                    <a:pt x="69584" y="28771"/>
                  </a:lnTo>
                  <a:lnTo>
                    <a:pt x="67741" y="24076"/>
                  </a:lnTo>
                  <a:lnTo>
                    <a:pt x="66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025"/>
          <p:cNvGrpSpPr/>
          <p:nvPr/>
        </p:nvGrpSpPr>
        <p:grpSpPr>
          <a:xfrm>
            <a:off x="2990853" y="228611"/>
            <a:ext cx="1981152" cy="656643"/>
            <a:chOff x="2990853" y="228611"/>
            <a:chExt cx="1981152" cy="656643"/>
          </a:xfrm>
        </p:grpSpPr>
        <p:sp>
          <p:nvSpPr>
            <p:cNvPr id="18" name="SMARTInkShape-4011"/>
            <p:cNvSpPr/>
            <p:nvPr>
              <p:custDataLst>
                <p:tags r:id="rId165"/>
              </p:custDataLst>
            </p:nvPr>
          </p:nvSpPr>
          <p:spPr>
            <a:xfrm>
              <a:off x="3648075" y="504990"/>
              <a:ext cx="95251" cy="142711"/>
            </a:xfrm>
            <a:custGeom>
              <a:avLst/>
              <a:gdLst/>
              <a:ahLst/>
              <a:cxnLst/>
              <a:rect l="0" t="0" r="0" b="0"/>
              <a:pathLst>
                <a:path w="95251" h="142711">
                  <a:moveTo>
                    <a:pt x="0" y="66510"/>
                  </a:moveTo>
                  <a:lnTo>
                    <a:pt x="0" y="66510"/>
                  </a:lnTo>
                  <a:lnTo>
                    <a:pt x="9408" y="66510"/>
                  </a:lnTo>
                  <a:lnTo>
                    <a:pt x="17716" y="74711"/>
                  </a:lnTo>
                  <a:lnTo>
                    <a:pt x="28148" y="76001"/>
                  </a:lnTo>
                  <a:lnTo>
                    <a:pt x="33505" y="76025"/>
                  </a:lnTo>
                  <a:lnTo>
                    <a:pt x="35037" y="74970"/>
                  </a:lnTo>
                  <a:lnTo>
                    <a:pt x="36058" y="73208"/>
                  </a:lnTo>
                  <a:lnTo>
                    <a:pt x="36738" y="70975"/>
                  </a:lnTo>
                  <a:lnTo>
                    <a:pt x="38251" y="69487"/>
                  </a:lnTo>
                  <a:lnTo>
                    <a:pt x="48282" y="64276"/>
                  </a:lnTo>
                  <a:lnTo>
                    <a:pt x="51238" y="61846"/>
                  </a:lnTo>
                  <a:lnTo>
                    <a:pt x="54523" y="56323"/>
                  </a:lnTo>
                  <a:lnTo>
                    <a:pt x="57862" y="41023"/>
                  </a:lnTo>
                  <a:lnTo>
                    <a:pt x="62052" y="34721"/>
                  </a:lnTo>
                  <a:lnTo>
                    <a:pt x="62535" y="31559"/>
                  </a:lnTo>
                  <a:lnTo>
                    <a:pt x="61799" y="28393"/>
                  </a:lnTo>
                  <a:lnTo>
                    <a:pt x="59216" y="22052"/>
                  </a:lnTo>
                  <a:lnTo>
                    <a:pt x="57422" y="6184"/>
                  </a:lnTo>
                  <a:lnTo>
                    <a:pt x="56273" y="4068"/>
                  </a:lnTo>
                  <a:lnTo>
                    <a:pt x="54449" y="2657"/>
                  </a:lnTo>
                  <a:lnTo>
                    <a:pt x="48973" y="392"/>
                  </a:lnTo>
                  <a:lnTo>
                    <a:pt x="42968" y="0"/>
                  </a:lnTo>
                  <a:lnTo>
                    <a:pt x="37442" y="2731"/>
                  </a:lnTo>
                  <a:lnTo>
                    <a:pt x="31457" y="6414"/>
                  </a:lnTo>
                  <a:lnTo>
                    <a:pt x="25270" y="8050"/>
                  </a:lnTo>
                  <a:lnTo>
                    <a:pt x="23197" y="10604"/>
                  </a:lnTo>
                  <a:lnTo>
                    <a:pt x="17047" y="27088"/>
                  </a:lnTo>
                  <a:lnTo>
                    <a:pt x="12868" y="34172"/>
                  </a:lnTo>
                  <a:lnTo>
                    <a:pt x="9457" y="44111"/>
                  </a:lnTo>
                  <a:lnTo>
                    <a:pt x="3272" y="54817"/>
                  </a:lnTo>
                  <a:lnTo>
                    <a:pt x="431" y="77879"/>
                  </a:lnTo>
                  <a:lnTo>
                    <a:pt x="3014" y="84968"/>
                  </a:lnTo>
                  <a:lnTo>
                    <a:pt x="6631" y="91647"/>
                  </a:lnTo>
                  <a:lnTo>
                    <a:pt x="9726" y="101357"/>
                  </a:lnTo>
                  <a:lnTo>
                    <a:pt x="31881" y="126832"/>
                  </a:lnTo>
                  <a:lnTo>
                    <a:pt x="40981" y="130361"/>
                  </a:lnTo>
                  <a:lnTo>
                    <a:pt x="51022" y="132988"/>
                  </a:lnTo>
                  <a:lnTo>
                    <a:pt x="63683" y="139359"/>
                  </a:lnTo>
                  <a:lnTo>
                    <a:pt x="95250" y="14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12"/>
            <p:cNvSpPr/>
            <p:nvPr>
              <p:custDataLst>
                <p:tags r:id="rId166"/>
              </p:custDataLst>
            </p:nvPr>
          </p:nvSpPr>
          <p:spPr>
            <a:xfrm>
              <a:off x="3486150" y="495780"/>
              <a:ext cx="85715" cy="389474"/>
            </a:xfrm>
            <a:custGeom>
              <a:avLst/>
              <a:gdLst/>
              <a:ahLst/>
              <a:cxnLst/>
              <a:rect l="0" t="0" r="0" b="0"/>
              <a:pathLst>
                <a:path w="85715" h="389474">
                  <a:moveTo>
                    <a:pt x="9525" y="66195"/>
                  </a:moveTo>
                  <a:lnTo>
                    <a:pt x="9525" y="66195"/>
                  </a:lnTo>
                  <a:lnTo>
                    <a:pt x="14582" y="61138"/>
                  </a:lnTo>
                  <a:lnTo>
                    <a:pt x="16071" y="60707"/>
                  </a:lnTo>
                  <a:lnTo>
                    <a:pt x="17064" y="61478"/>
                  </a:lnTo>
                  <a:lnTo>
                    <a:pt x="17726" y="63050"/>
                  </a:lnTo>
                  <a:lnTo>
                    <a:pt x="19226" y="63040"/>
                  </a:lnTo>
                  <a:lnTo>
                    <a:pt x="28149" y="56981"/>
                  </a:lnTo>
                  <a:lnTo>
                    <a:pt x="13279" y="56762"/>
                  </a:lnTo>
                  <a:lnTo>
                    <a:pt x="8853" y="57790"/>
                  </a:lnTo>
                  <a:lnTo>
                    <a:pt x="5902" y="59533"/>
                  </a:lnTo>
                  <a:lnTo>
                    <a:pt x="1166" y="64879"/>
                  </a:lnTo>
                  <a:lnTo>
                    <a:pt x="230" y="74598"/>
                  </a:lnTo>
                  <a:lnTo>
                    <a:pt x="6" y="119072"/>
                  </a:lnTo>
                  <a:lnTo>
                    <a:pt x="0" y="164885"/>
                  </a:lnTo>
                  <a:lnTo>
                    <a:pt x="0" y="209523"/>
                  </a:lnTo>
                  <a:lnTo>
                    <a:pt x="0" y="249216"/>
                  </a:lnTo>
                  <a:lnTo>
                    <a:pt x="0" y="294006"/>
                  </a:lnTo>
                  <a:lnTo>
                    <a:pt x="0" y="335722"/>
                  </a:lnTo>
                  <a:lnTo>
                    <a:pt x="0" y="380266"/>
                  </a:lnTo>
                  <a:lnTo>
                    <a:pt x="0" y="389473"/>
                  </a:lnTo>
                  <a:lnTo>
                    <a:pt x="0" y="346809"/>
                  </a:lnTo>
                  <a:lnTo>
                    <a:pt x="0" y="301883"/>
                  </a:lnTo>
                  <a:lnTo>
                    <a:pt x="0" y="260682"/>
                  </a:lnTo>
                  <a:lnTo>
                    <a:pt x="0" y="224245"/>
                  </a:lnTo>
                  <a:lnTo>
                    <a:pt x="0" y="180553"/>
                  </a:lnTo>
                  <a:lnTo>
                    <a:pt x="0" y="135076"/>
                  </a:lnTo>
                  <a:lnTo>
                    <a:pt x="2822" y="104949"/>
                  </a:lnTo>
                  <a:lnTo>
                    <a:pt x="19298" y="57564"/>
                  </a:lnTo>
                  <a:lnTo>
                    <a:pt x="35817" y="16664"/>
                  </a:lnTo>
                  <a:lnTo>
                    <a:pt x="43656" y="10244"/>
                  </a:lnTo>
                  <a:lnTo>
                    <a:pt x="45861" y="4992"/>
                  </a:lnTo>
                  <a:lnTo>
                    <a:pt x="47507" y="3168"/>
                  </a:lnTo>
                  <a:lnTo>
                    <a:pt x="52159" y="1141"/>
                  </a:lnTo>
                  <a:lnTo>
                    <a:pt x="60727" y="0"/>
                  </a:lnTo>
                  <a:lnTo>
                    <a:pt x="66854" y="2556"/>
                  </a:lnTo>
                  <a:lnTo>
                    <a:pt x="74354" y="7763"/>
                  </a:lnTo>
                  <a:lnTo>
                    <a:pt x="82381" y="22942"/>
                  </a:lnTo>
                  <a:lnTo>
                    <a:pt x="85285" y="40535"/>
                  </a:lnTo>
                  <a:lnTo>
                    <a:pt x="85714" y="83552"/>
                  </a:lnTo>
                  <a:lnTo>
                    <a:pt x="80665" y="101559"/>
                  </a:lnTo>
                  <a:lnTo>
                    <a:pt x="72466" y="115244"/>
                  </a:lnTo>
                  <a:lnTo>
                    <a:pt x="42125" y="138059"/>
                  </a:lnTo>
                  <a:lnTo>
                    <a:pt x="20456" y="146881"/>
                  </a:lnTo>
                  <a:lnTo>
                    <a:pt x="15754" y="147502"/>
                  </a:lnTo>
                  <a:lnTo>
                    <a:pt x="2283" y="143277"/>
                  </a:lnTo>
                  <a:lnTo>
                    <a:pt x="1522" y="141924"/>
                  </a:lnTo>
                  <a:lnTo>
                    <a:pt x="0" y="13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13"/>
            <p:cNvSpPr/>
            <p:nvPr>
              <p:custDataLst>
                <p:tags r:id="rId167"/>
              </p:custDataLst>
            </p:nvPr>
          </p:nvSpPr>
          <p:spPr>
            <a:xfrm>
              <a:off x="3200400" y="504941"/>
              <a:ext cx="133351" cy="142760"/>
            </a:xfrm>
            <a:custGeom>
              <a:avLst/>
              <a:gdLst/>
              <a:ahLst/>
              <a:cxnLst/>
              <a:rect l="0" t="0" r="0" b="0"/>
              <a:pathLst>
                <a:path w="133351" h="142760">
                  <a:moveTo>
                    <a:pt x="133350" y="9409"/>
                  </a:moveTo>
                  <a:lnTo>
                    <a:pt x="133350" y="9409"/>
                  </a:lnTo>
                  <a:lnTo>
                    <a:pt x="133350" y="1208"/>
                  </a:lnTo>
                  <a:lnTo>
                    <a:pt x="132292" y="767"/>
                  </a:lnTo>
                  <a:lnTo>
                    <a:pt x="125149" y="0"/>
                  </a:lnTo>
                  <a:lnTo>
                    <a:pt x="82886" y="40828"/>
                  </a:lnTo>
                  <a:lnTo>
                    <a:pt x="40260" y="86272"/>
                  </a:lnTo>
                  <a:lnTo>
                    <a:pt x="9581" y="131018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14"/>
            <p:cNvSpPr/>
            <p:nvPr>
              <p:custDataLst>
                <p:tags r:id="rId168"/>
              </p:custDataLst>
            </p:nvPr>
          </p:nvSpPr>
          <p:spPr>
            <a:xfrm>
              <a:off x="3190991" y="485775"/>
              <a:ext cx="123710" cy="123826"/>
            </a:xfrm>
            <a:custGeom>
              <a:avLst/>
              <a:gdLst/>
              <a:ahLst/>
              <a:cxnLst/>
              <a:rect l="0" t="0" r="0" b="0"/>
              <a:pathLst>
                <a:path w="123710" h="1238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3302" y="44476"/>
                  </a:lnTo>
                  <a:lnTo>
                    <a:pt x="45639" y="50811"/>
                  </a:lnTo>
                  <a:lnTo>
                    <a:pt x="52322" y="57155"/>
                  </a:lnTo>
                  <a:lnTo>
                    <a:pt x="61290" y="64561"/>
                  </a:lnTo>
                  <a:lnTo>
                    <a:pt x="72288" y="78513"/>
                  </a:lnTo>
                  <a:lnTo>
                    <a:pt x="82250" y="85705"/>
                  </a:lnTo>
                  <a:lnTo>
                    <a:pt x="98285" y="106902"/>
                  </a:lnTo>
                  <a:lnTo>
                    <a:pt x="104649" y="111012"/>
                  </a:lnTo>
                  <a:lnTo>
                    <a:pt x="111005" y="113897"/>
                  </a:lnTo>
                  <a:lnTo>
                    <a:pt x="12370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15"/>
            <p:cNvSpPr/>
            <p:nvPr>
              <p:custDataLst>
                <p:tags r:id="rId169"/>
              </p:custDataLst>
            </p:nvPr>
          </p:nvSpPr>
          <p:spPr>
            <a:xfrm>
              <a:off x="3000385" y="523875"/>
              <a:ext cx="114291" cy="19051"/>
            </a:xfrm>
            <a:custGeom>
              <a:avLst/>
              <a:gdLst/>
              <a:ahLst/>
              <a:cxnLst/>
              <a:rect l="0" t="0" r="0" b="0"/>
              <a:pathLst>
                <a:path w="114291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5050" y="13993"/>
                  </a:lnTo>
                  <a:lnTo>
                    <a:pt x="10352" y="11511"/>
                  </a:lnTo>
                  <a:lnTo>
                    <a:pt x="52054" y="3002"/>
                  </a:lnTo>
                  <a:lnTo>
                    <a:pt x="95314" y="176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16"/>
            <p:cNvSpPr/>
            <p:nvPr>
              <p:custDataLst>
                <p:tags r:id="rId170"/>
              </p:custDataLst>
            </p:nvPr>
          </p:nvSpPr>
          <p:spPr>
            <a:xfrm>
              <a:off x="2990853" y="228611"/>
              <a:ext cx="180973" cy="466663"/>
            </a:xfrm>
            <a:custGeom>
              <a:avLst/>
              <a:gdLst/>
              <a:ahLst/>
              <a:cxnLst/>
              <a:rect l="0" t="0" r="0" b="0"/>
              <a:pathLst>
                <a:path w="180973" h="466663">
                  <a:moveTo>
                    <a:pt x="180972" y="66664"/>
                  </a:moveTo>
                  <a:lnTo>
                    <a:pt x="180972" y="66664"/>
                  </a:lnTo>
                  <a:lnTo>
                    <a:pt x="180972" y="19585"/>
                  </a:lnTo>
                  <a:lnTo>
                    <a:pt x="166783" y="4864"/>
                  </a:lnTo>
                  <a:lnTo>
                    <a:pt x="161261" y="2156"/>
                  </a:lnTo>
                  <a:lnTo>
                    <a:pt x="139658" y="116"/>
                  </a:lnTo>
                  <a:lnTo>
                    <a:pt x="120643" y="0"/>
                  </a:lnTo>
                  <a:lnTo>
                    <a:pt x="114295" y="2816"/>
                  </a:lnTo>
                  <a:lnTo>
                    <a:pt x="72826" y="36005"/>
                  </a:lnTo>
                  <a:lnTo>
                    <a:pt x="64821" y="46335"/>
                  </a:lnTo>
                  <a:lnTo>
                    <a:pt x="60558" y="57982"/>
                  </a:lnTo>
                  <a:lnTo>
                    <a:pt x="52764" y="82705"/>
                  </a:lnTo>
                  <a:lnTo>
                    <a:pt x="42092" y="109030"/>
                  </a:lnTo>
                  <a:lnTo>
                    <a:pt x="30843" y="155743"/>
                  </a:lnTo>
                  <a:lnTo>
                    <a:pt x="21691" y="191151"/>
                  </a:lnTo>
                  <a:lnTo>
                    <a:pt x="18337" y="231655"/>
                  </a:lnTo>
                  <a:lnTo>
                    <a:pt x="10435" y="278404"/>
                  </a:lnTo>
                  <a:lnTo>
                    <a:pt x="9602" y="323948"/>
                  </a:lnTo>
                  <a:lnTo>
                    <a:pt x="8487" y="345156"/>
                  </a:lnTo>
                  <a:lnTo>
                    <a:pt x="587" y="390461"/>
                  </a:lnTo>
                  <a:lnTo>
                    <a:pt x="7" y="436679"/>
                  </a:lnTo>
                  <a:lnTo>
                    <a:pt x="0" y="449466"/>
                  </a:lnTo>
                  <a:lnTo>
                    <a:pt x="2820" y="456579"/>
                  </a:lnTo>
                  <a:lnTo>
                    <a:pt x="8199" y="464712"/>
                  </a:lnTo>
                  <a:lnTo>
                    <a:pt x="11756" y="465824"/>
                  </a:lnTo>
                  <a:lnTo>
                    <a:pt x="36934" y="466662"/>
                  </a:lnTo>
                  <a:lnTo>
                    <a:pt x="45694" y="463869"/>
                  </a:lnTo>
                  <a:lnTo>
                    <a:pt x="53115" y="460158"/>
                  </a:lnTo>
                  <a:lnTo>
                    <a:pt x="74791" y="452524"/>
                  </a:lnTo>
                  <a:lnTo>
                    <a:pt x="94643" y="437943"/>
                  </a:lnTo>
                  <a:lnTo>
                    <a:pt x="118961" y="419072"/>
                  </a:lnTo>
                  <a:lnTo>
                    <a:pt x="123822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17"/>
            <p:cNvSpPr/>
            <p:nvPr>
              <p:custDataLst>
                <p:tags r:id="rId171"/>
              </p:custDataLst>
            </p:nvPr>
          </p:nvSpPr>
          <p:spPr>
            <a:xfrm>
              <a:off x="3820897" y="485809"/>
              <a:ext cx="93879" cy="141387"/>
            </a:xfrm>
            <a:custGeom>
              <a:avLst/>
              <a:gdLst/>
              <a:ahLst/>
              <a:cxnLst/>
              <a:rect l="0" t="0" r="0" b="0"/>
              <a:pathLst>
                <a:path w="93879" h="141387">
                  <a:moveTo>
                    <a:pt x="84353" y="9491"/>
                  </a:moveTo>
                  <a:lnTo>
                    <a:pt x="84353" y="9491"/>
                  </a:lnTo>
                  <a:lnTo>
                    <a:pt x="84353" y="358"/>
                  </a:lnTo>
                  <a:lnTo>
                    <a:pt x="71096" y="0"/>
                  </a:lnTo>
                  <a:lnTo>
                    <a:pt x="65055" y="2804"/>
                  </a:lnTo>
                  <a:lnTo>
                    <a:pt x="17540" y="38258"/>
                  </a:lnTo>
                  <a:lnTo>
                    <a:pt x="12325" y="44501"/>
                  </a:lnTo>
                  <a:lnTo>
                    <a:pt x="10007" y="50804"/>
                  </a:lnTo>
                  <a:lnTo>
                    <a:pt x="7461" y="70019"/>
                  </a:lnTo>
                  <a:lnTo>
                    <a:pt x="686" y="85104"/>
                  </a:lnTo>
                  <a:lnTo>
                    <a:pt x="0" y="88475"/>
                  </a:lnTo>
                  <a:lnTo>
                    <a:pt x="602" y="91780"/>
                  </a:lnTo>
                  <a:lnTo>
                    <a:pt x="6348" y="104689"/>
                  </a:lnTo>
                  <a:lnTo>
                    <a:pt x="7796" y="117431"/>
                  </a:lnTo>
                  <a:lnTo>
                    <a:pt x="10032" y="119551"/>
                  </a:lnTo>
                  <a:lnTo>
                    <a:pt x="21175" y="123593"/>
                  </a:lnTo>
                  <a:lnTo>
                    <a:pt x="23184" y="125776"/>
                  </a:lnTo>
                  <a:lnTo>
                    <a:pt x="24524" y="128289"/>
                  </a:lnTo>
                  <a:lnTo>
                    <a:pt x="26475" y="129965"/>
                  </a:lnTo>
                  <a:lnTo>
                    <a:pt x="37211" y="135476"/>
                  </a:lnTo>
                  <a:lnTo>
                    <a:pt x="43293" y="139568"/>
                  </a:lnTo>
                  <a:lnTo>
                    <a:pt x="49524" y="141386"/>
                  </a:lnTo>
                  <a:lnTo>
                    <a:pt x="52667" y="140813"/>
                  </a:lnTo>
                  <a:lnTo>
                    <a:pt x="63205" y="136008"/>
                  </a:lnTo>
                  <a:lnTo>
                    <a:pt x="78205" y="133055"/>
                  </a:lnTo>
                  <a:lnTo>
                    <a:pt x="93878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18"/>
            <p:cNvSpPr/>
            <p:nvPr>
              <p:custDataLst>
                <p:tags r:id="rId172"/>
              </p:custDataLst>
            </p:nvPr>
          </p:nvSpPr>
          <p:spPr>
            <a:xfrm>
              <a:off x="4011360" y="315686"/>
              <a:ext cx="74866" cy="340933"/>
            </a:xfrm>
            <a:custGeom>
              <a:avLst/>
              <a:gdLst/>
              <a:ahLst/>
              <a:cxnLst/>
              <a:rect l="0" t="0" r="0" b="0"/>
              <a:pathLst>
                <a:path w="74866" h="340933">
                  <a:moveTo>
                    <a:pt x="36765" y="27214"/>
                  </a:moveTo>
                  <a:lnTo>
                    <a:pt x="36765" y="27214"/>
                  </a:lnTo>
                  <a:lnTo>
                    <a:pt x="36765" y="0"/>
                  </a:lnTo>
                  <a:lnTo>
                    <a:pt x="36765" y="20217"/>
                  </a:lnTo>
                  <a:lnTo>
                    <a:pt x="27829" y="65537"/>
                  </a:lnTo>
                  <a:lnTo>
                    <a:pt x="24592" y="87252"/>
                  </a:lnTo>
                  <a:lnTo>
                    <a:pt x="17562" y="131311"/>
                  </a:lnTo>
                  <a:lnTo>
                    <a:pt x="9634" y="171463"/>
                  </a:lnTo>
                  <a:lnTo>
                    <a:pt x="8380" y="217895"/>
                  </a:lnTo>
                  <a:lnTo>
                    <a:pt x="5424" y="243520"/>
                  </a:lnTo>
                  <a:lnTo>
                    <a:pt x="0" y="271142"/>
                  </a:lnTo>
                  <a:lnTo>
                    <a:pt x="7385" y="315049"/>
                  </a:lnTo>
                  <a:lnTo>
                    <a:pt x="7832" y="323768"/>
                  </a:lnTo>
                  <a:lnTo>
                    <a:pt x="10853" y="331171"/>
                  </a:lnTo>
                  <a:lnTo>
                    <a:pt x="13140" y="334627"/>
                  </a:lnTo>
                  <a:lnTo>
                    <a:pt x="18504" y="338467"/>
                  </a:lnTo>
                  <a:lnTo>
                    <a:pt x="27474" y="340629"/>
                  </a:lnTo>
                  <a:lnTo>
                    <a:pt x="30570" y="340932"/>
                  </a:lnTo>
                  <a:lnTo>
                    <a:pt x="36834" y="338447"/>
                  </a:lnTo>
                  <a:lnTo>
                    <a:pt x="43146" y="334873"/>
                  </a:lnTo>
                  <a:lnTo>
                    <a:pt x="49479" y="333285"/>
                  </a:lnTo>
                  <a:lnTo>
                    <a:pt x="55821" y="326934"/>
                  </a:lnTo>
                  <a:lnTo>
                    <a:pt x="74865" y="30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19"/>
            <p:cNvSpPr/>
            <p:nvPr>
              <p:custDataLst>
                <p:tags r:id="rId173"/>
              </p:custDataLst>
            </p:nvPr>
          </p:nvSpPr>
          <p:spPr>
            <a:xfrm>
              <a:off x="4010455" y="489890"/>
              <a:ext cx="123396" cy="14936"/>
            </a:xfrm>
            <a:custGeom>
              <a:avLst/>
              <a:gdLst/>
              <a:ahLst/>
              <a:cxnLst/>
              <a:rect l="0" t="0" r="0" b="0"/>
              <a:pathLst>
                <a:path w="123396" h="14936">
                  <a:moveTo>
                    <a:pt x="28145" y="14935"/>
                  </a:moveTo>
                  <a:lnTo>
                    <a:pt x="28145" y="14935"/>
                  </a:lnTo>
                  <a:lnTo>
                    <a:pt x="10535" y="14935"/>
                  </a:lnTo>
                  <a:lnTo>
                    <a:pt x="0" y="5802"/>
                  </a:lnTo>
                  <a:lnTo>
                    <a:pt x="4754" y="470"/>
                  </a:lnTo>
                  <a:lnTo>
                    <a:pt x="6201" y="0"/>
                  </a:lnTo>
                  <a:lnTo>
                    <a:pt x="7166" y="745"/>
                  </a:lnTo>
                  <a:lnTo>
                    <a:pt x="7809" y="2300"/>
                  </a:lnTo>
                  <a:lnTo>
                    <a:pt x="9296" y="3337"/>
                  </a:lnTo>
                  <a:lnTo>
                    <a:pt x="16445" y="4796"/>
                  </a:lnTo>
                  <a:lnTo>
                    <a:pt x="61157" y="5405"/>
                  </a:lnTo>
                  <a:lnTo>
                    <a:pt x="92618" y="6468"/>
                  </a:lnTo>
                  <a:lnTo>
                    <a:pt x="123395" y="1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20"/>
            <p:cNvSpPr/>
            <p:nvPr>
              <p:custDataLst>
                <p:tags r:id="rId174"/>
              </p:custDataLst>
            </p:nvPr>
          </p:nvSpPr>
          <p:spPr>
            <a:xfrm>
              <a:off x="4124767" y="489837"/>
              <a:ext cx="171009" cy="119715"/>
            </a:xfrm>
            <a:custGeom>
              <a:avLst/>
              <a:gdLst/>
              <a:ahLst/>
              <a:cxnLst/>
              <a:rect l="0" t="0" r="0" b="0"/>
              <a:pathLst>
                <a:path w="171009" h="119715">
                  <a:moveTo>
                    <a:pt x="113858" y="24513"/>
                  </a:moveTo>
                  <a:lnTo>
                    <a:pt x="113858" y="24513"/>
                  </a:lnTo>
                  <a:lnTo>
                    <a:pt x="113858" y="19456"/>
                  </a:lnTo>
                  <a:lnTo>
                    <a:pt x="112800" y="17967"/>
                  </a:lnTo>
                  <a:lnTo>
                    <a:pt x="111036" y="16974"/>
                  </a:lnTo>
                  <a:lnTo>
                    <a:pt x="108801" y="16312"/>
                  </a:lnTo>
                  <a:lnTo>
                    <a:pt x="96525" y="6903"/>
                  </a:lnTo>
                  <a:lnTo>
                    <a:pt x="90260" y="5890"/>
                  </a:lnTo>
                  <a:lnTo>
                    <a:pt x="81701" y="5589"/>
                  </a:lnTo>
                  <a:lnTo>
                    <a:pt x="75577" y="2697"/>
                  </a:lnTo>
                  <a:lnTo>
                    <a:pt x="72462" y="444"/>
                  </a:lnTo>
                  <a:lnTo>
                    <a:pt x="70386" y="0"/>
                  </a:lnTo>
                  <a:lnTo>
                    <a:pt x="69001" y="763"/>
                  </a:lnTo>
                  <a:lnTo>
                    <a:pt x="68079" y="2330"/>
                  </a:lnTo>
                  <a:lnTo>
                    <a:pt x="66405" y="3374"/>
                  </a:lnTo>
                  <a:lnTo>
                    <a:pt x="61724" y="4535"/>
                  </a:lnTo>
                  <a:lnTo>
                    <a:pt x="43549" y="6338"/>
                  </a:lnTo>
                  <a:lnTo>
                    <a:pt x="32113" y="13013"/>
                  </a:lnTo>
                  <a:lnTo>
                    <a:pt x="15539" y="27846"/>
                  </a:lnTo>
                  <a:lnTo>
                    <a:pt x="11952" y="34108"/>
                  </a:lnTo>
                  <a:lnTo>
                    <a:pt x="9300" y="40419"/>
                  </a:lnTo>
                  <a:lnTo>
                    <a:pt x="4593" y="46752"/>
                  </a:lnTo>
                  <a:lnTo>
                    <a:pt x="1796" y="55916"/>
                  </a:lnTo>
                  <a:lnTo>
                    <a:pt x="0" y="73990"/>
                  </a:lnTo>
                  <a:lnTo>
                    <a:pt x="2577" y="81075"/>
                  </a:lnTo>
                  <a:lnTo>
                    <a:pt x="6191" y="87752"/>
                  </a:lnTo>
                  <a:lnTo>
                    <a:pt x="9285" y="97461"/>
                  </a:lnTo>
                  <a:lnTo>
                    <a:pt x="15375" y="107040"/>
                  </a:lnTo>
                  <a:lnTo>
                    <a:pt x="17171" y="113403"/>
                  </a:lnTo>
                  <a:lnTo>
                    <a:pt x="19767" y="115523"/>
                  </a:lnTo>
                  <a:lnTo>
                    <a:pt x="32475" y="118507"/>
                  </a:lnTo>
                  <a:lnTo>
                    <a:pt x="59804" y="119714"/>
                  </a:lnTo>
                  <a:lnTo>
                    <a:pt x="61947" y="118672"/>
                  </a:lnTo>
                  <a:lnTo>
                    <a:pt x="63376" y="116919"/>
                  </a:lnTo>
                  <a:lnTo>
                    <a:pt x="66022" y="112149"/>
                  </a:lnTo>
                  <a:lnTo>
                    <a:pt x="70725" y="106501"/>
                  </a:lnTo>
                  <a:lnTo>
                    <a:pt x="76344" y="103286"/>
                  </a:lnTo>
                  <a:lnTo>
                    <a:pt x="82368" y="100798"/>
                  </a:lnTo>
                  <a:lnTo>
                    <a:pt x="88574" y="96165"/>
                  </a:lnTo>
                  <a:lnTo>
                    <a:pt x="92037" y="90578"/>
                  </a:lnTo>
                  <a:lnTo>
                    <a:pt x="94646" y="73984"/>
                  </a:lnTo>
                  <a:lnTo>
                    <a:pt x="104298" y="62652"/>
                  </a:lnTo>
                  <a:lnTo>
                    <a:pt x="104333" y="76803"/>
                  </a:lnTo>
                  <a:lnTo>
                    <a:pt x="107155" y="82325"/>
                  </a:lnTo>
                  <a:lnTo>
                    <a:pt x="128013" y="105332"/>
                  </a:lnTo>
                  <a:lnTo>
                    <a:pt x="133555" y="108057"/>
                  </a:lnTo>
                  <a:lnTo>
                    <a:pt x="155171" y="110110"/>
                  </a:lnTo>
                  <a:lnTo>
                    <a:pt x="171008" y="11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21"/>
            <p:cNvSpPr/>
            <p:nvPr>
              <p:custDataLst>
                <p:tags r:id="rId175"/>
              </p:custDataLst>
            </p:nvPr>
          </p:nvSpPr>
          <p:spPr>
            <a:xfrm>
              <a:off x="4381631" y="316247"/>
              <a:ext cx="71932" cy="310388"/>
            </a:xfrm>
            <a:custGeom>
              <a:avLst/>
              <a:gdLst/>
              <a:ahLst/>
              <a:cxnLst/>
              <a:rect l="0" t="0" r="0" b="0"/>
              <a:pathLst>
                <a:path w="71932" h="310388">
                  <a:moveTo>
                    <a:pt x="47494" y="64753"/>
                  </a:moveTo>
                  <a:lnTo>
                    <a:pt x="47494" y="64753"/>
                  </a:lnTo>
                  <a:lnTo>
                    <a:pt x="63969" y="28980"/>
                  </a:lnTo>
                  <a:lnTo>
                    <a:pt x="67263" y="11084"/>
                  </a:lnTo>
                  <a:lnTo>
                    <a:pt x="71450" y="4564"/>
                  </a:lnTo>
                  <a:lnTo>
                    <a:pt x="71931" y="2402"/>
                  </a:lnTo>
                  <a:lnTo>
                    <a:pt x="71194" y="961"/>
                  </a:lnTo>
                  <a:lnTo>
                    <a:pt x="69643" y="0"/>
                  </a:lnTo>
                  <a:lnTo>
                    <a:pt x="68611" y="418"/>
                  </a:lnTo>
                  <a:lnTo>
                    <a:pt x="67922" y="1754"/>
                  </a:lnTo>
                  <a:lnTo>
                    <a:pt x="67463" y="3704"/>
                  </a:lnTo>
                  <a:lnTo>
                    <a:pt x="59126" y="17451"/>
                  </a:lnTo>
                  <a:lnTo>
                    <a:pt x="46843" y="46568"/>
                  </a:lnTo>
                  <a:lnTo>
                    <a:pt x="41913" y="59846"/>
                  </a:lnTo>
                  <a:lnTo>
                    <a:pt x="30711" y="106237"/>
                  </a:lnTo>
                  <a:lnTo>
                    <a:pt x="15625" y="150924"/>
                  </a:lnTo>
                  <a:lnTo>
                    <a:pt x="7392" y="195339"/>
                  </a:lnTo>
                  <a:lnTo>
                    <a:pt x="2098" y="219156"/>
                  </a:lnTo>
                  <a:lnTo>
                    <a:pt x="0" y="265631"/>
                  </a:lnTo>
                  <a:lnTo>
                    <a:pt x="953" y="286740"/>
                  </a:lnTo>
                  <a:lnTo>
                    <a:pt x="9572" y="307868"/>
                  </a:lnTo>
                  <a:lnTo>
                    <a:pt x="11630" y="309380"/>
                  </a:lnTo>
                  <a:lnTo>
                    <a:pt x="14059" y="310387"/>
                  </a:lnTo>
                  <a:lnTo>
                    <a:pt x="15679" y="310001"/>
                  </a:lnTo>
                  <a:lnTo>
                    <a:pt x="16759" y="308685"/>
                  </a:lnTo>
                  <a:lnTo>
                    <a:pt x="17479" y="306749"/>
                  </a:lnTo>
                  <a:lnTo>
                    <a:pt x="19017" y="305459"/>
                  </a:lnTo>
                  <a:lnTo>
                    <a:pt x="28444" y="30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22"/>
            <p:cNvSpPr/>
            <p:nvPr>
              <p:custDataLst>
                <p:tags r:id="rId176"/>
              </p:custDataLst>
            </p:nvPr>
          </p:nvSpPr>
          <p:spPr>
            <a:xfrm>
              <a:off x="4333888" y="457200"/>
              <a:ext cx="142863" cy="38101"/>
            </a:xfrm>
            <a:custGeom>
              <a:avLst/>
              <a:gdLst/>
              <a:ahLst/>
              <a:cxnLst/>
              <a:rect l="0" t="0" r="0" b="0"/>
              <a:pathLst>
                <a:path w="142863" h="38101">
                  <a:moveTo>
                    <a:pt x="19037" y="0"/>
                  </a:moveTo>
                  <a:lnTo>
                    <a:pt x="19037" y="0"/>
                  </a:lnTo>
                  <a:lnTo>
                    <a:pt x="495" y="0"/>
                  </a:lnTo>
                  <a:lnTo>
                    <a:pt x="0" y="18265"/>
                  </a:lnTo>
                  <a:lnTo>
                    <a:pt x="7594" y="18895"/>
                  </a:lnTo>
                  <a:lnTo>
                    <a:pt x="13245" y="18981"/>
                  </a:lnTo>
                  <a:lnTo>
                    <a:pt x="60229" y="27984"/>
                  </a:lnTo>
                  <a:lnTo>
                    <a:pt x="104197" y="28523"/>
                  </a:lnTo>
                  <a:lnTo>
                    <a:pt x="117211" y="29610"/>
                  </a:lnTo>
                  <a:lnTo>
                    <a:pt x="14286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23"/>
            <p:cNvSpPr/>
            <p:nvPr>
              <p:custDataLst>
                <p:tags r:id="rId177"/>
              </p:custDataLst>
            </p:nvPr>
          </p:nvSpPr>
          <p:spPr>
            <a:xfrm>
              <a:off x="4552950" y="542962"/>
              <a:ext cx="28576" cy="66639"/>
            </a:xfrm>
            <a:custGeom>
              <a:avLst/>
              <a:gdLst/>
              <a:ahLst/>
              <a:cxnLst/>
              <a:rect l="0" t="0" r="0" b="0"/>
              <a:pathLst>
                <a:path w="28576" h="66639">
                  <a:moveTo>
                    <a:pt x="0" y="19013"/>
                  </a:moveTo>
                  <a:lnTo>
                    <a:pt x="0" y="19013"/>
                  </a:lnTo>
                  <a:lnTo>
                    <a:pt x="0" y="13956"/>
                  </a:lnTo>
                  <a:lnTo>
                    <a:pt x="1058" y="12467"/>
                  </a:lnTo>
                  <a:lnTo>
                    <a:pt x="2822" y="11474"/>
                  </a:lnTo>
                  <a:lnTo>
                    <a:pt x="5057" y="10812"/>
                  </a:lnTo>
                  <a:lnTo>
                    <a:pt x="6546" y="9312"/>
                  </a:lnTo>
                  <a:lnTo>
                    <a:pt x="9491" y="89"/>
                  </a:lnTo>
                  <a:lnTo>
                    <a:pt x="14572" y="0"/>
                  </a:lnTo>
                  <a:lnTo>
                    <a:pt x="16064" y="1046"/>
                  </a:lnTo>
                  <a:lnTo>
                    <a:pt x="17059" y="2802"/>
                  </a:lnTo>
                  <a:lnTo>
                    <a:pt x="18788" y="9666"/>
                  </a:lnTo>
                  <a:lnTo>
                    <a:pt x="19016" y="22629"/>
                  </a:lnTo>
                  <a:lnTo>
                    <a:pt x="21857" y="28734"/>
                  </a:lnTo>
                  <a:lnTo>
                    <a:pt x="25589" y="34975"/>
                  </a:lnTo>
                  <a:lnTo>
                    <a:pt x="27986" y="47605"/>
                  </a:lnTo>
                  <a:lnTo>
                    <a:pt x="28575" y="6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24"/>
            <p:cNvSpPr/>
            <p:nvPr>
              <p:custDataLst>
                <p:tags r:id="rId178"/>
              </p:custDataLst>
            </p:nvPr>
          </p:nvSpPr>
          <p:spPr>
            <a:xfrm>
              <a:off x="4581525" y="419231"/>
              <a:ext cx="47626" cy="66545"/>
            </a:xfrm>
            <a:custGeom>
              <a:avLst/>
              <a:gdLst/>
              <a:ahLst/>
              <a:cxnLst/>
              <a:rect l="0" t="0" r="0" b="0"/>
              <a:pathLst>
                <a:path w="47626" h="66545">
                  <a:moveTo>
                    <a:pt x="0" y="66544"/>
                  </a:moveTo>
                  <a:lnTo>
                    <a:pt x="0" y="66544"/>
                  </a:lnTo>
                  <a:lnTo>
                    <a:pt x="0" y="61487"/>
                  </a:lnTo>
                  <a:lnTo>
                    <a:pt x="8936" y="28959"/>
                  </a:lnTo>
                  <a:lnTo>
                    <a:pt x="9515" y="4904"/>
                  </a:lnTo>
                  <a:lnTo>
                    <a:pt x="10576" y="3226"/>
                  </a:lnTo>
                  <a:lnTo>
                    <a:pt x="12342" y="2107"/>
                  </a:lnTo>
                  <a:lnTo>
                    <a:pt x="17725" y="311"/>
                  </a:lnTo>
                  <a:lnTo>
                    <a:pt x="23714" y="0"/>
                  </a:lnTo>
                  <a:lnTo>
                    <a:pt x="25335" y="1015"/>
                  </a:lnTo>
                  <a:lnTo>
                    <a:pt x="26414" y="2749"/>
                  </a:lnTo>
                  <a:lnTo>
                    <a:pt x="27135" y="4964"/>
                  </a:lnTo>
                  <a:lnTo>
                    <a:pt x="28673" y="6441"/>
                  </a:lnTo>
                  <a:lnTo>
                    <a:pt x="38747" y="11633"/>
                  </a:lnTo>
                  <a:lnTo>
                    <a:pt x="47625" y="18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25"/>
            <p:cNvSpPr/>
            <p:nvPr>
              <p:custDataLst>
                <p:tags r:id="rId179"/>
              </p:custDataLst>
            </p:nvPr>
          </p:nvSpPr>
          <p:spPr>
            <a:xfrm>
              <a:off x="4705780" y="495300"/>
              <a:ext cx="66210" cy="142431"/>
            </a:xfrm>
            <a:custGeom>
              <a:avLst/>
              <a:gdLst/>
              <a:ahLst/>
              <a:cxnLst/>
              <a:rect l="0" t="0" r="0" b="0"/>
              <a:pathLst>
                <a:path w="66210" h="142431">
                  <a:moveTo>
                    <a:pt x="47195" y="0"/>
                  </a:moveTo>
                  <a:lnTo>
                    <a:pt x="47195" y="0"/>
                  </a:lnTo>
                  <a:lnTo>
                    <a:pt x="42138" y="0"/>
                  </a:lnTo>
                  <a:lnTo>
                    <a:pt x="36834" y="2822"/>
                  </a:lnTo>
                  <a:lnTo>
                    <a:pt x="33938" y="5057"/>
                  </a:lnTo>
                  <a:lnTo>
                    <a:pt x="30720" y="10361"/>
                  </a:lnTo>
                  <a:lnTo>
                    <a:pt x="28231" y="16247"/>
                  </a:lnTo>
                  <a:lnTo>
                    <a:pt x="21939" y="25510"/>
                  </a:lnTo>
                  <a:lnTo>
                    <a:pt x="6919" y="68911"/>
                  </a:lnTo>
                  <a:lnTo>
                    <a:pt x="1747" y="83565"/>
                  </a:lnTo>
                  <a:lnTo>
                    <a:pt x="0" y="103055"/>
                  </a:lnTo>
                  <a:lnTo>
                    <a:pt x="2583" y="112124"/>
                  </a:lnTo>
                  <a:lnTo>
                    <a:pt x="6201" y="119683"/>
                  </a:lnTo>
                  <a:lnTo>
                    <a:pt x="7809" y="126570"/>
                  </a:lnTo>
                  <a:lnTo>
                    <a:pt x="9296" y="128830"/>
                  </a:lnTo>
                  <a:lnTo>
                    <a:pt x="11346" y="130337"/>
                  </a:lnTo>
                  <a:lnTo>
                    <a:pt x="13771" y="131341"/>
                  </a:lnTo>
                  <a:lnTo>
                    <a:pt x="15387" y="133069"/>
                  </a:lnTo>
                  <a:lnTo>
                    <a:pt x="17183" y="137811"/>
                  </a:lnTo>
                  <a:lnTo>
                    <a:pt x="18720" y="139499"/>
                  </a:lnTo>
                  <a:lnTo>
                    <a:pt x="23251" y="141375"/>
                  </a:lnTo>
                  <a:lnTo>
                    <a:pt x="31751" y="142430"/>
                  </a:lnTo>
                  <a:lnTo>
                    <a:pt x="37862" y="139855"/>
                  </a:lnTo>
                  <a:lnTo>
                    <a:pt x="44105" y="136241"/>
                  </a:lnTo>
                  <a:lnTo>
                    <a:pt x="50408" y="134635"/>
                  </a:lnTo>
                  <a:lnTo>
                    <a:pt x="52512" y="133148"/>
                  </a:lnTo>
                  <a:lnTo>
                    <a:pt x="53914" y="131099"/>
                  </a:lnTo>
                  <a:lnTo>
                    <a:pt x="55889" y="123158"/>
                  </a:lnTo>
                  <a:lnTo>
                    <a:pt x="56166" y="120205"/>
                  </a:lnTo>
                  <a:lnTo>
                    <a:pt x="59296" y="114102"/>
                  </a:lnTo>
                  <a:lnTo>
                    <a:pt x="61612" y="110993"/>
                  </a:lnTo>
                  <a:lnTo>
                    <a:pt x="64186" y="101894"/>
                  </a:lnTo>
                  <a:lnTo>
                    <a:pt x="66209" y="55414"/>
                  </a:lnTo>
                  <a:lnTo>
                    <a:pt x="56722" y="8502"/>
                  </a:lnTo>
                  <a:lnTo>
                    <a:pt x="56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26"/>
            <p:cNvSpPr/>
            <p:nvPr>
              <p:custDataLst>
                <p:tags r:id="rId180"/>
              </p:custDataLst>
            </p:nvPr>
          </p:nvSpPr>
          <p:spPr>
            <a:xfrm>
              <a:off x="4838700" y="485775"/>
              <a:ext cx="133305" cy="133351"/>
            </a:xfrm>
            <a:custGeom>
              <a:avLst/>
              <a:gdLst/>
              <a:ahLst/>
              <a:cxnLst/>
              <a:rect l="0" t="0" r="0" b="0"/>
              <a:pathLst>
                <a:path w="133305" h="133351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3" y="1058"/>
                  </a:lnTo>
                  <a:lnTo>
                    <a:pt x="17013" y="2822"/>
                  </a:lnTo>
                  <a:lnTo>
                    <a:pt x="17692" y="5057"/>
                  </a:lnTo>
                  <a:lnTo>
                    <a:pt x="16027" y="6546"/>
                  </a:lnTo>
                  <a:lnTo>
                    <a:pt x="5690" y="9701"/>
                  </a:lnTo>
                  <a:lnTo>
                    <a:pt x="3793" y="11759"/>
                  </a:lnTo>
                  <a:lnTo>
                    <a:pt x="1686" y="16868"/>
                  </a:lnTo>
                  <a:lnTo>
                    <a:pt x="222" y="26824"/>
                  </a:lnTo>
                  <a:lnTo>
                    <a:pt x="8221" y="49880"/>
                  </a:lnTo>
                  <a:lnTo>
                    <a:pt x="9515" y="97094"/>
                  </a:lnTo>
                  <a:lnTo>
                    <a:pt x="9525" y="123775"/>
                  </a:lnTo>
                  <a:lnTo>
                    <a:pt x="9525" y="109635"/>
                  </a:lnTo>
                  <a:lnTo>
                    <a:pt x="19226" y="80170"/>
                  </a:lnTo>
                  <a:lnTo>
                    <a:pt x="50839" y="35327"/>
                  </a:lnTo>
                  <a:lnTo>
                    <a:pt x="73027" y="13782"/>
                  </a:lnTo>
                  <a:lnTo>
                    <a:pt x="79376" y="11417"/>
                  </a:lnTo>
                  <a:lnTo>
                    <a:pt x="88900" y="10086"/>
                  </a:lnTo>
                  <a:lnTo>
                    <a:pt x="95250" y="12596"/>
                  </a:lnTo>
                  <a:lnTo>
                    <a:pt x="112419" y="26873"/>
                  </a:lnTo>
                  <a:lnTo>
                    <a:pt x="129379" y="54423"/>
                  </a:lnTo>
                  <a:lnTo>
                    <a:pt x="133001" y="82672"/>
                  </a:lnTo>
                  <a:lnTo>
                    <a:pt x="133304" y="106503"/>
                  </a:lnTo>
                  <a:lnTo>
                    <a:pt x="1238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26"/>
          <p:cNvGrpSpPr/>
          <p:nvPr/>
        </p:nvGrpSpPr>
        <p:grpSpPr>
          <a:xfrm>
            <a:off x="390525" y="337515"/>
            <a:ext cx="6410326" cy="734749"/>
            <a:chOff x="390525" y="337515"/>
            <a:chExt cx="6410326" cy="734749"/>
          </a:xfrm>
        </p:grpSpPr>
        <p:sp>
          <p:nvSpPr>
            <p:cNvPr id="35" name="SMARTInkShape-4027"/>
            <p:cNvSpPr/>
            <p:nvPr>
              <p:custDataLst>
                <p:tags r:id="rId156"/>
              </p:custDataLst>
            </p:nvPr>
          </p:nvSpPr>
          <p:spPr>
            <a:xfrm>
              <a:off x="5400883" y="337515"/>
              <a:ext cx="133027" cy="319711"/>
            </a:xfrm>
            <a:custGeom>
              <a:avLst/>
              <a:gdLst/>
              <a:ahLst/>
              <a:cxnLst/>
              <a:rect l="0" t="0" r="0" b="0"/>
              <a:pathLst>
                <a:path w="133027" h="319711">
                  <a:moveTo>
                    <a:pt x="123617" y="43485"/>
                  </a:moveTo>
                  <a:lnTo>
                    <a:pt x="123617" y="43485"/>
                  </a:lnTo>
                  <a:lnTo>
                    <a:pt x="128673" y="38428"/>
                  </a:lnTo>
                  <a:lnTo>
                    <a:pt x="131156" y="33124"/>
                  </a:lnTo>
                  <a:lnTo>
                    <a:pt x="133026" y="19887"/>
                  </a:lnTo>
                  <a:lnTo>
                    <a:pt x="130268" y="14300"/>
                  </a:lnTo>
                  <a:lnTo>
                    <a:pt x="118676" y="483"/>
                  </a:lnTo>
                  <a:lnTo>
                    <a:pt x="117148" y="0"/>
                  </a:lnTo>
                  <a:lnTo>
                    <a:pt x="116129" y="737"/>
                  </a:lnTo>
                  <a:lnTo>
                    <a:pt x="115450" y="2286"/>
                  </a:lnTo>
                  <a:lnTo>
                    <a:pt x="113939" y="3319"/>
                  </a:lnTo>
                  <a:lnTo>
                    <a:pt x="106010" y="5113"/>
                  </a:lnTo>
                  <a:lnTo>
                    <a:pt x="99939" y="10361"/>
                  </a:lnTo>
                  <a:lnTo>
                    <a:pt x="72779" y="51371"/>
                  </a:lnTo>
                  <a:lnTo>
                    <a:pt x="53764" y="96271"/>
                  </a:lnTo>
                  <a:lnTo>
                    <a:pt x="35579" y="130229"/>
                  </a:lnTo>
                  <a:lnTo>
                    <a:pt x="24147" y="167511"/>
                  </a:lnTo>
                  <a:lnTo>
                    <a:pt x="13711" y="193122"/>
                  </a:lnTo>
                  <a:lnTo>
                    <a:pt x="3350" y="233817"/>
                  </a:lnTo>
                  <a:lnTo>
                    <a:pt x="0" y="281414"/>
                  </a:lnTo>
                  <a:lnTo>
                    <a:pt x="943" y="293165"/>
                  </a:lnTo>
                  <a:lnTo>
                    <a:pt x="4890" y="301915"/>
                  </a:lnTo>
                  <a:lnTo>
                    <a:pt x="13061" y="312791"/>
                  </a:lnTo>
                  <a:lnTo>
                    <a:pt x="19095" y="316635"/>
                  </a:lnTo>
                  <a:lnTo>
                    <a:pt x="28442" y="318799"/>
                  </a:lnTo>
                  <a:lnTo>
                    <a:pt x="75992" y="31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28"/>
            <p:cNvSpPr/>
            <p:nvPr>
              <p:custDataLst>
                <p:tags r:id="rId157"/>
              </p:custDataLst>
            </p:nvPr>
          </p:nvSpPr>
          <p:spPr>
            <a:xfrm>
              <a:off x="5591178" y="409588"/>
              <a:ext cx="114298" cy="228587"/>
            </a:xfrm>
            <a:custGeom>
              <a:avLst/>
              <a:gdLst/>
              <a:ahLst/>
              <a:cxnLst/>
              <a:rect l="0" t="0" r="0" b="0"/>
              <a:pathLst>
                <a:path w="114298" h="228587">
                  <a:moveTo>
                    <a:pt x="38097" y="19037"/>
                  </a:moveTo>
                  <a:lnTo>
                    <a:pt x="38097" y="19037"/>
                  </a:lnTo>
                  <a:lnTo>
                    <a:pt x="38097" y="13980"/>
                  </a:lnTo>
                  <a:lnTo>
                    <a:pt x="40919" y="8676"/>
                  </a:lnTo>
                  <a:lnTo>
                    <a:pt x="47588" y="32"/>
                  </a:lnTo>
                  <a:lnTo>
                    <a:pt x="42556" y="0"/>
                  </a:lnTo>
                  <a:lnTo>
                    <a:pt x="41069" y="1054"/>
                  </a:lnTo>
                  <a:lnTo>
                    <a:pt x="40078" y="2815"/>
                  </a:lnTo>
                  <a:lnTo>
                    <a:pt x="38683" y="13172"/>
                  </a:lnTo>
                  <a:lnTo>
                    <a:pt x="37299" y="22780"/>
                  </a:lnTo>
                  <a:lnTo>
                    <a:pt x="31628" y="35198"/>
                  </a:lnTo>
                  <a:lnTo>
                    <a:pt x="20490" y="82672"/>
                  </a:lnTo>
                  <a:lnTo>
                    <a:pt x="16415" y="114305"/>
                  </a:lnTo>
                  <a:lnTo>
                    <a:pt x="11564" y="133342"/>
                  </a:lnTo>
                  <a:lnTo>
                    <a:pt x="9372" y="144981"/>
                  </a:lnTo>
                  <a:lnTo>
                    <a:pt x="2163" y="163898"/>
                  </a:lnTo>
                  <a:lnTo>
                    <a:pt x="14" y="209479"/>
                  </a:lnTo>
                  <a:lnTo>
                    <a:pt x="0" y="217169"/>
                  </a:lnTo>
                  <a:lnTo>
                    <a:pt x="8198" y="227097"/>
                  </a:lnTo>
                  <a:lnTo>
                    <a:pt x="11756" y="227925"/>
                  </a:lnTo>
                  <a:lnTo>
                    <a:pt x="55892" y="228586"/>
                  </a:lnTo>
                  <a:lnTo>
                    <a:pt x="64703" y="225764"/>
                  </a:lnTo>
                  <a:lnTo>
                    <a:pt x="73927" y="220386"/>
                  </a:lnTo>
                  <a:lnTo>
                    <a:pt x="83353" y="218265"/>
                  </a:lnTo>
                  <a:lnTo>
                    <a:pt x="92311" y="212594"/>
                  </a:lnTo>
                  <a:lnTo>
                    <a:pt x="101667" y="209384"/>
                  </a:lnTo>
                  <a:lnTo>
                    <a:pt x="114297" y="200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29"/>
            <p:cNvSpPr/>
            <p:nvPr>
              <p:custDataLst>
                <p:tags r:id="rId158"/>
              </p:custDataLst>
            </p:nvPr>
          </p:nvSpPr>
          <p:spPr>
            <a:xfrm>
              <a:off x="5829314" y="438150"/>
              <a:ext cx="112800" cy="161884"/>
            </a:xfrm>
            <a:custGeom>
              <a:avLst/>
              <a:gdLst/>
              <a:ahLst/>
              <a:cxnLst/>
              <a:rect l="0" t="0" r="0" b="0"/>
              <a:pathLst>
                <a:path w="112800" h="161884">
                  <a:moveTo>
                    <a:pt x="66661" y="38100"/>
                  </a:moveTo>
                  <a:lnTo>
                    <a:pt x="66661" y="38100"/>
                  </a:lnTo>
                  <a:lnTo>
                    <a:pt x="66661" y="15434"/>
                  </a:lnTo>
                  <a:lnTo>
                    <a:pt x="65603" y="13464"/>
                  </a:lnTo>
                  <a:lnTo>
                    <a:pt x="63839" y="12151"/>
                  </a:lnTo>
                  <a:lnTo>
                    <a:pt x="61605" y="11276"/>
                  </a:lnTo>
                  <a:lnTo>
                    <a:pt x="62232" y="9634"/>
                  </a:lnTo>
                  <a:lnTo>
                    <a:pt x="73930" y="1478"/>
                  </a:lnTo>
                  <a:lnTo>
                    <a:pt x="73624" y="985"/>
                  </a:lnTo>
                  <a:lnTo>
                    <a:pt x="65528" y="195"/>
                  </a:lnTo>
                  <a:lnTo>
                    <a:pt x="62731" y="130"/>
                  </a:lnTo>
                  <a:lnTo>
                    <a:pt x="60866" y="1145"/>
                  </a:lnTo>
                  <a:lnTo>
                    <a:pt x="59623" y="2880"/>
                  </a:lnTo>
                  <a:lnTo>
                    <a:pt x="58794" y="5095"/>
                  </a:lnTo>
                  <a:lnTo>
                    <a:pt x="57183" y="6572"/>
                  </a:lnTo>
                  <a:lnTo>
                    <a:pt x="38968" y="14193"/>
                  </a:lnTo>
                  <a:lnTo>
                    <a:pt x="35499" y="16870"/>
                  </a:lnTo>
                  <a:lnTo>
                    <a:pt x="6251" y="59013"/>
                  </a:lnTo>
                  <a:lnTo>
                    <a:pt x="2770" y="68914"/>
                  </a:lnTo>
                  <a:lnTo>
                    <a:pt x="58" y="113522"/>
                  </a:lnTo>
                  <a:lnTo>
                    <a:pt x="0" y="126846"/>
                  </a:lnTo>
                  <a:lnTo>
                    <a:pt x="8188" y="149181"/>
                  </a:lnTo>
                  <a:lnTo>
                    <a:pt x="14176" y="156503"/>
                  </a:lnTo>
                  <a:lnTo>
                    <a:pt x="19698" y="159515"/>
                  </a:lnTo>
                  <a:lnTo>
                    <a:pt x="34998" y="161608"/>
                  </a:lnTo>
                  <a:lnTo>
                    <a:pt x="50797" y="161883"/>
                  </a:lnTo>
                  <a:lnTo>
                    <a:pt x="65371" y="156856"/>
                  </a:lnTo>
                  <a:lnTo>
                    <a:pt x="68976" y="154312"/>
                  </a:lnTo>
                  <a:lnTo>
                    <a:pt x="80293" y="139534"/>
                  </a:lnTo>
                  <a:lnTo>
                    <a:pt x="86125" y="136098"/>
                  </a:lnTo>
                  <a:lnTo>
                    <a:pt x="89162" y="135182"/>
                  </a:lnTo>
                  <a:lnTo>
                    <a:pt x="95358" y="128520"/>
                  </a:lnTo>
                  <a:lnTo>
                    <a:pt x="100581" y="119562"/>
                  </a:lnTo>
                  <a:lnTo>
                    <a:pt x="104581" y="108568"/>
                  </a:lnTo>
                  <a:lnTo>
                    <a:pt x="110940" y="97550"/>
                  </a:lnTo>
                  <a:lnTo>
                    <a:pt x="112799" y="87100"/>
                  </a:lnTo>
                  <a:lnTo>
                    <a:pt x="110803" y="78222"/>
                  </a:lnTo>
                  <a:lnTo>
                    <a:pt x="107446" y="69690"/>
                  </a:lnTo>
                  <a:lnTo>
                    <a:pt x="103938" y="42237"/>
                  </a:lnTo>
                  <a:lnTo>
                    <a:pt x="94446" y="28765"/>
                  </a:lnTo>
                  <a:lnTo>
                    <a:pt x="77662" y="11017"/>
                  </a:lnTo>
                  <a:lnTo>
                    <a:pt x="76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30"/>
            <p:cNvSpPr/>
            <p:nvPr>
              <p:custDataLst>
                <p:tags r:id="rId159"/>
              </p:custDataLst>
            </p:nvPr>
          </p:nvSpPr>
          <p:spPr>
            <a:xfrm>
              <a:off x="6029325" y="352426"/>
              <a:ext cx="142472" cy="276222"/>
            </a:xfrm>
            <a:custGeom>
              <a:avLst/>
              <a:gdLst/>
              <a:ahLst/>
              <a:cxnLst/>
              <a:rect l="0" t="0" r="0" b="0"/>
              <a:pathLst>
                <a:path w="142472" h="276222">
                  <a:moveTo>
                    <a:pt x="114300" y="47624"/>
                  </a:moveTo>
                  <a:lnTo>
                    <a:pt x="114300" y="47624"/>
                  </a:lnTo>
                  <a:lnTo>
                    <a:pt x="122501" y="47624"/>
                  </a:lnTo>
                  <a:lnTo>
                    <a:pt x="128489" y="42567"/>
                  </a:lnTo>
                  <a:lnTo>
                    <a:pt x="131190" y="37263"/>
                  </a:lnTo>
                  <a:lnTo>
                    <a:pt x="132923" y="30290"/>
                  </a:lnTo>
                  <a:lnTo>
                    <a:pt x="142471" y="19486"/>
                  </a:lnTo>
                  <a:lnTo>
                    <a:pt x="134638" y="10886"/>
                  </a:lnTo>
                  <a:lnTo>
                    <a:pt x="133732" y="4871"/>
                  </a:lnTo>
                  <a:lnTo>
                    <a:pt x="132546" y="3247"/>
                  </a:lnTo>
                  <a:lnTo>
                    <a:pt x="130697" y="2164"/>
                  </a:lnTo>
                  <a:lnTo>
                    <a:pt x="123039" y="641"/>
                  </a:lnTo>
                  <a:lnTo>
                    <a:pt x="82514" y="0"/>
                  </a:lnTo>
                  <a:lnTo>
                    <a:pt x="76183" y="2822"/>
                  </a:lnTo>
                  <a:lnTo>
                    <a:pt x="69843" y="6545"/>
                  </a:lnTo>
                  <a:lnTo>
                    <a:pt x="60323" y="9700"/>
                  </a:lnTo>
                  <a:lnTo>
                    <a:pt x="53974" y="14188"/>
                  </a:lnTo>
                  <a:lnTo>
                    <a:pt x="50447" y="19711"/>
                  </a:lnTo>
                  <a:lnTo>
                    <a:pt x="49506" y="22665"/>
                  </a:lnTo>
                  <a:lnTo>
                    <a:pt x="47821" y="24635"/>
                  </a:lnTo>
                  <a:lnTo>
                    <a:pt x="43126" y="26823"/>
                  </a:lnTo>
                  <a:lnTo>
                    <a:pt x="41450" y="28465"/>
                  </a:lnTo>
                  <a:lnTo>
                    <a:pt x="39589" y="33112"/>
                  </a:lnTo>
                  <a:lnTo>
                    <a:pt x="37336" y="51264"/>
                  </a:lnTo>
                  <a:lnTo>
                    <a:pt x="30619" y="66139"/>
                  </a:lnTo>
                  <a:lnTo>
                    <a:pt x="21051" y="112309"/>
                  </a:lnTo>
                  <a:lnTo>
                    <a:pt x="19102" y="154581"/>
                  </a:lnTo>
                  <a:lnTo>
                    <a:pt x="17999" y="183378"/>
                  </a:lnTo>
                  <a:lnTo>
                    <a:pt x="11512" y="202067"/>
                  </a:lnTo>
                  <a:lnTo>
                    <a:pt x="9350" y="212574"/>
                  </a:lnTo>
                  <a:lnTo>
                    <a:pt x="2160" y="227942"/>
                  </a:lnTo>
                  <a:lnTo>
                    <a:pt x="0" y="274735"/>
                  </a:lnTo>
                  <a:lnTo>
                    <a:pt x="1059" y="275231"/>
                  </a:lnTo>
                  <a:lnTo>
                    <a:pt x="31881" y="276221"/>
                  </a:lnTo>
                  <a:lnTo>
                    <a:pt x="38158" y="273400"/>
                  </a:lnTo>
                  <a:lnTo>
                    <a:pt x="44476" y="269677"/>
                  </a:lnTo>
                  <a:lnTo>
                    <a:pt x="57155" y="267287"/>
                  </a:lnTo>
                  <a:lnTo>
                    <a:pt x="79375" y="266733"/>
                  </a:lnTo>
                  <a:lnTo>
                    <a:pt x="85725" y="263892"/>
                  </a:lnTo>
                  <a:lnTo>
                    <a:pt x="92075" y="260160"/>
                  </a:lnTo>
                  <a:lnTo>
                    <a:pt x="104775" y="25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31"/>
            <p:cNvSpPr/>
            <p:nvPr>
              <p:custDataLst>
                <p:tags r:id="rId160"/>
              </p:custDataLst>
            </p:nvPr>
          </p:nvSpPr>
          <p:spPr>
            <a:xfrm>
              <a:off x="6048491" y="514350"/>
              <a:ext cx="104660" cy="28184"/>
            </a:xfrm>
            <a:custGeom>
              <a:avLst/>
              <a:gdLst/>
              <a:ahLst/>
              <a:cxnLst/>
              <a:rect l="0" t="0" r="0" b="0"/>
              <a:pathLst>
                <a:path w="104660" h="28184">
                  <a:moveTo>
                    <a:pt x="9409" y="19050"/>
                  </a:moveTo>
                  <a:lnTo>
                    <a:pt x="9409" y="19050"/>
                  </a:lnTo>
                  <a:lnTo>
                    <a:pt x="277" y="19050"/>
                  </a:lnTo>
                  <a:lnTo>
                    <a:pt x="0" y="24107"/>
                  </a:lnTo>
                  <a:lnTo>
                    <a:pt x="1020" y="25596"/>
                  </a:lnTo>
                  <a:lnTo>
                    <a:pt x="2758" y="26589"/>
                  </a:lnTo>
                  <a:lnTo>
                    <a:pt x="13152" y="28183"/>
                  </a:lnTo>
                  <a:lnTo>
                    <a:pt x="19186" y="25578"/>
                  </a:lnTo>
                  <a:lnTo>
                    <a:pt x="25396" y="21952"/>
                  </a:lnTo>
                  <a:lnTo>
                    <a:pt x="34842" y="18851"/>
                  </a:lnTo>
                  <a:lnTo>
                    <a:pt x="45402" y="12759"/>
                  </a:lnTo>
                  <a:lnTo>
                    <a:pt x="92974" y="2042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32"/>
            <p:cNvSpPr/>
            <p:nvPr>
              <p:custDataLst>
                <p:tags r:id="rId161"/>
              </p:custDataLst>
            </p:nvPr>
          </p:nvSpPr>
          <p:spPr>
            <a:xfrm>
              <a:off x="6229350" y="356462"/>
              <a:ext cx="94958" cy="291239"/>
            </a:xfrm>
            <a:custGeom>
              <a:avLst/>
              <a:gdLst/>
              <a:ahLst/>
              <a:cxnLst/>
              <a:rect l="0" t="0" r="0" b="0"/>
              <a:pathLst>
                <a:path w="94958" h="291239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2343"/>
                  </a:lnTo>
                  <a:lnTo>
                    <a:pt x="39158" y="3392"/>
                  </a:lnTo>
                  <a:lnTo>
                    <a:pt x="45704" y="5925"/>
                  </a:lnTo>
                  <a:lnTo>
                    <a:pt x="51357" y="10268"/>
                  </a:lnTo>
                  <a:lnTo>
                    <a:pt x="54575" y="15727"/>
                  </a:lnTo>
                  <a:lnTo>
                    <a:pt x="70363" y="60033"/>
                  </a:lnTo>
                  <a:lnTo>
                    <a:pt x="81593" y="84976"/>
                  </a:lnTo>
                  <a:lnTo>
                    <a:pt x="91908" y="129519"/>
                  </a:lnTo>
                  <a:lnTo>
                    <a:pt x="94957" y="176873"/>
                  </a:lnTo>
                  <a:lnTo>
                    <a:pt x="94104" y="197145"/>
                  </a:lnTo>
                  <a:lnTo>
                    <a:pt x="81981" y="222585"/>
                  </a:lnTo>
                  <a:lnTo>
                    <a:pt x="48191" y="264696"/>
                  </a:lnTo>
                  <a:lnTo>
                    <a:pt x="44827" y="270368"/>
                  </a:lnTo>
                  <a:lnTo>
                    <a:pt x="40468" y="274150"/>
                  </a:lnTo>
                  <a:lnTo>
                    <a:pt x="10128" y="288809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33"/>
            <p:cNvSpPr/>
            <p:nvPr>
              <p:custDataLst>
                <p:tags r:id="rId162"/>
              </p:custDataLst>
            </p:nvPr>
          </p:nvSpPr>
          <p:spPr>
            <a:xfrm>
              <a:off x="390525" y="857250"/>
              <a:ext cx="6153151" cy="215014"/>
            </a:xfrm>
            <a:custGeom>
              <a:avLst/>
              <a:gdLst/>
              <a:ahLst/>
              <a:cxnLst/>
              <a:rect l="0" t="0" r="0" b="0"/>
              <a:pathLst>
                <a:path w="6153151" h="215014">
                  <a:moveTo>
                    <a:pt x="0" y="190500"/>
                  </a:moveTo>
                  <a:lnTo>
                    <a:pt x="0" y="190500"/>
                  </a:lnTo>
                  <a:lnTo>
                    <a:pt x="5056" y="195557"/>
                  </a:lnTo>
                  <a:lnTo>
                    <a:pt x="13183" y="198039"/>
                  </a:lnTo>
                  <a:lnTo>
                    <a:pt x="22793" y="200201"/>
                  </a:lnTo>
                  <a:lnTo>
                    <a:pt x="35211" y="206310"/>
                  </a:lnTo>
                  <a:lnTo>
                    <a:pt x="74069" y="209123"/>
                  </a:lnTo>
                  <a:lnTo>
                    <a:pt x="114937" y="210524"/>
                  </a:lnTo>
                  <a:lnTo>
                    <a:pt x="151413" y="215013"/>
                  </a:lnTo>
                  <a:lnTo>
                    <a:pt x="196322" y="211639"/>
                  </a:lnTo>
                  <a:lnTo>
                    <a:pt x="231188" y="210478"/>
                  </a:lnTo>
                  <a:lnTo>
                    <a:pt x="267850" y="209963"/>
                  </a:lnTo>
                  <a:lnTo>
                    <a:pt x="305311" y="208675"/>
                  </a:lnTo>
                  <a:lnTo>
                    <a:pt x="343127" y="204575"/>
                  </a:lnTo>
                  <a:lnTo>
                    <a:pt x="386745" y="202047"/>
                  </a:lnTo>
                  <a:lnTo>
                    <a:pt x="410230" y="201373"/>
                  </a:lnTo>
                  <a:lnTo>
                    <a:pt x="435412" y="199865"/>
                  </a:lnTo>
                  <a:lnTo>
                    <a:pt x="461725" y="197802"/>
                  </a:lnTo>
                  <a:lnTo>
                    <a:pt x="488791" y="195368"/>
                  </a:lnTo>
                  <a:lnTo>
                    <a:pt x="515303" y="192687"/>
                  </a:lnTo>
                  <a:lnTo>
                    <a:pt x="541443" y="189841"/>
                  </a:lnTo>
                  <a:lnTo>
                    <a:pt x="567337" y="186886"/>
                  </a:lnTo>
                  <a:lnTo>
                    <a:pt x="594125" y="183857"/>
                  </a:lnTo>
                  <a:lnTo>
                    <a:pt x="621508" y="180780"/>
                  </a:lnTo>
                  <a:lnTo>
                    <a:pt x="649289" y="177670"/>
                  </a:lnTo>
                  <a:lnTo>
                    <a:pt x="678393" y="174538"/>
                  </a:lnTo>
                  <a:lnTo>
                    <a:pt x="708378" y="171392"/>
                  </a:lnTo>
                  <a:lnTo>
                    <a:pt x="738952" y="168236"/>
                  </a:lnTo>
                  <a:lnTo>
                    <a:pt x="770977" y="165074"/>
                  </a:lnTo>
                  <a:lnTo>
                    <a:pt x="803968" y="161908"/>
                  </a:lnTo>
                  <a:lnTo>
                    <a:pt x="837604" y="158739"/>
                  </a:lnTo>
                  <a:lnTo>
                    <a:pt x="872727" y="155567"/>
                  </a:lnTo>
                  <a:lnTo>
                    <a:pt x="908843" y="152395"/>
                  </a:lnTo>
                  <a:lnTo>
                    <a:pt x="945620" y="149222"/>
                  </a:lnTo>
                  <a:lnTo>
                    <a:pt x="983897" y="146048"/>
                  </a:lnTo>
                  <a:lnTo>
                    <a:pt x="1023173" y="142873"/>
                  </a:lnTo>
                  <a:lnTo>
                    <a:pt x="1063115" y="139699"/>
                  </a:lnTo>
                  <a:lnTo>
                    <a:pt x="1102443" y="136524"/>
                  </a:lnTo>
                  <a:lnTo>
                    <a:pt x="1141362" y="133349"/>
                  </a:lnTo>
                  <a:lnTo>
                    <a:pt x="1180008" y="130175"/>
                  </a:lnTo>
                  <a:lnTo>
                    <a:pt x="1218472" y="127000"/>
                  </a:lnTo>
                  <a:lnTo>
                    <a:pt x="1256815" y="123825"/>
                  </a:lnTo>
                  <a:lnTo>
                    <a:pt x="1295077" y="120650"/>
                  </a:lnTo>
                  <a:lnTo>
                    <a:pt x="1335401" y="117475"/>
                  </a:lnTo>
                  <a:lnTo>
                    <a:pt x="1377101" y="114300"/>
                  </a:lnTo>
                  <a:lnTo>
                    <a:pt x="1419717" y="111125"/>
                  </a:lnTo>
                  <a:lnTo>
                    <a:pt x="1462945" y="109008"/>
                  </a:lnTo>
                  <a:lnTo>
                    <a:pt x="1506580" y="107597"/>
                  </a:lnTo>
                  <a:lnTo>
                    <a:pt x="1550487" y="106656"/>
                  </a:lnTo>
                  <a:lnTo>
                    <a:pt x="1594574" y="104971"/>
                  </a:lnTo>
                  <a:lnTo>
                    <a:pt x="1638783" y="102789"/>
                  </a:lnTo>
                  <a:lnTo>
                    <a:pt x="1683072" y="100276"/>
                  </a:lnTo>
                  <a:lnTo>
                    <a:pt x="1727415" y="97542"/>
                  </a:lnTo>
                  <a:lnTo>
                    <a:pt x="1771793" y="94662"/>
                  </a:lnTo>
                  <a:lnTo>
                    <a:pt x="1816195" y="91683"/>
                  </a:lnTo>
                  <a:lnTo>
                    <a:pt x="1860614" y="88638"/>
                  </a:lnTo>
                  <a:lnTo>
                    <a:pt x="1905042" y="85551"/>
                  </a:lnTo>
                  <a:lnTo>
                    <a:pt x="1949478" y="82434"/>
                  </a:lnTo>
                  <a:lnTo>
                    <a:pt x="1994977" y="79297"/>
                  </a:lnTo>
                  <a:lnTo>
                    <a:pt x="2041185" y="76148"/>
                  </a:lnTo>
                  <a:lnTo>
                    <a:pt x="2087865" y="72990"/>
                  </a:lnTo>
                  <a:lnTo>
                    <a:pt x="2134860" y="69827"/>
                  </a:lnTo>
                  <a:lnTo>
                    <a:pt x="2182065" y="66660"/>
                  </a:lnTo>
                  <a:lnTo>
                    <a:pt x="2229410" y="63490"/>
                  </a:lnTo>
                  <a:lnTo>
                    <a:pt x="2276849" y="60318"/>
                  </a:lnTo>
                  <a:lnTo>
                    <a:pt x="2324349" y="57145"/>
                  </a:lnTo>
                  <a:lnTo>
                    <a:pt x="2371891" y="53972"/>
                  </a:lnTo>
                  <a:lnTo>
                    <a:pt x="2419461" y="50798"/>
                  </a:lnTo>
                  <a:lnTo>
                    <a:pt x="2467049" y="47624"/>
                  </a:lnTo>
                  <a:lnTo>
                    <a:pt x="2514649" y="44449"/>
                  </a:lnTo>
                  <a:lnTo>
                    <a:pt x="2562258" y="42333"/>
                  </a:lnTo>
                  <a:lnTo>
                    <a:pt x="2609872" y="40922"/>
                  </a:lnTo>
                  <a:lnTo>
                    <a:pt x="2657490" y="39981"/>
                  </a:lnTo>
                  <a:lnTo>
                    <a:pt x="2706168" y="38296"/>
                  </a:lnTo>
                  <a:lnTo>
                    <a:pt x="2755554" y="36114"/>
                  </a:lnTo>
                  <a:lnTo>
                    <a:pt x="2805411" y="33601"/>
                  </a:lnTo>
                  <a:lnTo>
                    <a:pt x="2856640" y="31925"/>
                  </a:lnTo>
                  <a:lnTo>
                    <a:pt x="2908786" y="30809"/>
                  </a:lnTo>
                  <a:lnTo>
                    <a:pt x="2961541" y="30064"/>
                  </a:lnTo>
                  <a:lnTo>
                    <a:pt x="3013644" y="29568"/>
                  </a:lnTo>
                  <a:lnTo>
                    <a:pt x="3065313" y="29237"/>
                  </a:lnTo>
                  <a:lnTo>
                    <a:pt x="3116692" y="29016"/>
                  </a:lnTo>
                  <a:lnTo>
                    <a:pt x="3166819" y="27811"/>
                  </a:lnTo>
                  <a:lnTo>
                    <a:pt x="3216113" y="25949"/>
                  </a:lnTo>
                  <a:lnTo>
                    <a:pt x="3264850" y="23649"/>
                  </a:lnTo>
                  <a:lnTo>
                    <a:pt x="3314275" y="22116"/>
                  </a:lnTo>
                  <a:lnTo>
                    <a:pt x="3364159" y="21094"/>
                  </a:lnTo>
                  <a:lnTo>
                    <a:pt x="3414347" y="20413"/>
                  </a:lnTo>
                  <a:lnTo>
                    <a:pt x="3463682" y="19959"/>
                  </a:lnTo>
                  <a:lnTo>
                    <a:pt x="3512446" y="19656"/>
                  </a:lnTo>
                  <a:lnTo>
                    <a:pt x="3560831" y="19454"/>
                  </a:lnTo>
                  <a:lnTo>
                    <a:pt x="3610020" y="19319"/>
                  </a:lnTo>
                  <a:lnTo>
                    <a:pt x="3659747" y="19230"/>
                  </a:lnTo>
                  <a:lnTo>
                    <a:pt x="3709831" y="19170"/>
                  </a:lnTo>
                  <a:lnTo>
                    <a:pt x="3760154" y="19130"/>
                  </a:lnTo>
                  <a:lnTo>
                    <a:pt x="3810636" y="19103"/>
                  </a:lnTo>
                  <a:lnTo>
                    <a:pt x="3861224" y="19085"/>
                  </a:lnTo>
                  <a:lnTo>
                    <a:pt x="3910824" y="19074"/>
                  </a:lnTo>
                  <a:lnTo>
                    <a:pt x="3959766" y="19066"/>
                  </a:lnTo>
                  <a:lnTo>
                    <a:pt x="4008269" y="19060"/>
                  </a:lnTo>
                  <a:lnTo>
                    <a:pt x="4055421" y="19057"/>
                  </a:lnTo>
                  <a:lnTo>
                    <a:pt x="4101673" y="19055"/>
                  </a:lnTo>
                  <a:lnTo>
                    <a:pt x="4147323" y="19053"/>
                  </a:lnTo>
                  <a:lnTo>
                    <a:pt x="4194691" y="20110"/>
                  </a:lnTo>
                  <a:lnTo>
                    <a:pt x="4243202" y="21874"/>
                  </a:lnTo>
                  <a:lnTo>
                    <a:pt x="4292476" y="24107"/>
                  </a:lnTo>
                  <a:lnTo>
                    <a:pt x="4340142" y="25597"/>
                  </a:lnTo>
                  <a:lnTo>
                    <a:pt x="4386737" y="26590"/>
                  </a:lnTo>
                  <a:lnTo>
                    <a:pt x="4432616" y="27251"/>
                  </a:lnTo>
                  <a:lnTo>
                    <a:pt x="4478019" y="27693"/>
                  </a:lnTo>
                  <a:lnTo>
                    <a:pt x="4523104" y="27987"/>
                  </a:lnTo>
                  <a:lnTo>
                    <a:pt x="4567977" y="28183"/>
                  </a:lnTo>
                  <a:lnTo>
                    <a:pt x="4612710" y="29372"/>
                  </a:lnTo>
                  <a:lnTo>
                    <a:pt x="4657348" y="31223"/>
                  </a:lnTo>
                  <a:lnTo>
                    <a:pt x="4701924" y="33515"/>
                  </a:lnTo>
                  <a:lnTo>
                    <a:pt x="4745399" y="35044"/>
                  </a:lnTo>
                  <a:lnTo>
                    <a:pt x="4788141" y="36062"/>
                  </a:lnTo>
                  <a:lnTo>
                    <a:pt x="4830394" y="36742"/>
                  </a:lnTo>
                  <a:lnTo>
                    <a:pt x="4871264" y="37194"/>
                  </a:lnTo>
                  <a:lnTo>
                    <a:pt x="4911209" y="37496"/>
                  </a:lnTo>
                  <a:lnTo>
                    <a:pt x="4950539" y="37698"/>
                  </a:lnTo>
                  <a:lnTo>
                    <a:pt x="4989459" y="37832"/>
                  </a:lnTo>
                  <a:lnTo>
                    <a:pt x="5028106" y="37921"/>
                  </a:lnTo>
                  <a:lnTo>
                    <a:pt x="5066570" y="37981"/>
                  </a:lnTo>
                  <a:lnTo>
                    <a:pt x="5104914" y="38020"/>
                  </a:lnTo>
                  <a:lnTo>
                    <a:pt x="5143176" y="38047"/>
                  </a:lnTo>
                  <a:lnTo>
                    <a:pt x="5181384" y="38065"/>
                  </a:lnTo>
                  <a:lnTo>
                    <a:pt x="5217439" y="38076"/>
                  </a:lnTo>
                  <a:lnTo>
                    <a:pt x="5252059" y="38084"/>
                  </a:lnTo>
                  <a:lnTo>
                    <a:pt x="5285723" y="38090"/>
                  </a:lnTo>
                  <a:lnTo>
                    <a:pt x="5319807" y="39151"/>
                  </a:lnTo>
                  <a:lnTo>
                    <a:pt x="5354171" y="40918"/>
                  </a:lnTo>
                  <a:lnTo>
                    <a:pt x="5388723" y="43153"/>
                  </a:lnTo>
                  <a:lnTo>
                    <a:pt x="5421282" y="44644"/>
                  </a:lnTo>
                  <a:lnTo>
                    <a:pt x="5452513" y="45638"/>
                  </a:lnTo>
                  <a:lnTo>
                    <a:pt x="5482858" y="46300"/>
                  </a:lnTo>
                  <a:lnTo>
                    <a:pt x="5512614" y="46742"/>
                  </a:lnTo>
                  <a:lnTo>
                    <a:pt x="5541976" y="47036"/>
                  </a:lnTo>
                  <a:lnTo>
                    <a:pt x="5571075" y="47232"/>
                  </a:lnTo>
                  <a:lnTo>
                    <a:pt x="5598942" y="47363"/>
                  </a:lnTo>
                  <a:lnTo>
                    <a:pt x="5625986" y="47450"/>
                  </a:lnTo>
                  <a:lnTo>
                    <a:pt x="5652482" y="47509"/>
                  </a:lnTo>
                  <a:lnTo>
                    <a:pt x="5678613" y="47547"/>
                  </a:lnTo>
                  <a:lnTo>
                    <a:pt x="5704500" y="47573"/>
                  </a:lnTo>
                  <a:lnTo>
                    <a:pt x="5730225" y="47590"/>
                  </a:lnTo>
                  <a:lnTo>
                    <a:pt x="5754784" y="47602"/>
                  </a:lnTo>
                  <a:lnTo>
                    <a:pt x="5801826" y="47615"/>
                  </a:lnTo>
                  <a:lnTo>
                    <a:pt x="5841784" y="44798"/>
                  </a:lnTo>
                  <a:lnTo>
                    <a:pt x="5877182" y="41077"/>
                  </a:lnTo>
                  <a:lnTo>
                    <a:pt x="5910553" y="39423"/>
                  </a:lnTo>
                  <a:lnTo>
                    <a:pt x="5954035" y="38492"/>
                  </a:lnTo>
                  <a:lnTo>
                    <a:pt x="5993729" y="38216"/>
                  </a:lnTo>
                  <a:lnTo>
                    <a:pt x="6037463" y="30519"/>
                  </a:lnTo>
                  <a:lnTo>
                    <a:pt x="6081236" y="20769"/>
                  </a:lnTo>
                  <a:lnTo>
                    <a:pt x="6113780" y="18331"/>
                  </a:lnTo>
                  <a:lnTo>
                    <a:pt x="6153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34"/>
            <p:cNvSpPr/>
            <p:nvPr>
              <p:custDataLst>
                <p:tags r:id="rId163"/>
              </p:custDataLst>
            </p:nvPr>
          </p:nvSpPr>
          <p:spPr>
            <a:xfrm>
              <a:off x="6715125" y="4191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0" y="19005"/>
                  </a:lnTo>
                  <a:lnTo>
                    <a:pt x="5056" y="24093"/>
                  </a:lnTo>
                  <a:lnTo>
                    <a:pt x="7538" y="29405"/>
                  </a:lnTo>
                  <a:lnTo>
                    <a:pt x="8200" y="32304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35"/>
            <p:cNvSpPr/>
            <p:nvPr>
              <p:custDataLst>
                <p:tags r:id="rId164"/>
              </p:custDataLst>
            </p:nvPr>
          </p:nvSpPr>
          <p:spPr>
            <a:xfrm>
              <a:off x="6800850" y="5905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027"/>
          <p:cNvGrpSpPr/>
          <p:nvPr/>
        </p:nvGrpSpPr>
        <p:grpSpPr>
          <a:xfrm>
            <a:off x="2019692" y="1295410"/>
            <a:ext cx="875517" cy="419074"/>
            <a:chOff x="2019692" y="1295410"/>
            <a:chExt cx="875517" cy="419074"/>
          </a:xfrm>
        </p:grpSpPr>
        <p:sp>
          <p:nvSpPr>
            <p:cNvPr id="45" name="SMARTInkShape-4036"/>
            <p:cNvSpPr/>
            <p:nvPr>
              <p:custDataLst>
                <p:tags r:id="rId151"/>
              </p:custDataLst>
            </p:nvPr>
          </p:nvSpPr>
          <p:spPr>
            <a:xfrm>
              <a:off x="2019692" y="1314450"/>
              <a:ext cx="190109" cy="400012"/>
            </a:xfrm>
            <a:custGeom>
              <a:avLst/>
              <a:gdLst/>
              <a:ahLst/>
              <a:cxnLst/>
              <a:rect l="0" t="0" r="0" b="0"/>
              <a:pathLst>
                <a:path w="190109" h="400012">
                  <a:moveTo>
                    <a:pt x="190108" y="0"/>
                  </a:moveTo>
                  <a:lnTo>
                    <a:pt x="190108" y="0"/>
                  </a:lnTo>
                  <a:lnTo>
                    <a:pt x="185052" y="0"/>
                  </a:lnTo>
                  <a:lnTo>
                    <a:pt x="183562" y="1058"/>
                  </a:lnTo>
                  <a:lnTo>
                    <a:pt x="182569" y="2822"/>
                  </a:lnTo>
                  <a:lnTo>
                    <a:pt x="180975" y="8201"/>
                  </a:lnTo>
                  <a:lnTo>
                    <a:pt x="177935" y="8937"/>
                  </a:lnTo>
                  <a:lnTo>
                    <a:pt x="130785" y="9525"/>
                  </a:lnTo>
                  <a:lnTo>
                    <a:pt x="91691" y="9525"/>
                  </a:lnTo>
                  <a:lnTo>
                    <a:pt x="85336" y="12347"/>
                  </a:lnTo>
                  <a:lnTo>
                    <a:pt x="78984" y="16071"/>
                  </a:lnTo>
                  <a:lnTo>
                    <a:pt x="66283" y="18462"/>
                  </a:lnTo>
                  <a:lnTo>
                    <a:pt x="63108" y="18657"/>
                  </a:lnTo>
                  <a:lnTo>
                    <a:pt x="56758" y="21698"/>
                  </a:lnTo>
                  <a:lnTo>
                    <a:pt x="50408" y="25519"/>
                  </a:lnTo>
                  <a:lnTo>
                    <a:pt x="44058" y="27217"/>
                  </a:lnTo>
                  <a:lnTo>
                    <a:pt x="41941" y="28728"/>
                  </a:lnTo>
                  <a:lnTo>
                    <a:pt x="40530" y="30793"/>
                  </a:lnTo>
                  <a:lnTo>
                    <a:pt x="37904" y="35911"/>
                  </a:lnTo>
                  <a:lnTo>
                    <a:pt x="23568" y="57219"/>
                  </a:lnTo>
                  <a:lnTo>
                    <a:pt x="20113" y="68930"/>
                  </a:lnTo>
                  <a:lnTo>
                    <a:pt x="16027" y="88426"/>
                  </a:lnTo>
                  <a:lnTo>
                    <a:pt x="12197" y="99625"/>
                  </a:lnTo>
                  <a:lnTo>
                    <a:pt x="9312" y="142945"/>
                  </a:lnTo>
                  <a:lnTo>
                    <a:pt x="9157" y="182239"/>
                  </a:lnTo>
                  <a:lnTo>
                    <a:pt x="9136" y="223710"/>
                  </a:lnTo>
                  <a:lnTo>
                    <a:pt x="1594" y="264488"/>
                  </a:lnTo>
                  <a:lnTo>
                    <a:pt x="0" y="291663"/>
                  </a:lnTo>
                  <a:lnTo>
                    <a:pt x="8273" y="336524"/>
                  </a:lnTo>
                  <a:lnTo>
                    <a:pt x="9099" y="374092"/>
                  </a:lnTo>
                  <a:lnTo>
                    <a:pt x="11940" y="380752"/>
                  </a:lnTo>
                  <a:lnTo>
                    <a:pt x="26743" y="398556"/>
                  </a:lnTo>
                  <a:lnTo>
                    <a:pt x="32813" y="399607"/>
                  </a:lnTo>
                  <a:lnTo>
                    <a:pt x="50536" y="400011"/>
                  </a:lnTo>
                  <a:lnTo>
                    <a:pt x="93175" y="390916"/>
                  </a:lnTo>
                  <a:lnTo>
                    <a:pt x="140671" y="376346"/>
                  </a:lnTo>
                  <a:lnTo>
                    <a:pt x="160876" y="364578"/>
                  </a:lnTo>
                  <a:lnTo>
                    <a:pt x="177322" y="361237"/>
                  </a:lnTo>
                  <a:lnTo>
                    <a:pt x="190108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37"/>
            <p:cNvSpPr/>
            <p:nvPr>
              <p:custDataLst>
                <p:tags r:id="rId152"/>
              </p:custDataLst>
            </p:nvPr>
          </p:nvSpPr>
          <p:spPr>
            <a:xfrm>
              <a:off x="2047878" y="1533525"/>
              <a:ext cx="95248" cy="38101"/>
            </a:xfrm>
            <a:custGeom>
              <a:avLst/>
              <a:gdLst/>
              <a:ahLst/>
              <a:cxnLst/>
              <a:rect l="0" t="0" r="0" b="0"/>
              <a:pathLst>
                <a:path w="95248" h="38101">
                  <a:moveTo>
                    <a:pt x="9522" y="38100"/>
                  </a:moveTo>
                  <a:lnTo>
                    <a:pt x="9522" y="38100"/>
                  </a:lnTo>
                  <a:lnTo>
                    <a:pt x="0" y="38100"/>
                  </a:lnTo>
                  <a:lnTo>
                    <a:pt x="8198" y="38100"/>
                  </a:lnTo>
                  <a:lnTo>
                    <a:pt x="14186" y="33044"/>
                  </a:lnTo>
                  <a:lnTo>
                    <a:pt x="22531" y="30561"/>
                  </a:lnTo>
                  <a:lnTo>
                    <a:pt x="32237" y="28399"/>
                  </a:lnTo>
                  <a:lnTo>
                    <a:pt x="44710" y="22290"/>
                  </a:lnTo>
                  <a:lnTo>
                    <a:pt x="73475" y="14420"/>
                  </a:lnTo>
                  <a:lnTo>
                    <a:pt x="95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38"/>
            <p:cNvSpPr/>
            <p:nvPr>
              <p:custDataLst>
                <p:tags r:id="rId153"/>
              </p:custDataLst>
            </p:nvPr>
          </p:nvSpPr>
          <p:spPr>
            <a:xfrm>
              <a:off x="2372121" y="1295410"/>
              <a:ext cx="218680" cy="419074"/>
            </a:xfrm>
            <a:custGeom>
              <a:avLst/>
              <a:gdLst/>
              <a:ahLst/>
              <a:cxnLst/>
              <a:rect l="0" t="0" r="0" b="0"/>
              <a:pathLst>
                <a:path w="218680" h="419074">
                  <a:moveTo>
                    <a:pt x="218679" y="9515"/>
                  </a:moveTo>
                  <a:lnTo>
                    <a:pt x="218679" y="9515"/>
                  </a:lnTo>
                  <a:lnTo>
                    <a:pt x="205421" y="9515"/>
                  </a:lnTo>
                  <a:lnTo>
                    <a:pt x="203491" y="8457"/>
                  </a:lnTo>
                  <a:lnTo>
                    <a:pt x="202203" y="6693"/>
                  </a:lnTo>
                  <a:lnTo>
                    <a:pt x="201345" y="4459"/>
                  </a:lnTo>
                  <a:lnTo>
                    <a:pt x="199715" y="2969"/>
                  </a:lnTo>
                  <a:lnTo>
                    <a:pt x="195081" y="1314"/>
                  </a:lnTo>
                  <a:lnTo>
                    <a:pt x="149211" y="0"/>
                  </a:lnTo>
                  <a:lnTo>
                    <a:pt x="102930" y="9123"/>
                  </a:lnTo>
                  <a:lnTo>
                    <a:pt x="92191" y="9399"/>
                  </a:lnTo>
                  <a:lnTo>
                    <a:pt x="85556" y="12286"/>
                  </a:lnTo>
                  <a:lnTo>
                    <a:pt x="79080" y="16038"/>
                  </a:lnTo>
                  <a:lnTo>
                    <a:pt x="66299" y="18447"/>
                  </a:lnTo>
                  <a:lnTo>
                    <a:pt x="63117" y="18645"/>
                  </a:lnTo>
                  <a:lnTo>
                    <a:pt x="60996" y="19835"/>
                  </a:lnTo>
                  <a:lnTo>
                    <a:pt x="59582" y="21687"/>
                  </a:lnTo>
                  <a:lnTo>
                    <a:pt x="58639" y="23979"/>
                  </a:lnTo>
                  <a:lnTo>
                    <a:pt x="56952" y="25508"/>
                  </a:lnTo>
                  <a:lnTo>
                    <a:pt x="52256" y="27206"/>
                  </a:lnTo>
                  <a:lnTo>
                    <a:pt x="50581" y="28717"/>
                  </a:lnTo>
                  <a:lnTo>
                    <a:pt x="48718" y="33219"/>
                  </a:lnTo>
                  <a:lnTo>
                    <a:pt x="47234" y="79017"/>
                  </a:lnTo>
                  <a:lnTo>
                    <a:pt x="47229" y="124477"/>
                  </a:lnTo>
                  <a:lnTo>
                    <a:pt x="47229" y="169512"/>
                  </a:lnTo>
                  <a:lnTo>
                    <a:pt x="46171" y="183283"/>
                  </a:lnTo>
                  <a:lnTo>
                    <a:pt x="37528" y="223223"/>
                  </a:lnTo>
                  <a:lnTo>
                    <a:pt x="29139" y="268976"/>
                  </a:lnTo>
                  <a:lnTo>
                    <a:pt x="27405" y="288652"/>
                  </a:lnTo>
                  <a:lnTo>
                    <a:pt x="11720" y="333349"/>
                  </a:lnTo>
                  <a:lnTo>
                    <a:pt x="8172" y="376560"/>
                  </a:lnTo>
                  <a:lnTo>
                    <a:pt x="1610" y="390267"/>
                  </a:lnTo>
                  <a:lnTo>
                    <a:pt x="0" y="403166"/>
                  </a:lnTo>
                  <a:lnTo>
                    <a:pt x="926" y="405299"/>
                  </a:lnTo>
                  <a:lnTo>
                    <a:pt x="2602" y="406721"/>
                  </a:lnTo>
                  <a:lnTo>
                    <a:pt x="4778" y="407669"/>
                  </a:lnTo>
                  <a:lnTo>
                    <a:pt x="6228" y="409359"/>
                  </a:lnTo>
                  <a:lnTo>
                    <a:pt x="8747" y="417600"/>
                  </a:lnTo>
                  <a:lnTo>
                    <a:pt x="54663" y="419073"/>
                  </a:lnTo>
                  <a:lnTo>
                    <a:pt x="79958" y="418029"/>
                  </a:lnTo>
                  <a:lnTo>
                    <a:pt x="117165" y="410447"/>
                  </a:lnTo>
                  <a:lnTo>
                    <a:pt x="142479" y="40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39"/>
            <p:cNvSpPr/>
            <p:nvPr>
              <p:custDataLst>
                <p:tags r:id="rId154"/>
              </p:custDataLst>
            </p:nvPr>
          </p:nvSpPr>
          <p:spPr>
            <a:xfrm>
              <a:off x="2676525" y="1409701"/>
              <a:ext cx="200026" cy="266700"/>
            </a:xfrm>
            <a:custGeom>
              <a:avLst/>
              <a:gdLst/>
              <a:ahLst/>
              <a:cxnLst/>
              <a:rect l="0" t="0" r="0" b="0"/>
              <a:pathLst>
                <a:path w="200026" h="266700">
                  <a:moveTo>
                    <a:pt x="0" y="9524"/>
                  </a:moveTo>
                  <a:lnTo>
                    <a:pt x="0" y="9524"/>
                  </a:lnTo>
                  <a:lnTo>
                    <a:pt x="0" y="33"/>
                  </a:lnTo>
                  <a:lnTo>
                    <a:pt x="22390" y="0"/>
                  </a:lnTo>
                  <a:lnTo>
                    <a:pt x="28648" y="2822"/>
                  </a:lnTo>
                  <a:lnTo>
                    <a:pt x="31799" y="5056"/>
                  </a:lnTo>
                  <a:lnTo>
                    <a:pt x="35299" y="10360"/>
                  </a:lnTo>
                  <a:lnTo>
                    <a:pt x="36233" y="13256"/>
                  </a:lnTo>
                  <a:lnTo>
                    <a:pt x="73800" y="57418"/>
                  </a:lnTo>
                  <a:lnTo>
                    <a:pt x="111542" y="101615"/>
                  </a:lnTo>
                  <a:lnTo>
                    <a:pt x="144205" y="147902"/>
                  </a:lnTo>
                  <a:lnTo>
                    <a:pt x="173139" y="195409"/>
                  </a:lnTo>
                  <a:lnTo>
                    <a:pt x="195705" y="232572"/>
                  </a:lnTo>
                  <a:lnTo>
                    <a:pt x="200025" y="266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40"/>
            <p:cNvSpPr/>
            <p:nvPr>
              <p:custDataLst>
                <p:tags r:id="rId155"/>
              </p:custDataLst>
            </p:nvPr>
          </p:nvSpPr>
          <p:spPr>
            <a:xfrm>
              <a:off x="2714625" y="1371751"/>
              <a:ext cx="180584" cy="276075"/>
            </a:xfrm>
            <a:custGeom>
              <a:avLst/>
              <a:gdLst/>
              <a:ahLst/>
              <a:cxnLst/>
              <a:rect l="0" t="0" r="0" b="0"/>
              <a:pathLst>
                <a:path w="180584" h="276075">
                  <a:moveTo>
                    <a:pt x="171450" y="18899"/>
                  </a:moveTo>
                  <a:lnTo>
                    <a:pt x="171450" y="18899"/>
                  </a:lnTo>
                  <a:lnTo>
                    <a:pt x="176506" y="13843"/>
                  </a:lnTo>
                  <a:lnTo>
                    <a:pt x="178989" y="8538"/>
                  </a:lnTo>
                  <a:lnTo>
                    <a:pt x="180583" y="1565"/>
                  </a:lnTo>
                  <a:lnTo>
                    <a:pt x="179655" y="993"/>
                  </a:lnTo>
                  <a:lnTo>
                    <a:pt x="172739" y="0"/>
                  </a:lnTo>
                  <a:lnTo>
                    <a:pt x="166776" y="10007"/>
                  </a:lnTo>
                  <a:lnTo>
                    <a:pt x="159742" y="28089"/>
                  </a:lnTo>
                  <a:lnTo>
                    <a:pt x="130137" y="73426"/>
                  </a:lnTo>
                  <a:lnTo>
                    <a:pt x="102921" y="119223"/>
                  </a:lnTo>
                  <a:lnTo>
                    <a:pt x="64264" y="165933"/>
                  </a:lnTo>
                  <a:lnTo>
                    <a:pt x="35075" y="211685"/>
                  </a:lnTo>
                  <a:lnTo>
                    <a:pt x="6480" y="258283"/>
                  </a:lnTo>
                  <a:lnTo>
                    <a:pt x="2880" y="265697"/>
                  </a:lnTo>
                  <a:lnTo>
                    <a:pt x="0" y="27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28"/>
          <p:cNvGrpSpPr/>
          <p:nvPr/>
        </p:nvGrpSpPr>
        <p:grpSpPr>
          <a:xfrm>
            <a:off x="3190875" y="1457325"/>
            <a:ext cx="180976" cy="219076"/>
            <a:chOff x="3190875" y="1457325"/>
            <a:chExt cx="180976" cy="219076"/>
          </a:xfrm>
        </p:grpSpPr>
        <p:sp>
          <p:nvSpPr>
            <p:cNvPr id="51" name="SMARTInkShape-4041"/>
            <p:cNvSpPr/>
            <p:nvPr>
              <p:custDataLst>
                <p:tags r:id="rId149"/>
              </p:custDataLst>
            </p:nvPr>
          </p:nvSpPr>
          <p:spPr>
            <a:xfrm>
              <a:off x="3190875" y="15525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9246" y="19050"/>
                  </a:lnTo>
                  <a:lnTo>
                    <a:pt x="27250" y="16228"/>
                  </a:lnTo>
                  <a:lnTo>
                    <a:pt x="30867" y="13994"/>
                  </a:lnTo>
                  <a:lnTo>
                    <a:pt x="46070" y="10849"/>
                  </a:lnTo>
                  <a:lnTo>
                    <a:pt x="92509" y="9559"/>
                  </a:lnTo>
                  <a:lnTo>
                    <a:pt x="117561" y="15020"/>
                  </a:lnTo>
                  <a:lnTo>
                    <a:pt x="163222" y="9801"/>
                  </a:lnTo>
                  <a:lnTo>
                    <a:pt x="170615" y="682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42"/>
            <p:cNvSpPr/>
            <p:nvPr>
              <p:custDataLst>
                <p:tags r:id="rId150"/>
              </p:custDataLst>
            </p:nvPr>
          </p:nvSpPr>
          <p:spPr>
            <a:xfrm>
              <a:off x="3276600" y="1457325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1" y="47218"/>
                  </a:lnTo>
                  <a:lnTo>
                    <a:pt x="0" y="93557"/>
                  </a:lnTo>
                  <a:lnTo>
                    <a:pt x="0" y="136612"/>
                  </a:lnTo>
                  <a:lnTo>
                    <a:pt x="1058" y="155601"/>
                  </a:lnTo>
                  <a:lnTo>
                    <a:pt x="8936" y="192487"/>
                  </a:lnTo>
                  <a:lnTo>
                    <a:pt x="9408" y="211236"/>
                  </a:lnTo>
                  <a:lnTo>
                    <a:pt x="10506" y="213849"/>
                  </a:lnTo>
                  <a:lnTo>
                    <a:pt x="12295" y="215591"/>
                  </a:lnTo>
                  <a:lnTo>
                    <a:pt x="190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029"/>
          <p:cNvGrpSpPr/>
          <p:nvPr/>
        </p:nvGrpSpPr>
        <p:grpSpPr>
          <a:xfrm>
            <a:off x="3705259" y="1247827"/>
            <a:ext cx="590072" cy="514288"/>
            <a:chOff x="3705259" y="1247827"/>
            <a:chExt cx="590072" cy="514288"/>
          </a:xfrm>
        </p:grpSpPr>
        <p:sp>
          <p:nvSpPr>
            <p:cNvPr id="54" name="SMARTInkShape-4043"/>
            <p:cNvSpPr/>
            <p:nvPr>
              <p:custDataLst>
                <p:tags r:id="rId146"/>
              </p:custDataLst>
            </p:nvPr>
          </p:nvSpPr>
          <p:spPr>
            <a:xfrm>
              <a:off x="3705259" y="1323975"/>
              <a:ext cx="171417" cy="142876"/>
            </a:xfrm>
            <a:custGeom>
              <a:avLst/>
              <a:gdLst/>
              <a:ahLst/>
              <a:cxnLst/>
              <a:rect l="0" t="0" r="0" b="0"/>
              <a:pathLst>
                <a:path w="171417" h="142876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5033" y="5056"/>
                  </a:lnTo>
                  <a:lnTo>
                    <a:pt x="7510" y="10361"/>
                  </a:lnTo>
                  <a:lnTo>
                    <a:pt x="8170" y="13257"/>
                  </a:lnTo>
                  <a:lnTo>
                    <a:pt x="14156" y="22390"/>
                  </a:lnTo>
                  <a:lnTo>
                    <a:pt x="26719" y="34958"/>
                  </a:lnTo>
                  <a:lnTo>
                    <a:pt x="73167" y="68527"/>
                  </a:lnTo>
                  <a:lnTo>
                    <a:pt x="116259" y="104135"/>
                  </a:lnTo>
                  <a:lnTo>
                    <a:pt x="161107" y="134731"/>
                  </a:lnTo>
                  <a:lnTo>
                    <a:pt x="17141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44"/>
            <p:cNvSpPr/>
            <p:nvPr>
              <p:custDataLst>
                <p:tags r:id="rId147"/>
              </p:custDataLst>
            </p:nvPr>
          </p:nvSpPr>
          <p:spPr>
            <a:xfrm>
              <a:off x="3857712" y="1314855"/>
              <a:ext cx="95164" cy="371071"/>
            </a:xfrm>
            <a:custGeom>
              <a:avLst/>
              <a:gdLst/>
              <a:ahLst/>
              <a:cxnLst/>
              <a:rect l="0" t="0" r="0" b="0"/>
              <a:pathLst>
                <a:path w="95164" h="371071">
                  <a:moveTo>
                    <a:pt x="95163" y="28170"/>
                  </a:moveTo>
                  <a:lnTo>
                    <a:pt x="95163" y="28170"/>
                  </a:lnTo>
                  <a:lnTo>
                    <a:pt x="95163" y="9628"/>
                  </a:lnTo>
                  <a:lnTo>
                    <a:pt x="86962" y="964"/>
                  </a:lnTo>
                  <a:lnTo>
                    <a:pt x="80974" y="0"/>
                  </a:lnTo>
                  <a:lnTo>
                    <a:pt x="75451" y="2597"/>
                  </a:lnTo>
                  <a:lnTo>
                    <a:pt x="28350" y="37887"/>
                  </a:lnTo>
                  <a:lnTo>
                    <a:pt x="15760" y="50433"/>
                  </a:lnTo>
                  <a:lnTo>
                    <a:pt x="12248" y="59584"/>
                  </a:lnTo>
                  <a:lnTo>
                    <a:pt x="9629" y="69648"/>
                  </a:lnTo>
                  <a:lnTo>
                    <a:pt x="3262" y="82323"/>
                  </a:lnTo>
                  <a:lnTo>
                    <a:pt x="0" y="127565"/>
                  </a:lnTo>
                  <a:lnTo>
                    <a:pt x="978" y="164780"/>
                  </a:lnTo>
                  <a:lnTo>
                    <a:pt x="8556" y="202802"/>
                  </a:lnTo>
                  <a:lnTo>
                    <a:pt x="15907" y="247442"/>
                  </a:lnTo>
                  <a:lnTo>
                    <a:pt x="18784" y="294696"/>
                  </a:lnTo>
                  <a:lnTo>
                    <a:pt x="18956" y="337021"/>
                  </a:lnTo>
                  <a:lnTo>
                    <a:pt x="18963" y="357897"/>
                  </a:lnTo>
                  <a:lnTo>
                    <a:pt x="16140" y="362746"/>
                  </a:lnTo>
                  <a:lnTo>
                    <a:pt x="9438" y="37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45"/>
            <p:cNvSpPr/>
            <p:nvPr>
              <p:custDataLst>
                <p:tags r:id="rId148"/>
              </p:custDataLst>
            </p:nvPr>
          </p:nvSpPr>
          <p:spPr>
            <a:xfrm>
              <a:off x="4124325" y="1247827"/>
              <a:ext cx="171006" cy="514288"/>
            </a:xfrm>
            <a:custGeom>
              <a:avLst/>
              <a:gdLst/>
              <a:ahLst/>
              <a:cxnLst/>
              <a:rect l="0" t="0" r="0" b="0"/>
              <a:pathLst>
                <a:path w="171006" h="514288">
                  <a:moveTo>
                    <a:pt x="0" y="18998"/>
                  </a:moveTo>
                  <a:lnTo>
                    <a:pt x="0" y="18998"/>
                  </a:lnTo>
                  <a:lnTo>
                    <a:pt x="5057" y="18998"/>
                  </a:lnTo>
                  <a:lnTo>
                    <a:pt x="10361" y="16176"/>
                  </a:lnTo>
                  <a:lnTo>
                    <a:pt x="17333" y="10797"/>
                  </a:lnTo>
                  <a:lnTo>
                    <a:pt x="23598" y="9866"/>
                  </a:lnTo>
                  <a:lnTo>
                    <a:pt x="41742" y="8492"/>
                  </a:lnTo>
                  <a:lnTo>
                    <a:pt x="59437" y="1949"/>
                  </a:lnTo>
                  <a:lnTo>
                    <a:pt x="105423" y="0"/>
                  </a:lnTo>
                  <a:lnTo>
                    <a:pt x="135552" y="1013"/>
                  </a:lnTo>
                  <a:lnTo>
                    <a:pt x="157327" y="9649"/>
                  </a:lnTo>
                  <a:lnTo>
                    <a:pt x="158860" y="11707"/>
                  </a:lnTo>
                  <a:lnTo>
                    <a:pt x="161621" y="16816"/>
                  </a:lnTo>
                  <a:lnTo>
                    <a:pt x="168067" y="25642"/>
                  </a:lnTo>
                  <a:lnTo>
                    <a:pt x="170448" y="34960"/>
                  </a:lnTo>
                  <a:lnTo>
                    <a:pt x="171005" y="41262"/>
                  </a:lnTo>
                  <a:lnTo>
                    <a:pt x="168430" y="47590"/>
                  </a:lnTo>
                  <a:lnTo>
                    <a:pt x="166262" y="50759"/>
                  </a:lnTo>
                  <a:lnTo>
                    <a:pt x="154555" y="95446"/>
                  </a:lnTo>
                  <a:lnTo>
                    <a:pt x="150216" y="114322"/>
                  </a:lnTo>
                  <a:lnTo>
                    <a:pt x="146138" y="128039"/>
                  </a:lnTo>
                  <a:lnTo>
                    <a:pt x="135557" y="174752"/>
                  </a:lnTo>
                  <a:lnTo>
                    <a:pt x="123936" y="222296"/>
                  </a:lnTo>
                  <a:lnTo>
                    <a:pt x="115286" y="269914"/>
                  </a:lnTo>
                  <a:lnTo>
                    <a:pt x="114430" y="314703"/>
                  </a:lnTo>
                  <a:lnTo>
                    <a:pt x="114311" y="358203"/>
                  </a:lnTo>
                  <a:lnTo>
                    <a:pt x="115361" y="390566"/>
                  </a:lnTo>
                  <a:lnTo>
                    <a:pt x="121905" y="410726"/>
                  </a:lnTo>
                  <a:lnTo>
                    <a:pt x="129489" y="424931"/>
                  </a:lnTo>
                  <a:lnTo>
                    <a:pt x="134322" y="442075"/>
                  </a:lnTo>
                  <a:lnTo>
                    <a:pt x="148202" y="464009"/>
                  </a:lnTo>
                  <a:lnTo>
                    <a:pt x="151593" y="471839"/>
                  </a:lnTo>
                  <a:lnTo>
                    <a:pt x="158393" y="482197"/>
                  </a:lnTo>
                  <a:lnTo>
                    <a:pt x="161460" y="493320"/>
                  </a:lnTo>
                  <a:lnTo>
                    <a:pt x="161913" y="509387"/>
                  </a:lnTo>
                  <a:lnTo>
                    <a:pt x="160858" y="511024"/>
                  </a:lnTo>
                  <a:lnTo>
                    <a:pt x="159097" y="512115"/>
                  </a:lnTo>
                  <a:lnTo>
                    <a:pt x="153723" y="513867"/>
                  </a:lnTo>
                  <a:lnTo>
                    <a:pt x="115855" y="514287"/>
                  </a:lnTo>
                  <a:lnTo>
                    <a:pt x="106877" y="511471"/>
                  </a:lnTo>
                  <a:lnTo>
                    <a:pt x="98301" y="507750"/>
                  </a:lnTo>
                  <a:lnTo>
                    <a:pt x="82631" y="504596"/>
                  </a:lnTo>
                  <a:lnTo>
                    <a:pt x="38100" y="4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030"/>
          <p:cNvGrpSpPr/>
          <p:nvPr/>
        </p:nvGrpSpPr>
        <p:grpSpPr>
          <a:xfrm>
            <a:off x="4581525" y="1533525"/>
            <a:ext cx="180976" cy="133351"/>
            <a:chOff x="4581525" y="1533525"/>
            <a:chExt cx="180976" cy="133351"/>
          </a:xfrm>
        </p:grpSpPr>
        <p:sp>
          <p:nvSpPr>
            <p:cNvPr id="58" name="SMARTInkShape-4046"/>
            <p:cNvSpPr/>
            <p:nvPr>
              <p:custDataLst>
                <p:tags r:id="rId144"/>
              </p:custDataLst>
            </p:nvPr>
          </p:nvSpPr>
          <p:spPr>
            <a:xfrm>
              <a:off x="4581525" y="15335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76594" y="1058"/>
                  </a:lnTo>
                  <a:lnTo>
                    <a:pt x="102697" y="8201"/>
                  </a:lnTo>
                  <a:lnTo>
                    <a:pt x="144904" y="947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47"/>
            <p:cNvSpPr/>
            <p:nvPr>
              <p:custDataLst>
                <p:tags r:id="rId145"/>
              </p:custDataLst>
            </p:nvPr>
          </p:nvSpPr>
          <p:spPr>
            <a:xfrm>
              <a:off x="4600967" y="1638300"/>
              <a:ext cx="161534" cy="28576"/>
            </a:xfrm>
            <a:custGeom>
              <a:avLst/>
              <a:gdLst/>
              <a:ahLst/>
              <a:cxnLst/>
              <a:rect l="0" t="0" r="0" b="0"/>
              <a:pathLst>
                <a:path w="161534" h="28576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6311" y="10361"/>
                  </a:lnTo>
                  <a:lnTo>
                    <a:pt x="2587" y="16247"/>
                  </a:lnTo>
                  <a:lnTo>
                    <a:pt x="0" y="26743"/>
                  </a:lnTo>
                  <a:lnTo>
                    <a:pt x="928" y="27353"/>
                  </a:lnTo>
                  <a:lnTo>
                    <a:pt x="15878" y="28468"/>
                  </a:lnTo>
                  <a:lnTo>
                    <a:pt x="60315" y="28572"/>
                  </a:lnTo>
                  <a:lnTo>
                    <a:pt x="104405" y="28575"/>
                  </a:lnTo>
                  <a:lnTo>
                    <a:pt x="126262" y="25753"/>
                  </a:lnTo>
                  <a:lnTo>
                    <a:pt x="1615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031"/>
          <p:cNvGrpSpPr/>
          <p:nvPr/>
        </p:nvGrpSpPr>
        <p:grpSpPr>
          <a:xfrm>
            <a:off x="5086742" y="1247778"/>
            <a:ext cx="1171184" cy="495262"/>
            <a:chOff x="5086742" y="1247778"/>
            <a:chExt cx="1171184" cy="495262"/>
          </a:xfrm>
        </p:grpSpPr>
        <p:sp>
          <p:nvSpPr>
            <p:cNvPr id="61" name="SMARTInkShape-4048"/>
            <p:cNvSpPr/>
            <p:nvPr>
              <p:custDataLst>
                <p:tags r:id="rId138"/>
              </p:custDataLst>
            </p:nvPr>
          </p:nvSpPr>
          <p:spPr>
            <a:xfrm>
              <a:off x="5096278" y="1266827"/>
              <a:ext cx="228198" cy="418846"/>
            </a:xfrm>
            <a:custGeom>
              <a:avLst/>
              <a:gdLst/>
              <a:ahLst/>
              <a:cxnLst/>
              <a:rect l="0" t="0" r="0" b="0"/>
              <a:pathLst>
                <a:path w="228198" h="418846">
                  <a:moveTo>
                    <a:pt x="228197" y="28573"/>
                  </a:moveTo>
                  <a:lnTo>
                    <a:pt x="228197" y="28573"/>
                  </a:lnTo>
                  <a:lnTo>
                    <a:pt x="219064" y="19441"/>
                  </a:lnTo>
                  <a:lnTo>
                    <a:pt x="218788" y="14108"/>
                  </a:lnTo>
                  <a:lnTo>
                    <a:pt x="217691" y="12579"/>
                  </a:lnTo>
                  <a:lnTo>
                    <a:pt x="215901" y="11561"/>
                  </a:lnTo>
                  <a:lnTo>
                    <a:pt x="202432" y="8733"/>
                  </a:lnTo>
                  <a:lnTo>
                    <a:pt x="191930" y="1357"/>
                  </a:lnTo>
                  <a:lnTo>
                    <a:pt x="182855" y="266"/>
                  </a:lnTo>
                  <a:lnTo>
                    <a:pt x="135319" y="0"/>
                  </a:lnTo>
                  <a:lnTo>
                    <a:pt x="120127" y="1057"/>
                  </a:lnTo>
                  <a:lnTo>
                    <a:pt x="108452" y="7602"/>
                  </a:lnTo>
                  <a:lnTo>
                    <a:pt x="98290" y="15186"/>
                  </a:lnTo>
                  <a:lnTo>
                    <a:pt x="85375" y="21107"/>
                  </a:lnTo>
                  <a:lnTo>
                    <a:pt x="82182" y="23596"/>
                  </a:lnTo>
                  <a:lnTo>
                    <a:pt x="78635" y="29183"/>
                  </a:lnTo>
                  <a:lnTo>
                    <a:pt x="76000" y="35194"/>
                  </a:lnTo>
                  <a:lnTo>
                    <a:pt x="60719" y="55055"/>
                  </a:lnTo>
                  <a:lnTo>
                    <a:pt x="54710" y="74217"/>
                  </a:lnTo>
                  <a:lnTo>
                    <a:pt x="52214" y="78052"/>
                  </a:lnTo>
                  <a:lnTo>
                    <a:pt x="48701" y="93563"/>
                  </a:lnTo>
                  <a:lnTo>
                    <a:pt x="44595" y="124019"/>
                  </a:lnTo>
                  <a:lnTo>
                    <a:pt x="40762" y="137669"/>
                  </a:lnTo>
                  <a:lnTo>
                    <a:pt x="31420" y="183273"/>
                  </a:lnTo>
                  <a:lnTo>
                    <a:pt x="21912" y="228717"/>
                  </a:lnTo>
                  <a:lnTo>
                    <a:pt x="11299" y="276044"/>
                  </a:lnTo>
                  <a:lnTo>
                    <a:pt x="6491" y="321846"/>
                  </a:lnTo>
                  <a:lnTo>
                    <a:pt x="959" y="348852"/>
                  </a:lnTo>
                  <a:lnTo>
                    <a:pt x="0" y="363124"/>
                  </a:lnTo>
                  <a:lnTo>
                    <a:pt x="8740" y="402779"/>
                  </a:lnTo>
                  <a:lnTo>
                    <a:pt x="10984" y="406102"/>
                  </a:lnTo>
                  <a:lnTo>
                    <a:pt x="19122" y="412616"/>
                  </a:lnTo>
                  <a:lnTo>
                    <a:pt x="26972" y="416217"/>
                  </a:lnTo>
                  <a:lnTo>
                    <a:pt x="47117" y="418845"/>
                  </a:lnTo>
                  <a:lnTo>
                    <a:pt x="88864" y="418030"/>
                  </a:lnTo>
                  <a:lnTo>
                    <a:pt x="130146" y="407339"/>
                  </a:lnTo>
                  <a:lnTo>
                    <a:pt x="138052" y="403288"/>
                  </a:lnTo>
                  <a:lnTo>
                    <a:pt x="148453" y="399950"/>
                  </a:lnTo>
                  <a:lnTo>
                    <a:pt x="161522" y="39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49"/>
            <p:cNvSpPr/>
            <p:nvPr>
              <p:custDataLst>
                <p:tags r:id="rId139"/>
              </p:custDataLst>
            </p:nvPr>
          </p:nvSpPr>
          <p:spPr>
            <a:xfrm>
              <a:off x="5086742" y="1504950"/>
              <a:ext cx="209159" cy="28576"/>
            </a:xfrm>
            <a:custGeom>
              <a:avLst/>
              <a:gdLst/>
              <a:ahLst/>
              <a:cxnLst/>
              <a:rect l="0" t="0" r="0" b="0"/>
              <a:pathLst>
                <a:path w="209159" h="28576">
                  <a:moveTo>
                    <a:pt x="9133" y="28575"/>
                  </a:moveTo>
                  <a:lnTo>
                    <a:pt x="9133" y="28575"/>
                  </a:lnTo>
                  <a:lnTo>
                    <a:pt x="0" y="28575"/>
                  </a:lnTo>
                  <a:lnTo>
                    <a:pt x="24087" y="27517"/>
                  </a:lnTo>
                  <a:lnTo>
                    <a:pt x="53879" y="20374"/>
                  </a:lnTo>
                  <a:lnTo>
                    <a:pt x="96765" y="19166"/>
                  </a:lnTo>
                  <a:lnTo>
                    <a:pt x="139880" y="12527"/>
                  </a:lnTo>
                  <a:lnTo>
                    <a:pt x="180069" y="7296"/>
                  </a:lnTo>
                  <a:lnTo>
                    <a:pt x="209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50"/>
            <p:cNvSpPr/>
            <p:nvPr>
              <p:custDataLst>
                <p:tags r:id="rId140"/>
              </p:custDataLst>
            </p:nvPr>
          </p:nvSpPr>
          <p:spPr>
            <a:xfrm>
              <a:off x="5478327" y="1247778"/>
              <a:ext cx="284299" cy="495262"/>
            </a:xfrm>
            <a:custGeom>
              <a:avLst/>
              <a:gdLst/>
              <a:ahLst/>
              <a:cxnLst/>
              <a:rect l="0" t="0" r="0" b="0"/>
              <a:pathLst>
                <a:path w="284299" h="495262">
                  <a:moveTo>
                    <a:pt x="284298" y="19047"/>
                  </a:moveTo>
                  <a:lnTo>
                    <a:pt x="284298" y="19047"/>
                  </a:lnTo>
                  <a:lnTo>
                    <a:pt x="284298" y="10846"/>
                  </a:lnTo>
                  <a:lnTo>
                    <a:pt x="283240" y="10405"/>
                  </a:lnTo>
                  <a:lnTo>
                    <a:pt x="279242" y="9915"/>
                  </a:lnTo>
                  <a:lnTo>
                    <a:pt x="273937" y="6874"/>
                  </a:lnTo>
                  <a:lnTo>
                    <a:pt x="266965" y="1355"/>
                  </a:lnTo>
                  <a:lnTo>
                    <a:pt x="257983" y="265"/>
                  </a:lnTo>
                  <a:lnTo>
                    <a:pt x="223962" y="0"/>
                  </a:lnTo>
                  <a:lnTo>
                    <a:pt x="217618" y="2821"/>
                  </a:lnTo>
                  <a:lnTo>
                    <a:pt x="214445" y="5054"/>
                  </a:lnTo>
                  <a:lnTo>
                    <a:pt x="191034" y="11756"/>
                  </a:lnTo>
                  <a:lnTo>
                    <a:pt x="157180" y="33951"/>
                  </a:lnTo>
                  <a:lnTo>
                    <a:pt x="145503" y="37927"/>
                  </a:lnTo>
                  <a:lnTo>
                    <a:pt x="109684" y="69882"/>
                  </a:lnTo>
                  <a:lnTo>
                    <a:pt x="98033" y="82554"/>
                  </a:lnTo>
                  <a:lnTo>
                    <a:pt x="91812" y="95248"/>
                  </a:lnTo>
                  <a:lnTo>
                    <a:pt x="87624" y="101598"/>
                  </a:lnTo>
                  <a:lnTo>
                    <a:pt x="85266" y="112181"/>
                  </a:lnTo>
                  <a:lnTo>
                    <a:pt x="84299" y="156565"/>
                  </a:lnTo>
                  <a:lnTo>
                    <a:pt x="84274" y="200080"/>
                  </a:lnTo>
                  <a:lnTo>
                    <a:pt x="83215" y="238326"/>
                  </a:lnTo>
                  <a:lnTo>
                    <a:pt x="75631" y="280194"/>
                  </a:lnTo>
                  <a:lnTo>
                    <a:pt x="72100" y="312285"/>
                  </a:lnTo>
                  <a:lnTo>
                    <a:pt x="57424" y="358653"/>
                  </a:lnTo>
                  <a:lnTo>
                    <a:pt x="42592" y="405063"/>
                  </a:lnTo>
                  <a:lnTo>
                    <a:pt x="31276" y="424988"/>
                  </a:lnTo>
                  <a:lnTo>
                    <a:pt x="25122" y="445386"/>
                  </a:lnTo>
                  <a:lnTo>
                    <a:pt x="20942" y="453006"/>
                  </a:lnTo>
                  <a:lnTo>
                    <a:pt x="17531" y="463246"/>
                  </a:lnTo>
                  <a:lnTo>
                    <a:pt x="11346" y="472983"/>
                  </a:lnTo>
                  <a:lnTo>
                    <a:pt x="9528" y="479382"/>
                  </a:lnTo>
                  <a:lnTo>
                    <a:pt x="7985" y="481512"/>
                  </a:lnTo>
                  <a:lnTo>
                    <a:pt x="5898" y="482932"/>
                  </a:lnTo>
                  <a:lnTo>
                    <a:pt x="0" y="485211"/>
                  </a:lnTo>
                  <a:lnTo>
                    <a:pt x="2016" y="488345"/>
                  </a:lnTo>
                  <a:lnTo>
                    <a:pt x="4035" y="490662"/>
                  </a:lnTo>
                  <a:lnTo>
                    <a:pt x="9101" y="493237"/>
                  </a:lnTo>
                  <a:lnTo>
                    <a:pt x="30358" y="495176"/>
                  </a:lnTo>
                  <a:lnTo>
                    <a:pt x="39840" y="495261"/>
                  </a:lnTo>
                  <a:lnTo>
                    <a:pt x="60131" y="489802"/>
                  </a:lnTo>
                  <a:lnTo>
                    <a:pt x="90789" y="494364"/>
                  </a:lnTo>
                  <a:lnTo>
                    <a:pt x="136938" y="487014"/>
                  </a:lnTo>
                  <a:lnTo>
                    <a:pt x="189048" y="47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051"/>
            <p:cNvSpPr/>
            <p:nvPr>
              <p:custDataLst>
                <p:tags r:id="rId141"/>
              </p:custDataLst>
            </p:nvPr>
          </p:nvSpPr>
          <p:spPr>
            <a:xfrm>
              <a:off x="5810250" y="1414285"/>
              <a:ext cx="142876" cy="185916"/>
            </a:xfrm>
            <a:custGeom>
              <a:avLst/>
              <a:gdLst/>
              <a:ahLst/>
              <a:cxnLst/>
              <a:rect l="0" t="0" r="0" b="0"/>
              <a:pathLst>
                <a:path w="142876" h="185916">
                  <a:moveTo>
                    <a:pt x="0" y="14465"/>
                  </a:moveTo>
                  <a:lnTo>
                    <a:pt x="0" y="14465"/>
                  </a:lnTo>
                  <a:lnTo>
                    <a:pt x="0" y="0"/>
                  </a:lnTo>
                  <a:lnTo>
                    <a:pt x="0" y="12219"/>
                  </a:lnTo>
                  <a:lnTo>
                    <a:pt x="7604" y="21626"/>
                  </a:lnTo>
                  <a:lnTo>
                    <a:pt x="15188" y="30580"/>
                  </a:lnTo>
                  <a:lnTo>
                    <a:pt x="21109" y="43087"/>
                  </a:lnTo>
                  <a:lnTo>
                    <a:pt x="50836" y="88980"/>
                  </a:lnTo>
                  <a:lnTo>
                    <a:pt x="88508" y="136478"/>
                  </a:lnTo>
                  <a:lnTo>
                    <a:pt x="133171" y="181049"/>
                  </a:lnTo>
                  <a:lnTo>
                    <a:pt x="142875" y="18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052"/>
            <p:cNvSpPr/>
            <p:nvPr>
              <p:custDataLst>
                <p:tags r:id="rId142"/>
              </p:custDataLst>
            </p:nvPr>
          </p:nvSpPr>
          <p:spPr>
            <a:xfrm>
              <a:off x="5781675" y="1419259"/>
              <a:ext cx="247651" cy="257142"/>
            </a:xfrm>
            <a:custGeom>
              <a:avLst/>
              <a:gdLst/>
              <a:ahLst/>
              <a:cxnLst/>
              <a:rect l="0" t="0" r="0" b="0"/>
              <a:pathLst>
                <a:path w="247651" h="257142">
                  <a:moveTo>
                    <a:pt x="247650" y="9491"/>
                  </a:moveTo>
                  <a:lnTo>
                    <a:pt x="247650" y="9491"/>
                  </a:lnTo>
                  <a:lnTo>
                    <a:pt x="247650" y="4435"/>
                  </a:lnTo>
                  <a:lnTo>
                    <a:pt x="246592" y="2945"/>
                  </a:lnTo>
                  <a:lnTo>
                    <a:pt x="244828" y="1952"/>
                  </a:lnTo>
                  <a:lnTo>
                    <a:pt x="239449" y="359"/>
                  </a:lnTo>
                  <a:lnTo>
                    <a:pt x="221839" y="0"/>
                  </a:lnTo>
                  <a:lnTo>
                    <a:pt x="205471" y="7577"/>
                  </a:lnTo>
                  <a:lnTo>
                    <a:pt x="159730" y="40910"/>
                  </a:lnTo>
                  <a:lnTo>
                    <a:pt x="117347" y="82682"/>
                  </a:lnTo>
                  <a:lnTo>
                    <a:pt x="71163" y="125687"/>
                  </a:lnTo>
                  <a:lnTo>
                    <a:pt x="40067" y="167850"/>
                  </a:lnTo>
                  <a:lnTo>
                    <a:pt x="16327" y="206307"/>
                  </a:lnTo>
                  <a:lnTo>
                    <a:pt x="0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053"/>
            <p:cNvSpPr/>
            <p:nvPr>
              <p:custDataLst>
                <p:tags r:id="rId143"/>
              </p:custDataLst>
            </p:nvPr>
          </p:nvSpPr>
          <p:spPr>
            <a:xfrm>
              <a:off x="6115050" y="1277685"/>
              <a:ext cx="142876" cy="465263"/>
            </a:xfrm>
            <a:custGeom>
              <a:avLst/>
              <a:gdLst/>
              <a:ahLst/>
              <a:cxnLst/>
              <a:rect l="0" t="0" r="0" b="0"/>
              <a:pathLst>
                <a:path w="142876" h="465263">
                  <a:moveTo>
                    <a:pt x="0" y="36765"/>
                  </a:moveTo>
                  <a:lnTo>
                    <a:pt x="0" y="36765"/>
                  </a:lnTo>
                  <a:lnTo>
                    <a:pt x="23680" y="36765"/>
                  </a:lnTo>
                  <a:lnTo>
                    <a:pt x="25312" y="35707"/>
                  </a:lnTo>
                  <a:lnTo>
                    <a:pt x="26400" y="33943"/>
                  </a:lnTo>
                  <a:lnTo>
                    <a:pt x="27124" y="31709"/>
                  </a:lnTo>
                  <a:lnTo>
                    <a:pt x="29725" y="30219"/>
                  </a:lnTo>
                  <a:lnTo>
                    <a:pt x="41380" y="27064"/>
                  </a:lnTo>
                  <a:lnTo>
                    <a:pt x="43462" y="25006"/>
                  </a:lnTo>
                  <a:lnTo>
                    <a:pt x="44850" y="22576"/>
                  </a:lnTo>
                  <a:lnTo>
                    <a:pt x="46833" y="20955"/>
                  </a:lnTo>
                  <a:lnTo>
                    <a:pt x="57620" y="15533"/>
                  </a:lnTo>
                  <a:lnTo>
                    <a:pt x="63709" y="11453"/>
                  </a:lnTo>
                  <a:lnTo>
                    <a:pt x="73087" y="9157"/>
                  </a:lnTo>
                  <a:lnTo>
                    <a:pt x="88908" y="8318"/>
                  </a:lnTo>
                  <a:lnTo>
                    <a:pt x="95253" y="5425"/>
                  </a:lnTo>
                  <a:lnTo>
                    <a:pt x="101602" y="1669"/>
                  </a:lnTo>
                  <a:lnTo>
                    <a:pt x="107951" y="0"/>
                  </a:lnTo>
                  <a:lnTo>
                    <a:pt x="111125" y="613"/>
                  </a:lnTo>
                  <a:lnTo>
                    <a:pt x="121944" y="6983"/>
                  </a:lnTo>
                  <a:lnTo>
                    <a:pt x="122989" y="10476"/>
                  </a:lnTo>
                  <a:lnTo>
                    <a:pt x="123267" y="12889"/>
                  </a:lnTo>
                  <a:lnTo>
                    <a:pt x="126400" y="18392"/>
                  </a:lnTo>
                  <a:lnTo>
                    <a:pt x="130261" y="24366"/>
                  </a:lnTo>
                  <a:lnTo>
                    <a:pt x="132435" y="33679"/>
                  </a:lnTo>
                  <a:lnTo>
                    <a:pt x="134137" y="44200"/>
                  </a:lnTo>
                  <a:lnTo>
                    <a:pt x="140836" y="66182"/>
                  </a:lnTo>
                  <a:lnTo>
                    <a:pt x="142756" y="109839"/>
                  </a:lnTo>
                  <a:lnTo>
                    <a:pt x="142864" y="156095"/>
                  </a:lnTo>
                  <a:lnTo>
                    <a:pt x="134673" y="200455"/>
                  </a:lnTo>
                  <a:lnTo>
                    <a:pt x="133466" y="242738"/>
                  </a:lnTo>
                  <a:lnTo>
                    <a:pt x="133360" y="289405"/>
                  </a:lnTo>
                  <a:lnTo>
                    <a:pt x="133350" y="335136"/>
                  </a:lnTo>
                  <a:lnTo>
                    <a:pt x="134408" y="354242"/>
                  </a:lnTo>
                  <a:lnTo>
                    <a:pt x="142482" y="400008"/>
                  </a:lnTo>
                  <a:lnTo>
                    <a:pt x="142873" y="445873"/>
                  </a:lnTo>
                  <a:lnTo>
                    <a:pt x="142875" y="454340"/>
                  </a:lnTo>
                  <a:lnTo>
                    <a:pt x="134674" y="463932"/>
                  </a:lnTo>
                  <a:lnTo>
                    <a:pt x="131116" y="464742"/>
                  </a:lnTo>
                  <a:lnTo>
                    <a:pt x="120209" y="465262"/>
                  </a:lnTo>
                  <a:lnTo>
                    <a:pt x="78758" y="453626"/>
                  </a:lnTo>
                  <a:lnTo>
                    <a:pt x="28575" y="417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032"/>
          <p:cNvGrpSpPr/>
          <p:nvPr/>
        </p:nvGrpSpPr>
        <p:grpSpPr>
          <a:xfrm>
            <a:off x="6600835" y="1419225"/>
            <a:ext cx="190491" cy="209551"/>
            <a:chOff x="6600835" y="1419225"/>
            <a:chExt cx="190491" cy="209551"/>
          </a:xfrm>
        </p:grpSpPr>
        <p:sp>
          <p:nvSpPr>
            <p:cNvPr id="68" name="SMARTInkShape-4054"/>
            <p:cNvSpPr/>
            <p:nvPr>
              <p:custDataLst>
                <p:tags r:id="rId136"/>
              </p:custDataLst>
            </p:nvPr>
          </p:nvSpPr>
          <p:spPr>
            <a:xfrm>
              <a:off x="6600835" y="1514475"/>
              <a:ext cx="190491" cy="19017"/>
            </a:xfrm>
            <a:custGeom>
              <a:avLst/>
              <a:gdLst/>
              <a:ahLst/>
              <a:cxnLst/>
              <a:rect l="0" t="0" r="0" b="0"/>
              <a:pathLst>
                <a:path w="190491" h="19017">
                  <a:moveTo>
                    <a:pt x="9515" y="0"/>
                  </a:moveTo>
                  <a:lnTo>
                    <a:pt x="9515" y="0"/>
                  </a:lnTo>
                  <a:lnTo>
                    <a:pt x="9515" y="5056"/>
                  </a:lnTo>
                  <a:lnTo>
                    <a:pt x="8457" y="6546"/>
                  </a:lnTo>
                  <a:lnTo>
                    <a:pt x="6693" y="7539"/>
                  </a:lnTo>
                  <a:lnTo>
                    <a:pt x="24" y="9515"/>
                  </a:lnTo>
                  <a:lnTo>
                    <a:pt x="0" y="14578"/>
                  </a:lnTo>
                  <a:lnTo>
                    <a:pt x="1055" y="16069"/>
                  </a:lnTo>
                  <a:lnTo>
                    <a:pt x="2817" y="17063"/>
                  </a:lnTo>
                  <a:lnTo>
                    <a:pt x="13248" y="18657"/>
                  </a:lnTo>
                  <a:lnTo>
                    <a:pt x="31789" y="19016"/>
                  </a:lnTo>
                  <a:lnTo>
                    <a:pt x="78857" y="10406"/>
                  </a:lnTo>
                  <a:lnTo>
                    <a:pt x="118479" y="9602"/>
                  </a:lnTo>
                  <a:lnTo>
                    <a:pt x="163145" y="9532"/>
                  </a:lnTo>
                  <a:lnTo>
                    <a:pt x="19049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055"/>
            <p:cNvSpPr/>
            <p:nvPr>
              <p:custDataLst>
                <p:tags r:id="rId137"/>
              </p:custDataLst>
            </p:nvPr>
          </p:nvSpPr>
          <p:spPr>
            <a:xfrm>
              <a:off x="6686550" y="1419225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0" y="45534"/>
                  </a:lnTo>
                  <a:lnTo>
                    <a:pt x="0" y="89893"/>
                  </a:lnTo>
                  <a:lnTo>
                    <a:pt x="0" y="134682"/>
                  </a:lnTo>
                  <a:lnTo>
                    <a:pt x="0" y="178329"/>
                  </a:lnTo>
                  <a:lnTo>
                    <a:pt x="0" y="193152"/>
                  </a:lnTo>
                  <a:lnTo>
                    <a:pt x="2822" y="199793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033"/>
          <p:cNvGrpSpPr/>
          <p:nvPr/>
        </p:nvGrpSpPr>
        <p:grpSpPr>
          <a:xfrm>
            <a:off x="7210471" y="1223244"/>
            <a:ext cx="1304487" cy="480405"/>
            <a:chOff x="7210471" y="1223244"/>
            <a:chExt cx="1304487" cy="480405"/>
          </a:xfrm>
        </p:grpSpPr>
        <p:sp>
          <p:nvSpPr>
            <p:cNvPr id="71" name="SMARTInkShape-4056"/>
            <p:cNvSpPr/>
            <p:nvPr>
              <p:custDataLst>
                <p:tags r:id="rId129"/>
              </p:custDataLst>
            </p:nvPr>
          </p:nvSpPr>
          <p:spPr>
            <a:xfrm>
              <a:off x="7219950" y="15049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19297" y="25753"/>
                  </a:lnTo>
                  <a:lnTo>
                    <a:pt x="25510" y="22029"/>
                  </a:lnTo>
                  <a:lnTo>
                    <a:pt x="36016" y="19933"/>
                  </a:lnTo>
                  <a:lnTo>
                    <a:pt x="79572" y="19084"/>
                  </a:lnTo>
                  <a:lnTo>
                    <a:pt x="125768" y="935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057"/>
            <p:cNvSpPr/>
            <p:nvPr>
              <p:custDataLst>
                <p:tags r:id="rId130"/>
              </p:custDataLst>
            </p:nvPr>
          </p:nvSpPr>
          <p:spPr>
            <a:xfrm>
              <a:off x="7601077" y="1223244"/>
              <a:ext cx="285624" cy="480405"/>
            </a:xfrm>
            <a:custGeom>
              <a:avLst/>
              <a:gdLst/>
              <a:ahLst/>
              <a:cxnLst/>
              <a:rect l="0" t="0" r="0" b="0"/>
              <a:pathLst>
                <a:path w="285624" h="480405">
                  <a:moveTo>
                    <a:pt x="285623" y="15006"/>
                  </a:moveTo>
                  <a:lnTo>
                    <a:pt x="285623" y="15006"/>
                  </a:lnTo>
                  <a:lnTo>
                    <a:pt x="277423" y="6805"/>
                  </a:lnTo>
                  <a:lnTo>
                    <a:pt x="268013" y="5597"/>
                  </a:lnTo>
                  <a:lnTo>
                    <a:pt x="261943" y="5515"/>
                  </a:lnTo>
                  <a:lnTo>
                    <a:pt x="256401" y="2674"/>
                  </a:lnTo>
                  <a:lnTo>
                    <a:pt x="253442" y="435"/>
                  </a:lnTo>
                  <a:lnTo>
                    <a:pt x="250410" y="0"/>
                  </a:lnTo>
                  <a:lnTo>
                    <a:pt x="222116" y="5297"/>
                  </a:lnTo>
                  <a:lnTo>
                    <a:pt x="215771" y="5399"/>
                  </a:lnTo>
                  <a:lnTo>
                    <a:pt x="173897" y="17237"/>
                  </a:lnTo>
                  <a:lnTo>
                    <a:pt x="165058" y="21289"/>
                  </a:lnTo>
                  <a:lnTo>
                    <a:pt x="149241" y="24629"/>
                  </a:lnTo>
                  <a:lnTo>
                    <a:pt x="136323" y="30792"/>
                  </a:lnTo>
                  <a:lnTo>
                    <a:pt x="120618" y="34147"/>
                  </a:lnTo>
                  <a:lnTo>
                    <a:pt x="108792" y="41374"/>
                  </a:lnTo>
                  <a:lnTo>
                    <a:pt x="98585" y="49159"/>
                  </a:lnTo>
                  <a:lnTo>
                    <a:pt x="85655" y="55149"/>
                  </a:lnTo>
                  <a:lnTo>
                    <a:pt x="82460" y="57643"/>
                  </a:lnTo>
                  <a:lnTo>
                    <a:pt x="78912" y="63236"/>
                  </a:lnTo>
                  <a:lnTo>
                    <a:pt x="76276" y="69250"/>
                  </a:lnTo>
                  <a:lnTo>
                    <a:pt x="69901" y="78586"/>
                  </a:lnTo>
                  <a:lnTo>
                    <a:pt x="67542" y="89113"/>
                  </a:lnTo>
                  <a:lnTo>
                    <a:pt x="66574" y="133474"/>
                  </a:lnTo>
                  <a:lnTo>
                    <a:pt x="66549" y="176989"/>
                  </a:lnTo>
                  <a:lnTo>
                    <a:pt x="66548" y="221384"/>
                  </a:lnTo>
                  <a:lnTo>
                    <a:pt x="66548" y="267682"/>
                  </a:lnTo>
                  <a:lnTo>
                    <a:pt x="58348" y="315191"/>
                  </a:lnTo>
                  <a:lnTo>
                    <a:pt x="48938" y="359661"/>
                  </a:lnTo>
                  <a:lnTo>
                    <a:pt x="45316" y="372092"/>
                  </a:lnTo>
                  <a:lnTo>
                    <a:pt x="41236" y="382202"/>
                  </a:lnTo>
                  <a:lnTo>
                    <a:pt x="33345" y="412154"/>
                  </a:lnTo>
                  <a:lnTo>
                    <a:pt x="21555" y="433306"/>
                  </a:lnTo>
                  <a:lnTo>
                    <a:pt x="19034" y="440100"/>
                  </a:lnTo>
                  <a:lnTo>
                    <a:pt x="12723" y="449876"/>
                  </a:lnTo>
                  <a:lnTo>
                    <a:pt x="10876" y="456284"/>
                  </a:lnTo>
                  <a:lnTo>
                    <a:pt x="9324" y="458416"/>
                  </a:lnTo>
                  <a:lnTo>
                    <a:pt x="7232" y="459838"/>
                  </a:lnTo>
                  <a:lnTo>
                    <a:pt x="4779" y="460786"/>
                  </a:lnTo>
                  <a:lnTo>
                    <a:pt x="3143" y="462476"/>
                  </a:lnTo>
                  <a:lnTo>
                    <a:pt x="0" y="471764"/>
                  </a:lnTo>
                  <a:lnTo>
                    <a:pt x="16127" y="473239"/>
                  </a:lnTo>
                  <a:lnTo>
                    <a:pt x="28523" y="479740"/>
                  </a:lnTo>
                  <a:lnTo>
                    <a:pt x="31673" y="480404"/>
                  </a:lnTo>
                  <a:lnTo>
                    <a:pt x="71606" y="472743"/>
                  </a:lnTo>
                  <a:lnTo>
                    <a:pt x="86788" y="471386"/>
                  </a:lnTo>
                  <a:lnTo>
                    <a:pt x="133107" y="463283"/>
                  </a:lnTo>
                  <a:lnTo>
                    <a:pt x="144813" y="461891"/>
                  </a:lnTo>
                  <a:lnTo>
                    <a:pt x="161798" y="45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058"/>
            <p:cNvSpPr/>
            <p:nvPr>
              <p:custDataLst>
                <p:tags r:id="rId131"/>
              </p:custDataLst>
            </p:nvPr>
          </p:nvSpPr>
          <p:spPr>
            <a:xfrm>
              <a:off x="7896225" y="133350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16890" y="28649"/>
                  </a:lnTo>
                  <a:lnTo>
                    <a:pt x="17610" y="31799"/>
                  </a:lnTo>
                  <a:lnTo>
                    <a:pt x="23680" y="41289"/>
                  </a:lnTo>
                  <a:lnTo>
                    <a:pt x="50838" y="69850"/>
                  </a:lnTo>
                  <a:lnTo>
                    <a:pt x="54345" y="79023"/>
                  </a:lnTo>
                  <a:lnTo>
                    <a:pt x="56962" y="89096"/>
                  </a:lnTo>
                  <a:lnTo>
                    <a:pt x="61652" y="97101"/>
                  </a:lnTo>
                  <a:lnTo>
                    <a:pt x="65443" y="99659"/>
                  </a:lnTo>
                  <a:lnTo>
                    <a:pt x="78775" y="104317"/>
                  </a:lnTo>
                  <a:lnTo>
                    <a:pt x="81092" y="106587"/>
                  </a:lnTo>
                  <a:lnTo>
                    <a:pt x="82636" y="109158"/>
                  </a:lnTo>
                  <a:lnTo>
                    <a:pt x="84724" y="110872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059"/>
            <p:cNvSpPr/>
            <p:nvPr>
              <p:custDataLst>
                <p:tags r:id="rId132"/>
              </p:custDataLst>
            </p:nvPr>
          </p:nvSpPr>
          <p:spPr>
            <a:xfrm>
              <a:off x="7981950" y="1352588"/>
              <a:ext cx="123826" cy="314288"/>
            </a:xfrm>
            <a:custGeom>
              <a:avLst/>
              <a:gdLst/>
              <a:ahLst/>
              <a:cxnLst/>
              <a:rect l="0" t="0" r="0" b="0"/>
              <a:pathLst>
                <a:path w="123826" h="314288">
                  <a:moveTo>
                    <a:pt x="123825" y="28537"/>
                  </a:moveTo>
                  <a:lnTo>
                    <a:pt x="123825" y="28537"/>
                  </a:lnTo>
                  <a:lnTo>
                    <a:pt x="123825" y="10927"/>
                  </a:lnTo>
                  <a:lnTo>
                    <a:pt x="115625" y="1412"/>
                  </a:lnTo>
                  <a:lnTo>
                    <a:pt x="109636" y="392"/>
                  </a:lnTo>
                  <a:lnTo>
                    <a:pt x="91944" y="0"/>
                  </a:lnTo>
                  <a:lnTo>
                    <a:pt x="85667" y="2801"/>
                  </a:lnTo>
                  <a:lnTo>
                    <a:pt x="79349" y="6515"/>
                  </a:lnTo>
                  <a:lnTo>
                    <a:pt x="66670" y="8900"/>
                  </a:lnTo>
                  <a:lnTo>
                    <a:pt x="63498" y="9096"/>
                  </a:lnTo>
                  <a:lnTo>
                    <a:pt x="61382" y="10285"/>
                  </a:lnTo>
                  <a:lnTo>
                    <a:pt x="59971" y="12135"/>
                  </a:lnTo>
                  <a:lnTo>
                    <a:pt x="59031" y="14427"/>
                  </a:lnTo>
                  <a:lnTo>
                    <a:pt x="42320" y="28769"/>
                  </a:lnTo>
                  <a:lnTo>
                    <a:pt x="36529" y="38131"/>
                  </a:lnTo>
                  <a:lnTo>
                    <a:pt x="32110" y="44443"/>
                  </a:lnTo>
                  <a:lnTo>
                    <a:pt x="29622" y="53946"/>
                  </a:lnTo>
                  <a:lnTo>
                    <a:pt x="28580" y="98034"/>
                  </a:lnTo>
                  <a:lnTo>
                    <a:pt x="28575" y="144896"/>
                  </a:lnTo>
                  <a:lnTo>
                    <a:pt x="28575" y="187408"/>
                  </a:lnTo>
                  <a:lnTo>
                    <a:pt x="27517" y="212711"/>
                  </a:lnTo>
                  <a:lnTo>
                    <a:pt x="19638" y="249599"/>
                  </a:lnTo>
                  <a:lnTo>
                    <a:pt x="19166" y="268348"/>
                  </a:lnTo>
                  <a:lnTo>
                    <a:pt x="16279" y="275525"/>
                  </a:lnTo>
                  <a:lnTo>
                    <a:pt x="12527" y="282243"/>
                  </a:lnTo>
                  <a:lnTo>
                    <a:pt x="10118" y="295179"/>
                  </a:lnTo>
                  <a:lnTo>
                    <a:pt x="9920" y="298373"/>
                  </a:lnTo>
                  <a:lnTo>
                    <a:pt x="8730" y="300503"/>
                  </a:lnTo>
                  <a:lnTo>
                    <a:pt x="6879" y="301923"/>
                  </a:lnTo>
                  <a:lnTo>
                    <a:pt x="4587" y="302869"/>
                  </a:lnTo>
                  <a:lnTo>
                    <a:pt x="3057" y="304559"/>
                  </a:lnTo>
                  <a:lnTo>
                    <a:pt x="0" y="31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060"/>
            <p:cNvSpPr/>
            <p:nvPr>
              <p:custDataLst>
                <p:tags r:id="rId133"/>
              </p:custDataLst>
            </p:nvPr>
          </p:nvSpPr>
          <p:spPr>
            <a:xfrm>
              <a:off x="8164568" y="1257300"/>
              <a:ext cx="168319" cy="409565"/>
            </a:xfrm>
            <a:custGeom>
              <a:avLst/>
              <a:gdLst/>
              <a:ahLst/>
              <a:cxnLst/>
              <a:rect l="0" t="0" r="0" b="0"/>
              <a:pathLst>
                <a:path w="168319" h="409565">
                  <a:moveTo>
                    <a:pt x="26932" y="9525"/>
                  </a:moveTo>
                  <a:lnTo>
                    <a:pt x="26932" y="9525"/>
                  </a:lnTo>
                  <a:lnTo>
                    <a:pt x="17800" y="9525"/>
                  </a:lnTo>
                  <a:lnTo>
                    <a:pt x="22580" y="9525"/>
                  </a:lnTo>
                  <a:lnTo>
                    <a:pt x="24031" y="8467"/>
                  </a:lnTo>
                  <a:lnTo>
                    <a:pt x="25642" y="4469"/>
                  </a:lnTo>
                  <a:lnTo>
                    <a:pt x="27130" y="2979"/>
                  </a:lnTo>
                  <a:lnTo>
                    <a:pt x="31606" y="1324"/>
                  </a:lnTo>
                  <a:lnTo>
                    <a:pt x="77223" y="15"/>
                  </a:lnTo>
                  <a:lnTo>
                    <a:pt x="124846" y="0"/>
                  </a:lnTo>
                  <a:lnTo>
                    <a:pt x="134731" y="0"/>
                  </a:lnTo>
                  <a:lnTo>
                    <a:pt x="141165" y="2822"/>
                  </a:lnTo>
                  <a:lnTo>
                    <a:pt x="147553" y="6546"/>
                  </a:lnTo>
                  <a:lnTo>
                    <a:pt x="153919" y="8201"/>
                  </a:lnTo>
                  <a:lnTo>
                    <a:pt x="156040" y="9701"/>
                  </a:lnTo>
                  <a:lnTo>
                    <a:pt x="157453" y="11759"/>
                  </a:lnTo>
                  <a:lnTo>
                    <a:pt x="158397" y="14189"/>
                  </a:lnTo>
                  <a:lnTo>
                    <a:pt x="160084" y="15810"/>
                  </a:lnTo>
                  <a:lnTo>
                    <a:pt x="164780" y="17610"/>
                  </a:lnTo>
                  <a:lnTo>
                    <a:pt x="166455" y="19148"/>
                  </a:lnTo>
                  <a:lnTo>
                    <a:pt x="168318" y="23680"/>
                  </a:lnTo>
                  <a:lnTo>
                    <a:pt x="167755" y="26370"/>
                  </a:lnTo>
                  <a:lnTo>
                    <a:pt x="162966" y="36271"/>
                  </a:lnTo>
                  <a:lnTo>
                    <a:pt x="159294" y="80375"/>
                  </a:lnTo>
                  <a:lnTo>
                    <a:pt x="148528" y="123884"/>
                  </a:lnTo>
                  <a:lnTo>
                    <a:pt x="134333" y="169469"/>
                  </a:lnTo>
                  <a:lnTo>
                    <a:pt x="126804" y="215784"/>
                  </a:lnTo>
                  <a:lnTo>
                    <a:pt x="122453" y="260343"/>
                  </a:lnTo>
                  <a:lnTo>
                    <a:pt x="122198" y="304800"/>
                  </a:lnTo>
                  <a:lnTo>
                    <a:pt x="122182" y="350191"/>
                  </a:lnTo>
                  <a:lnTo>
                    <a:pt x="122182" y="397223"/>
                  </a:lnTo>
                  <a:lnTo>
                    <a:pt x="122182" y="398165"/>
                  </a:lnTo>
                  <a:lnTo>
                    <a:pt x="117126" y="404548"/>
                  </a:lnTo>
                  <a:lnTo>
                    <a:pt x="111821" y="407341"/>
                  </a:lnTo>
                  <a:lnTo>
                    <a:pt x="93533" y="409379"/>
                  </a:lnTo>
                  <a:lnTo>
                    <a:pt x="66321" y="409564"/>
                  </a:lnTo>
                  <a:lnTo>
                    <a:pt x="57491" y="406748"/>
                  </a:lnTo>
                  <a:lnTo>
                    <a:pt x="16054" y="384065"/>
                  </a:lnTo>
                  <a:lnTo>
                    <a:pt x="2054" y="365115"/>
                  </a:lnTo>
                  <a:lnTo>
                    <a:pt x="0" y="358771"/>
                  </a:lnTo>
                  <a:lnTo>
                    <a:pt x="510" y="355597"/>
                  </a:lnTo>
                  <a:lnTo>
                    <a:pt x="788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061"/>
            <p:cNvSpPr/>
            <p:nvPr>
              <p:custDataLst>
                <p:tags r:id="rId134"/>
              </p:custDataLst>
            </p:nvPr>
          </p:nvSpPr>
          <p:spPr>
            <a:xfrm>
              <a:off x="8496300" y="1676400"/>
              <a:ext cx="18658" cy="9526"/>
            </a:xfrm>
            <a:custGeom>
              <a:avLst/>
              <a:gdLst/>
              <a:ahLst/>
              <a:cxnLst/>
              <a:rect l="0" t="0" r="0" b="0"/>
              <a:pathLst>
                <a:path w="18658" h="9526">
                  <a:moveTo>
                    <a:pt x="9525" y="9525"/>
                  </a:moveTo>
                  <a:lnTo>
                    <a:pt x="9525" y="9525"/>
                  </a:lnTo>
                  <a:lnTo>
                    <a:pt x="18657" y="9525"/>
                  </a:lnTo>
                  <a:lnTo>
                    <a:pt x="13877" y="9525"/>
                  </a:lnTo>
                  <a:lnTo>
                    <a:pt x="863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062"/>
            <p:cNvSpPr/>
            <p:nvPr>
              <p:custDataLst>
                <p:tags r:id="rId135"/>
              </p:custDataLst>
            </p:nvPr>
          </p:nvSpPr>
          <p:spPr>
            <a:xfrm>
              <a:off x="7210471" y="1266825"/>
              <a:ext cx="228555" cy="409573"/>
            </a:xfrm>
            <a:custGeom>
              <a:avLst/>
              <a:gdLst/>
              <a:ahLst/>
              <a:cxnLst/>
              <a:rect l="0" t="0" r="0" b="0"/>
              <a:pathLst>
                <a:path w="228555" h="409573">
                  <a:moveTo>
                    <a:pt x="228554" y="19050"/>
                  </a:moveTo>
                  <a:lnTo>
                    <a:pt x="228554" y="19050"/>
                  </a:lnTo>
                  <a:lnTo>
                    <a:pt x="228554" y="13994"/>
                  </a:lnTo>
                  <a:lnTo>
                    <a:pt x="227496" y="12504"/>
                  </a:lnTo>
                  <a:lnTo>
                    <a:pt x="225732" y="11511"/>
                  </a:lnTo>
                  <a:lnTo>
                    <a:pt x="219422" y="9641"/>
                  </a:lnTo>
                  <a:lnTo>
                    <a:pt x="219029" y="10"/>
                  </a:lnTo>
                  <a:lnTo>
                    <a:pt x="174569" y="0"/>
                  </a:lnTo>
                  <a:lnTo>
                    <a:pt x="147924" y="1058"/>
                  </a:lnTo>
                  <a:lnTo>
                    <a:pt x="115017" y="8937"/>
                  </a:lnTo>
                  <a:lnTo>
                    <a:pt x="111587" y="9132"/>
                  </a:lnTo>
                  <a:lnTo>
                    <a:pt x="104955" y="12173"/>
                  </a:lnTo>
                  <a:lnTo>
                    <a:pt x="98479" y="15994"/>
                  </a:lnTo>
                  <a:lnTo>
                    <a:pt x="85698" y="18446"/>
                  </a:lnTo>
                  <a:lnTo>
                    <a:pt x="82517" y="18648"/>
                  </a:lnTo>
                  <a:lnTo>
                    <a:pt x="80396" y="19840"/>
                  </a:lnTo>
                  <a:lnTo>
                    <a:pt x="78983" y="21694"/>
                  </a:lnTo>
                  <a:lnTo>
                    <a:pt x="78039" y="23987"/>
                  </a:lnTo>
                  <a:lnTo>
                    <a:pt x="76352" y="25517"/>
                  </a:lnTo>
                  <a:lnTo>
                    <a:pt x="71656" y="27216"/>
                  </a:lnTo>
                  <a:lnTo>
                    <a:pt x="69981" y="28727"/>
                  </a:lnTo>
                  <a:lnTo>
                    <a:pt x="59286" y="47820"/>
                  </a:lnTo>
                  <a:lnTo>
                    <a:pt x="57189" y="82733"/>
                  </a:lnTo>
                  <a:lnTo>
                    <a:pt x="57107" y="130306"/>
                  </a:lnTo>
                  <a:lnTo>
                    <a:pt x="56046" y="155601"/>
                  </a:lnTo>
                  <a:lnTo>
                    <a:pt x="48462" y="201282"/>
                  </a:lnTo>
                  <a:lnTo>
                    <a:pt x="47695" y="242759"/>
                  </a:lnTo>
                  <a:lnTo>
                    <a:pt x="34333" y="287481"/>
                  </a:lnTo>
                  <a:lnTo>
                    <a:pt x="23982" y="329795"/>
                  </a:lnTo>
                  <a:lnTo>
                    <a:pt x="11691" y="364926"/>
                  </a:lnTo>
                  <a:lnTo>
                    <a:pt x="3902" y="376825"/>
                  </a:lnTo>
                  <a:lnTo>
                    <a:pt x="1124" y="387054"/>
                  </a:lnTo>
                  <a:lnTo>
                    <a:pt x="0" y="404538"/>
                  </a:lnTo>
                  <a:lnTo>
                    <a:pt x="1043" y="406217"/>
                  </a:lnTo>
                  <a:lnTo>
                    <a:pt x="2796" y="407336"/>
                  </a:lnTo>
                  <a:lnTo>
                    <a:pt x="10322" y="408912"/>
                  </a:lnTo>
                  <a:lnTo>
                    <a:pt x="55815" y="409572"/>
                  </a:lnTo>
                  <a:lnTo>
                    <a:pt x="98489" y="408517"/>
                  </a:lnTo>
                  <a:lnTo>
                    <a:pt x="142836" y="393099"/>
                  </a:lnTo>
                  <a:lnTo>
                    <a:pt x="154474" y="390611"/>
                  </a:lnTo>
                  <a:lnTo>
                    <a:pt x="166976" y="383260"/>
                  </a:lnTo>
                  <a:lnTo>
                    <a:pt x="180929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034"/>
          <p:cNvGrpSpPr/>
          <p:nvPr/>
        </p:nvGrpSpPr>
        <p:grpSpPr>
          <a:xfrm>
            <a:off x="1323975" y="2376056"/>
            <a:ext cx="714376" cy="509869"/>
            <a:chOff x="1323975" y="2376056"/>
            <a:chExt cx="714376" cy="509869"/>
          </a:xfrm>
        </p:grpSpPr>
        <p:sp>
          <p:nvSpPr>
            <p:cNvPr id="79" name="SMARTInkShape-4063"/>
            <p:cNvSpPr/>
            <p:nvPr>
              <p:custDataLst>
                <p:tags r:id="rId119"/>
              </p:custDataLst>
            </p:nvPr>
          </p:nvSpPr>
          <p:spPr>
            <a:xfrm>
              <a:off x="1323975" y="2447967"/>
              <a:ext cx="85177" cy="388981"/>
            </a:xfrm>
            <a:custGeom>
              <a:avLst/>
              <a:gdLst/>
              <a:ahLst/>
              <a:cxnLst/>
              <a:rect l="0" t="0" r="0" b="0"/>
              <a:pathLst>
                <a:path w="85177" h="388981">
                  <a:moveTo>
                    <a:pt x="0" y="171408"/>
                  </a:moveTo>
                  <a:lnTo>
                    <a:pt x="0" y="171408"/>
                  </a:lnTo>
                  <a:lnTo>
                    <a:pt x="0" y="161886"/>
                  </a:lnTo>
                  <a:lnTo>
                    <a:pt x="0" y="176072"/>
                  </a:lnTo>
                  <a:lnTo>
                    <a:pt x="2822" y="181595"/>
                  </a:lnTo>
                  <a:lnTo>
                    <a:pt x="5057" y="184549"/>
                  </a:lnTo>
                  <a:lnTo>
                    <a:pt x="7539" y="193476"/>
                  </a:lnTo>
                  <a:lnTo>
                    <a:pt x="9409" y="235084"/>
                  </a:lnTo>
                  <a:lnTo>
                    <a:pt x="19219" y="279368"/>
                  </a:lnTo>
                  <a:lnTo>
                    <a:pt x="30757" y="323809"/>
                  </a:lnTo>
                  <a:lnTo>
                    <a:pt x="35924" y="342858"/>
                  </a:lnTo>
                  <a:lnTo>
                    <a:pt x="37973" y="374051"/>
                  </a:lnTo>
                  <a:lnTo>
                    <a:pt x="39073" y="376353"/>
                  </a:lnTo>
                  <a:lnTo>
                    <a:pt x="40865" y="377888"/>
                  </a:lnTo>
                  <a:lnTo>
                    <a:pt x="43119" y="378912"/>
                  </a:lnTo>
                  <a:lnTo>
                    <a:pt x="44621" y="380652"/>
                  </a:lnTo>
                  <a:lnTo>
                    <a:pt x="47229" y="388980"/>
                  </a:lnTo>
                  <a:lnTo>
                    <a:pt x="47573" y="379924"/>
                  </a:lnTo>
                  <a:lnTo>
                    <a:pt x="47590" y="377094"/>
                  </a:lnTo>
                  <a:lnTo>
                    <a:pt x="44787" y="371127"/>
                  </a:lnTo>
                  <a:lnTo>
                    <a:pt x="41072" y="364947"/>
                  </a:lnTo>
                  <a:lnTo>
                    <a:pt x="30015" y="321364"/>
                  </a:lnTo>
                  <a:lnTo>
                    <a:pt x="18403" y="275861"/>
                  </a:lnTo>
                  <a:lnTo>
                    <a:pt x="11279" y="238019"/>
                  </a:lnTo>
                  <a:lnTo>
                    <a:pt x="3325" y="193424"/>
                  </a:lnTo>
                  <a:lnTo>
                    <a:pt x="657" y="152944"/>
                  </a:lnTo>
                  <a:lnTo>
                    <a:pt x="86" y="105868"/>
                  </a:lnTo>
                  <a:lnTo>
                    <a:pt x="1084" y="83785"/>
                  </a:lnTo>
                  <a:lnTo>
                    <a:pt x="9134" y="36814"/>
                  </a:lnTo>
                  <a:lnTo>
                    <a:pt x="9409" y="20874"/>
                  </a:lnTo>
                  <a:lnTo>
                    <a:pt x="10506" y="17077"/>
                  </a:lnTo>
                  <a:lnTo>
                    <a:pt x="12296" y="14545"/>
                  </a:lnTo>
                  <a:lnTo>
                    <a:pt x="14547" y="12858"/>
                  </a:lnTo>
                  <a:lnTo>
                    <a:pt x="17049" y="8161"/>
                  </a:lnTo>
                  <a:lnTo>
                    <a:pt x="17716" y="5426"/>
                  </a:lnTo>
                  <a:lnTo>
                    <a:pt x="19219" y="3604"/>
                  </a:lnTo>
                  <a:lnTo>
                    <a:pt x="23711" y="1578"/>
                  </a:lnTo>
                  <a:lnTo>
                    <a:pt x="47694" y="0"/>
                  </a:lnTo>
                  <a:lnTo>
                    <a:pt x="50846" y="1044"/>
                  </a:lnTo>
                  <a:lnTo>
                    <a:pt x="52947" y="2799"/>
                  </a:lnTo>
                  <a:lnTo>
                    <a:pt x="81553" y="35974"/>
                  </a:lnTo>
                  <a:lnTo>
                    <a:pt x="85176" y="58964"/>
                  </a:lnTo>
                  <a:lnTo>
                    <a:pt x="84558" y="80327"/>
                  </a:lnTo>
                  <a:lnTo>
                    <a:pt x="78089" y="97619"/>
                  </a:lnTo>
                  <a:lnTo>
                    <a:pt x="69243" y="113480"/>
                  </a:lnTo>
                  <a:lnTo>
                    <a:pt x="62126" y="131861"/>
                  </a:lnTo>
                  <a:lnTo>
                    <a:pt x="53717" y="140779"/>
                  </a:lnTo>
                  <a:lnTo>
                    <a:pt x="43983" y="147212"/>
                  </a:lnTo>
                  <a:lnTo>
                    <a:pt x="29110" y="154164"/>
                  </a:lnTo>
                  <a:lnTo>
                    <a:pt x="22463" y="158452"/>
                  </a:lnTo>
                  <a:lnTo>
                    <a:pt x="11438" y="161431"/>
                  </a:lnTo>
                  <a:lnTo>
                    <a:pt x="0" y="161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64"/>
            <p:cNvSpPr/>
            <p:nvPr>
              <p:custDataLst>
                <p:tags r:id="rId120"/>
              </p:custDataLst>
            </p:nvPr>
          </p:nvSpPr>
          <p:spPr>
            <a:xfrm>
              <a:off x="1419235" y="2619375"/>
              <a:ext cx="104766" cy="142745"/>
            </a:xfrm>
            <a:custGeom>
              <a:avLst/>
              <a:gdLst/>
              <a:ahLst/>
              <a:cxnLst/>
              <a:rect l="0" t="0" r="0" b="0"/>
              <a:pathLst>
                <a:path w="104766" h="142745">
                  <a:moveTo>
                    <a:pt x="19040" y="57150"/>
                  </a:moveTo>
                  <a:lnTo>
                    <a:pt x="19040" y="57150"/>
                  </a:lnTo>
                  <a:lnTo>
                    <a:pt x="10839" y="57150"/>
                  </a:lnTo>
                  <a:lnTo>
                    <a:pt x="10398" y="58208"/>
                  </a:lnTo>
                  <a:lnTo>
                    <a:pt x="9907" y="62206"/>
                  </a:lnTo>
                  <a:lnTo>
                    <a:pt x="8718" y="63696"/>
                  </a:lnTo>
                  <a:lnTo>
                    <a:pt x="109" y="66640"/>
                  </a:lnTo>
                  <a:lnTo>
                    <a:pt x="0" y="58471"/>
                  </a:lnTo>
                  <a:lnTo>
                    <a:pt x="1055" y="58031"/>
                  </a:lnTo>
                  <a:lnTo>
                    <a:pt x="31871" y="57153"/>
                  </a:lnTo>
                  <a:lnTo>
                    <a:pt x="38148" y="59973"/>
                  </a:lnTo>
                  <a:lnTo>
                    <a:pt x="50801" y="70408"/>
                  </a:lnTo>
                  <a:lnTo>
                    <a:pt x="54323" y="76448"/>
                  </a:lnTo>
                  <a:lnTo>
                    <a:pt x="56946" y="82660"/>
                  </a:lnTo>
                  <a:lnTo>
                    <a:pt x="82945" y="114302"/>
                  </a:lnTo>
                  <a:lnTo>
                    <a:pt x="85553" y="131469"/>
                  </a:lnTo>
                  <a:lnTo>
                    <a:pt x="85711" y="142434"/>
                  </a:lnTo>
                  <a:lnTo>
                    <a:pt x="80657" y="142744"/>
                  </a:lnTo>
                  <a:lnTo>
                    <a:pt x="79168" y="141729"/>
                  </a:lnTo>
                  <a:lnTo>
                    <a:pt x="78175" y="139995"/>
                  </a:lnTo>
                  <a:lnTo>
                    <a:pt x="76582" y="129606"/>
                  </a:lnTo>
                  <a:lnTo>
                    <a:pt x="76200" y="87396"/>
                  </a:lnTo>
                  <a:lnTo>
                    <a:pt x="76190" y="39912"/>
                  </a:lnTo>
                  <a:lnTo>
                    <a:pt x="79013" y="30791"/>
                  </a:lnTo>
                  <a:lnTo>
                    <a:pt x="82736" y="23210"/>
                  </a:lnTo>
                  <a:lnTo>
                    <a:pt x="84391" y="16313"/>
                  </a:lnTo>
                  <a:lnTo>
                    <a:pt x="85891" y="14050"/>
                  </a:lnTo>
                  <a:lnTo>
                    <a:pt x="87949" y="12542"/>
                  </a:lnTo>
                  <a:lnTo>
                    <a:pt x="93058" y="9808"/>
                  </a:lnTo>
                  <a:lnTo>
                    <a:pt x="104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65"/>
            <p:cNvSpPr/>
            <p:nvPr>
              <p:custDataLst>
                <p:tags r:id="rId121"/>
              </p:custDataLst>
            </p:nvPr>
          </p:nvSpPr>
          <p:spPr>
            <a:xfrm>
              <a:off x="1562220" y="2633048"/>
              <a:ext cx="85476" cy="90662"/>
            </a:xfrm>
            <a:custGeom>
              <a:avLst/>
              <a:gdLst/>
              <a:ahLst/>
              <a:cxnLst/>
              <a:rect l="0" t="0" r="0" b="0"/>
              <a:pathLst>
                <a:path w="85476" h="90662">
                  <a:moveTo>
                    <a:pt x="57030" y="14902"/>
                  </a:moveTo>
                  <a:lnTo>
                    <a:pt x="57030" y="14902"/>
                  </a:lnTo>
                  <a:lnTo>
                    <a:pt x="51974" y="14902"/>
                  </a:lnTo>
                  <a:lnTo>
                    <a:pt x="50484" y="13844"/>
                  </a:lnTo>
                  <a:lnTo>
                    <a:pt x="49491" y="12080"/>
                  </a:lnTo>
                  <a:lnTo>
                    <a:pt x="47898" y="6701"/>
                  </a:lnTo>
                  <a:lnTo>
                    <a:pt x="44857" y="5966"/>
                  </a:lnTo>
                  <a:lnTo>
                    <a:pt x="14279" y="5377"/>
                  </a:lnTo>
                  <a:lnTo>
                    <a:pt x="12654" y="6435"/>
                  </a:lnTo>
                  <a:lnTo>
                    <a:pt x="11571" y="8199"/>
                  </a:lnTo>
                  <a:lnTo>
                    <a:pt x="9833" y="13578"/>
                  </a:lnTo>
                  <a:lnTo>
                    <a:pt x="2944" y="22245"/>
                  </a:lnTo>
                  <a:lnTo>
                    <a:pt x="788" y="31071"/>
                  </a:lnTo>
                  <a:lnTo>
                    <a:pt x="0" y="46691"/>
                  </a:lnTo>
                  <a:lnTo>
                    <a:pt x="2755" y="53019"/>
                  </a:lnTo>
                  <a:lnTo>
                    <a:pt x="6449" y="59360"/>
                  </a:lnTo>
                  <a:lnTo>
                    <a:pt x="9588" y="68879"/>
                  </a:lnTo>
                  <a:lnTo>
                    <a:pt x="23560" y="86077"/>
                  </a:lnTo>
                  <a:lnTo>
                    <a:pt x="29102" y="88869"/>
                  </a:lnTo>
                  <a:lnTo>
                    <a:pt x="41283" y="90661"/>
                  </a:lnTo>
                  <a:lnTo>
                    <a:pt x="47562" y="88084"/>
                  </a:lnTo>
                  <a:lnTo>
                    <a:pt x="53880" y="84469"/>
                  </a:lnTo>
                  <a:lnTo>
                    <a:pt x="63388" y="81375"/>
                  </a:lnTo>
                  <a:lnTo>
                    <a:pt x="80579" y="67421"/>
                  </a:lnTo>
                  <a:lnTo>
                    <a:pt x="83371" y="59058"/>
                  </a:lnTo>
                  <a:lnTo>
                    <a:pt x="85475" y="31131"/>
                  </a:lnTo>
                  <a:lnTo>
                    <a:pt x="82725" y="24584"/>
                  </a:lnTo>
                  <a:lnTo>
                    <a:pt x="79033" y="18147"/>
                  </a:lnTo>
                  <a:lnTo>
                    <a:pt x="77393" y="11758"/>
                  </a:lnTo>
                  <a:lnTo>
                    <a:pt x="75897" y="9631"/>
                  </a:lnTo>
                  <a:lnTo>
                    <a:pt x="73841" y="8213"/>
                  </a:lnTo>
                  <a:lnTo>
                    <a:pt x="68735" y="6637"/>
                  </a:lnTo>
                  <a:lnTo>
                    <a:pt x="62938" y="5937"/>
                  </a:lnTo>
                  <a:lnTo>
                    <a:pt x="60969" y="4692"/>
                  </a:lnTo>
                  <a:lnTo>
                    <a:pt x="59656" y="2804"/>
                  </a:lnTo>
                  <a:lnTo>
                    <a:pt x="58781" y="486"/>
                  </a:lnTo>
                  <a:lnTo>
                    <a:pt x="57139" y="0"/>
                  </a:lnTo>
                  <a:lnTo>
                    <a:pt x="54986" y="734"/>
                  </a:lnTo>
                  <a:lnTo>
                    <a:pt x="47505" y="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066"/>
            <p:cNvSpPr/>
            <p:nvPr>
              <p:custDataLst>
                <p:tags r:id="rId122"/>
              </p:custDataLst>
            </p:nvPr>
          </p:nvSpPr>
          <p:spPr>
            <a:xfrm>
              <a:off x="1676838" y="2600325"/>
              <a:ext cx="75752" cy="114286"/>
            </a:xfrm>
            <a:custGeom>
              <a:avLst/>
              <a:gdLst/>
              <a:ahLst/>
              <a:cxnLst/>
              <a:rect l="0" t="0" r="0" b="0"/>
              <a:pathLst>
                <a:path w="75752" h="114286">
                  <a:moveTo>
                    <a:pt x="47187" y="9525"/>
                  </a:moveTo>
                  <a:lnTo>
                    <a:pt x="47187" y="9525"/>
                  </a:lnTo>
                  <a:lnTo>
                    <a:pt x="56596" y="9525"/>
                  </a:lnTo>
                  <a:lnTo>
                    <a:pt x="48501" y="9525"/>
                  </a:lnTo>
                  <a:lnTo>
                    <a:pt x="23510" y="33205"/>
                  </a:lnTo>
                  <a:lnTo>
                    <a:pt x="13033" y="51283"/>
                  </a:lnTo>
                  <a:lnTo>
                    <a:pt x="9198" y="62703"/>
                  </a:lnTo>
                  <a:lnTo>
                    <a:pt x="2888" y="72789"/>
                  </a:lnTo>
                  <a:lnTo>
                    <a:pt x="547" y="82480"/>
                  </a:lnTo>
                  <a:lnTo>
                    <a:pt x="0" y="88869"/>
                  </a:lnTo>
                  <a:lnTo>
                    <a:pt x="2579" y="95236"/>
                  </a:lnTo>
                  <a:lnTo>
                    <a:pt x="6194" y="101594"/>
                  </a:lnTo>
                  <a:lnTo>
                    <a:pt x="7801" y="107947"/>
                  </a:lnTo>
                  <a:lnTo>
                    <a:pt x="9288" y="110065"/>
                  </a:lnTo>
                  <a:lnTo>
                    <a:pt x="11338" y="111477"/>
                  </a:lnTo>
                  <a:lnTo>
                    <a:pt x="19279" y="113463"/>
                  </a:lnTo>
                  <a:lnTo>
                    <a:pt x="41241" y="114285"/>
                  </a:lnTo>
                  <a:lnTo>
                    <a:pt x="47366" y="111471"/>
                  </a:lnTo>
                  <a:lnTo>
                    <a:pt x="59922" y="101041"/>
                  </a:lnTo>
                  <a:lnTo>
                    <a:pt x="63431" y="95002"/>
                  </a:lnTo>
                  <a:lnTo>
                    <a:pt x="66048" y="88790"/>
                  </a:lnTo>
                  <a:lnTo>
                    <a:pt x="72413" y="79342"/>
                  </a:lnTo>
                  <a:lnTo>
                    <a:pt x="74770" y="68782"/>
                  </a:lnTo>
                  <a:lnTo>
                    <a:pt x="75751" y="25516"/>
                  </a:lnTo>
                  <a:lnTo>
                    <a:pt x="72935" y="19101"/>
                  </a:lnTo>
                  <a:lnTo>
                    <a:pt x="70702" y="15910"/>
                  </a:lnTo>
                  <a:lnTo>
                    <a:pt x="65399" y="12363"/>
                  </a:lnTo>
                  <a:lnTo>
                    <a:pt x="58428" y="10086"/>
                  </a:lnTo>
                  <a:lnTo>
                    <a:pt x="471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067"/>
            <p:cNvSpPr/>
            <p:nvPr>
              <p:custDataLst>
                <p:tags r:id="rId123"/>
              </p:custDataLst>
            </p:nvPr>
          </p:nvSpPr>
          <p:spPr>
            <a:xfrm>
              <a:off x="1828839" y="2376056"/>
              <a:ext cx="85571" cy="357620"/>
            </a:xfrm>
            <a:custGeom>
              <a:avLst/>
              <a:gdLst/>
              <a:ahLst/>
              <a:cxnLst/>
              <a:rect l="0" t="0" r="0" b="0"/>
              <a:pathLst>
                <a:path w="85571" h="357620">
                  <a:moveTo>
                    <a:pt x="76161" y="43294"/>
                  </a:moveTo>
                  <a:lnTo>
                    <a:pt x="76161" y="43294"/>
                  </a:lnTo>
                  <a:lnTo>
                    <a:pt x="81217" y="38238"/>
                  </a:lnTo>
                  <a:lnTo>
                    <a:pt x="83700" y="32933"/>
                  </a:lnTo>
                  <a:lnTo>
                    <a:pt x="85570" y="16551"/>
                  </a:lnTo>
                  <a:lnTo>
                    <a:pt x="75978" y="5126"/>
                  </a:lnTo>
                  <a:lnTo>
                    <a:pt x="71494" y="577"/>
                  </a:lnTo>
                  <a:lnTo>
                    <a:pt x="68816" y="0"/>
                  </a:lnTo>
                  <a:lnTo>
                    <a:pt x="65973" y="673"/>
                  </a:lnTo>
                  <a:lnTo>
                    <a:pt x="59991" y="3185"/>
                  </a:lnTo>
                  <a:lnTo>
                    <a:pt x="50674" y="5657"/>
                  </a:lnTo>
                  <a:lnTo>
                    <a:pt x="25358" y="27561"/>
                  </a:lnTo>
                  <a:lnTo>
                    <a:pt x="15835" y="42043"/>
                  </a:lnTo>
                  <a:lnTo>
                    <a:pt x="4987" y="83444"/>
                  </a:lnTo>
                  <a:lnTo>
                    <a:pt x="402" y="130523"/>
                  </a:lnTo>
                  <a:lnTo>
                    <a:pt x="0" y="178100"/>
                  </a:lnTo>
                  <a:lnTo>
                    <a:pt x="1027" y="213973"/>
                  </a:lnTo>
                  <a:lnTo>
                    <a:pt x="8163" y="254206"/>
                  </a:lnTo>
                  <a:lnTo>
                    <a:pt x="9370" y="296856"/>
                  </a:lnTo>
                  <a:lnTo>
                    <a:pt x="18122" y="340660"/>
                  </a:lnTo>
                  <a:lnTo>
                    <a:pt x="19011" y="357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068"/>
            <p:cNvSpPr/>
            <p:nvPr>
              <p:custDataLst>
                <p:tags r:id="rId124"/>
              </p:custDataLst>
            </p:nvPr>
          </p:nvSpPr>
          <p:spPr>
            <a:xfrm>
              <a:off x="1781209" y="2609850"/>
              <a:ext cx="152367" cy="85726"/>
            </a:xfrm>
            <a:custGeom>
              <a:avLst/>
              <a:gdLst/>
              <a:ahLst/>
              <a:cxnLst/>
              <a:rect l="0" t="0" r="0" b="0"/>
              <a:pathLst>
                <a:path w="152367" h="85726">
                  <a:moveTo>
                    <a:pt x="9491" y="85725"/>
                  </a:moveTo>
                  <a:lnTo>
                    <a:pt x="9491" y="85725"/>
                  </a:lnTo>
                  <a:lnTo>
                    <a:pt x="1952" y="67825"/>
                  </a:lnTo>
                  <a:lnTo>
                    <a:pt x="0" y="40002"/>
                  </a:lnTo>
                  <a:lnTo>
                    <a:pt x="7510" y="27989"/>
                  </a:lnTo>
                  <a:lnTo>
                    <a:pt x="8170" y="25009"/>
                  </a:lnTo>
                  <a:lnTo>
                    <a:pt x="9669" y="23023"/>
                  </a:lnTo>
                  <a:lnTo>
                    <a:pt x="26719" y="12853"/>
                  </a:lnTo>
                  <a:lnTo>
                    <a:pt x="64084" y="6897"/>
                  </a:lnTo>
                  <a:lnTo>
                    <a:pt x="72913" y="3066"/>
                  </a:lnTo>
                  <a:lnTo>
                    <a:pt x="120501" y="80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069"/>
            <p:cNvSpPr/>
            <p:nvPr>
              <p:custDataLst>
                <p:tags r:id="rId125"/>
              </p:custDataLst>
            </p:nvPr>
          </p:nvSpPr>
          <p:spPr>
            <a:xfrm>
              <a:off x="1414881" y="2790825"/>
              <a:ext cx="385345" cy="95100"/>
            </a:xfrm>
            <a:custGeom>
              <a:avLst/>
              <a:gdLst/>
              <a:ahLst/>
              <a:cxnLst/>
              <a:rect l="0" t="0" r="0" b="0"/>
              <a:pathLst>
                <a:path w="385345" h="95100">
                  <a:moveTo>
                    <a:pt x="23394" y="76200"/>
                  </a:moveTo>
                  <a:lnTo>
                    <a:pt x="23394" y="76200"/>
                  </a:lnTo>
                  <a:lnTo>
                    <a:pt x="7147" y="91388"/>
                  </a:lnTo>
                  <a:lnTo>
                    <a:pt x="0" y="94106"/>
                  </a:lnTo>
                  <a:lnTo>
                    <a:pt x="390" y="94487"/>
                  </a:lnTo>
                  <a:lnTo>
                    <a:pt x="8619" y="95099"/>
                  </a:lnTo>
                  <a:lnTo>
                    <a:pt x="14358" y="92361"/>
                  </a:lnTo>
                  <a:lnTo>
                    <a:pt x="38471" y="78994"/>
                  </a:lnTo>
                  <a:lnTo>
                    <a:pt x="74938" y="66600"/>
                  </a:lnTo>
                  <a:lnTo>
                    <a:pt x="110280" y="57128"/>
                  </a:lnTo>
                  <a:lnTo>
                    <a:pt x="147563" y="47619"/>
                  </a:lnTo>
                  <a:lnTo>
                    <a:pt x="185421" y="38098"/>
                  </a:lnTo>
                  <a:lnTo>
                    <a:pt x="223449" y="28574"/>
                  </a:lnTo>
                  <a:lnTo>
                    <a:pt x="261528" y="19050"/>
                  </a:lnTo>
                  <a:lnTo>
                    <a:pt x="307264" y="6350"/>
                  </a:lnTo>
                  <a:lnTo>
                    <a:pt x="348982" y="836"/>
                  </a:lnTo>
                  <a:lnTo>
                    <a:pt x="385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070"/>
            <p:cNvSpPr/>
            <p:nvPr>
              <p:custDataLst>
                <p:tags r:id="rId126"/>
              </p:custDataLst>
            </p:nvPr>
          </p:nvSpPr>
          <p:spPr>
            <a:xfrm>
              <a:off x="1516640" y="2733675"/>
              <a:ext cx="331211" cy="142744"/>
            </a:xfrm>
            <a:custGeom>
              <a:avLst/>
              <a:gdLst/>
              <a:ahLst/>
              <a:cxnLst/>
              <a:rect l="0" t="0" r="0" b="0"/>
              <a:pathLst>
                <a:path w="331211" h="142744">
                  <a:moveTo>
                    <a:pt x="93085" y="104775"/>
                  </a:moveTo>
                  <a:lnTo>
                    <a:pt x="93085" y="104775"/>
                  </a:lnTo>
                  <a:lnTo>
                    <a:pt x="58369" y="126234"/>
                  </a:lnTo>
                  <a:lnTo>
                    <a:pt x="12684" y="139480"/>
                  </a:lnTo>
                  <a:lnTo>
                    <a:pt x="0" y="142428"/>
                  </a:lnTo>
                  <a:lnTo>
                    <a:pt x="336" y="142577"/>
                  </a:lnTo>
                  <a:lnTo>
                    <a:pt x="3533" y="142743"/>
                  </a:lnTo>
                  <a:lnTo>
                    <a:pt x="8481" y="139994"/>
                  </a:lnTo>
                  <a:lnTo>
                    <a:pt x="11283" y="137779"/>
                  </a:lnTo>
                  <a:lnTo>
                    <a:pt x="20039" y="135318"/>
                  </a:lnTo>
                  <a:lnTo>
                    <a:pt x="36870" y="131111"/>
                  </a:lnTo>
                  <a:lnTo>
                    <a:pt x="81958" y="116122"/>
                  </a:lnTo>
                  <a:lnTo>
                    <a:pt x="124166" y="97178"/>
                  </a:lnTo>
                  <a:lnTo>
                    <a:pt x="160502" y="83474"/>
                  </a:lnTo>
                  <a:lnTo>
                    <a:pt x="205650" y="64937"/>
                  </a:lnTo>
                  <a:lnTo>
                    <a:pt x="252747" y="43479"/>
                  </a:lnTo>
                  <a:lnTo>
                    <a:pt x="299993" y="18858"/>
                  </a:lnTo>
                  <a:lnTo>
                    <a:pt x="331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071"/>
            <p:cNvSpPr/>
            <p:nvPr>
              <p:custDataLst>
                <p:tags r:id="rId127"/>
              </p:custDataLst>
            </p:nvPr>
          </p:nvSpPr>
          <p:spPr>
            <a:xfrm>
              <a:off x="2000250" y="2552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6546" y="10322"/>
                  </a:lnTo>
                  <a:lnTo>
                    <a:pt x="8201" y="14465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72"/>
            <p:cNvSpPr/>
            <p:nvPr>
              <p:custDataLst>
                <p:tags r:id="rId128"/>
              </p:custDataLst>
            </p:nvPr>
          </p:nvSpPr>
          <p:spPr>
            <a:xfrm>
              <a:off x="2028825" y="26479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9409"/>
                  </a:lnTo>
                  <a:lnTo>
                    <a:pt x="1324" y="1771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4073"/>
          <p:cNvSpPr/>
          <p:nvPr>
            <p:custDataLst>
              <p:tags r:id="rId1"/>
            </p:custDataLst>
          </p:nvPr>
        </p:nvSpPr>
        <p:spPr>
          <a:xfrm>
            <a:off x="2000366" y="1819671"/>
            <a:ext cx="5838710" cy="180563"/>
          </a:xfrm>
          <a:custGeom>
            <a:avLst/>
            <a:gdLst/>
            <a:ahLst/>
            <a:cxnLst/>
            <a:rect l="0" t="0" r="0" b="0"/>
            <a:pathLst>
              <a:path w="5838710" h="180563">
                <a:moveTo>
                  <a:pt x="9409" y="75804"/>
                </a:moveTo>
                <a:lnTo>
                  <a:pt x="9409" y="75804"/>
                </a:lnTo>
                <a:lnTo>
                  <a:pt x="0" y="85213"/>
                </a:lnTo>
                <a:lnTo>
                  <a:pt x="8095" y="93520"/>
                </a:lnTo>
                <a:lnTo>
                  <a:pt x="51011" y="94819"/>
                </a:lnTo>
                <a:lnTo>
                  <a:pt x="95595" y="94849"/>
                </a:lnTo>
                <a:lnTo>
                  <a:pt x="133325" y="94853"/>
                </a:lnTo>
                <a:lnTo>
                  <a:pt x="171949" y="94854"/>
                </a:lnTo>
                <a:lnTo>
                  <a:pt x="211850" y="89798"/>
                </a:lnTo>
                <a:lnTo>
                  <a:pt x="243316" y="87315"/>
                </a:lnTo>
                <a:lnTo>
                  <a:pt x="277410" y="86212"/>
                </a:lnTo>
                <a:lnTo>
                  <a:pt x="310201" y="85721"/>
                </a:lnTo>
                <a:lnTo>
                  <a:pt x="345236" y="82681"/>
                </a:lnTo>
                <a:lnTo>
                  <a:pt x="383032" y="78861"/>
                </a:lnTo>
                <a:lnTo>
                  <a:pt x="424525" y="77162"/>
                </a:lnTo>
                <a:lnTo>
                  <a:pt x="464838" y="76408"/>
                </a:lnTo>
                <a:lnTo>
                  <a:pt x="506039" y="75014"/>
                </a:lnTo>
                <a:lnTo>
                  <a:pt x="552572" y="70867"/>
                </a:lnTo>
                <a:lnTo>
                  <a:pt x="598654" y="68318"/>
                </a:lnTo>
                <a:lnTo>
                  <a:pt x="644887" y="66127"/>
                </a:lnTo>
                <a:lnTo>
                  <a:pt x="669070" y="64061"/>
                </a:lnTo>
                <a:lnTo>
                  <a:pt x="693658" y="61625"/>
                </a:lnTo>
                <a:lnTo>
                  <a:pt x="719575" y="60002"/>
                </a:lnTo>
                <a:lnTo>
                  <a:pt x="746378" y="58919"/>
                </a:lnTo>
                <a:lnTo>
                  <a:pt x="773771" y="58197"/>
                </a:lnTo>
                <a:lnTo>
                  <a:pt x="800501" y="56658"/>
                </a:lnTo>
                <a:lnTo>
                  <a:pt x="826787" y="54573"/>
                </a:lnTo>
                <a:lnTo>
                  <a:pt x="852778" y="52125"/>
                </a:lnTo>
                <a:lnTo>
                  <a:pt x="880688" y="50493"/>
                </a:lnTo>
                <a:lnTo>
                  <a:pt x="909879" y="49405"/>
                </a:lnTo>
                <a:lnTo>
                  <a:pt x="939922" y="48680"/>
                </a:lnTo>
                <a:lnTo>
                  <a:pt x="969476" y="47138"/>
                </a:lnTo>
                <a:lnTo>
                  <a:pt x="998704" y="45052"/>
                </a:lnTo>
                <a:lnTo>
                  <a:pt x="1027714" y="42602"/>
                </a:lnTo>
                <a:lnTo>
                  <a:pt x="1057637" y="39911"/>
                </a:lnTo>
                <a:lnTo>
                  <a:pt x="1088170" y="37059"/>
                </a:lnTo>
                <a:lnTo>
                  <a:pt x="1119108" y="34099"/>
                </a:lnTo>
                <a:lnTo>
                  <a:pt x="1150316" y="32126"/>
                </a:lnTo>
                <a:lnTo>
                  <a:pt x="1181705" y="30810"/>
                </a:lnTo>
                <a:lnTo>
                  <a:pt x="1213215" y="29933"/>
                </a:lnTo>
                <a:lnTo>
                  <a:pt x="1244804" y="28290"/>
                </a:lnTo>
                <a:lnTo>
                  <a:pt x="1276448" y="26136"/>
                </a:lnTo>
                <a:lnTo>
                  <a:pt x="1308127" y="23642"/>
                </a:lnTo>
                <a:lnTo>
                  <a:pt x="1340887" y="21980"/>
                </a:lnTo>
                <a:lnTo>
                  <a:pt x="1374369" y="20871"/>
                </a:lnTo>
                <a:lnTo>
                  <a:pt x="1408333" y="20132"/>
                </a:lnTo>
                <a:lnTo>
                  <a:pt x="1443675" y="18581"/>
                </a:lnTo>
                <a:lnTo>
                  <a:pt x="1479936" y="16489"/>
                </a:lnTo>
                <a:lnTo>
                  <a:pt x="1516810" y="14035"/>
                </a:lnTo>
                <a:lnTo>
                  <a:pt x="1553035" y="12400"/>
                </a:lnTo>
                <a:lnTo>
                  <a:pt x="1588826" y="11310"/>
                </a:lnTo>
                <a:lnTo>
                  <a:pt x="1624329" y="10583"/>
                </a:lnTo>
                <a:lnTo>
                  <a:pt x="1659639" y="10098"/>
                </a:lnTo>
                <a:lnTo>
                  <a:pt x="1694821" y="9775"/>
                </a:lnTo>
                <a:lnTo>
                  <a:pt x="1729917" y="9560"/>
                </a:lnTo>
                <a:lnTo>
                  <a:pt x="1764956" y="9416"/>
                </a:lnTo>
                <a:lnTo>
                  <a:pt x="1799957" y="9320"/>
                </a:lnTo>
                <a:lnTo>
                  <a:pt x="1834933" y="9257"/>
                </a:lnTo>
                <a:lnTo>
                  <a:pt x="1870950" y="8156"/>
                </a:lnTo>
                <a:lnTo>
                  <a:pt x="1907661" y="6363"/>
                </a:lnTo>
                <a:lnTo>
                  <a:pt x="1944835" y="4111"/>
                </a:lnTo>
                <a:lnTo>
                  <a:pt x="1982318" y="2608"/>
                </a:lnTo>
                <a:lnTo>
                  <a:pt x="2020007" y="1607"/>
                </a:lnTo>
                <a:lnTo>
                  <a:pt x="2057832" y="939"/>
                </a:lnTo>
                <a:lnTo>
                  <a:pt x="2094691" y="494"/>
                </a:lnTo>
                <a:lnTo>
                  <a:pt x="2130905" y="198"/>
                </a:lnTo>
                <a:lnTo>
                  <a:pt x="2166690" y="0"/>
                </a:lnTo>
                <a:lnTo>
                  <a:pt x="2202188" y="926"/>
                </a:lnTo>
                <a:lnTo>
                  <a:pt x="2237495" y="2602"/>
                </a:lnTo>
                <a:lnTo>
                  <a:pt x="2272675" y="4778"/>
                </a:lnTo>
                <a:lnTo>
                  <a:pt x="2307769" y="6228"/>
                </a:lnTo>
                <a:lnTo>
                  <a:pt x="2342808" y="7195"/>
                </a:lnTo>
                <a:lnTo>
                  <a:pt x="2377808" y="7840"/>
                </a:lnTo>
                <a:lnTo>
                  <a:pt x="2413842" y="8270"/>
                </a:lnTo>
                <a:lnTo>
                  <a:pt x="2450564" y="8556"/>
                </a:lnTo>
                <a:lnTo>
                  <a:pt x="2487746" y="8747"/>
                </a:lnTo>
                <a:lnTo>
                  <a:pt x="2525234" y="8875"/>
                </a:lnTo>
                <a:lnTo>
                  <a:pt x="2562926" y="8959"/>
                </a:lnTo>
                <a:lnTo>
                  <a:pt x="2600754" y="9016"/>
                </a:lnTo>
                <a:lnTo>
                  <a:pt x="2638672" y="10112"/>
                </a:lnTo>
                <a:lnTo>
                  <a:pt x="2676651" y="11901"/>
                </a:lnTo>
                <a:lnTo>
                  <a:pt x="2714670" y="14152"/>
                </a:lnTo>
                <a:lnTo>
                  <a:pt x="2752716" y="15653"/>
                </a:lnTo>
                <a:lnTo>
                  <a:pt x="2790781" y="16653"/>
                </a:lnTo>
                <a:lnTo>
                  <a:pt x="2828857" y="17320"/>
                </a:lnTo>
                <a:lnTo>
                  <a:pt x="2866941" y="18823"/>
                </a:lnTo>
                <a:lnTo>
                  <a:pt x="2905030" y="20883"/>
                </a:lnTo>
                <a:lnTo>
                  <a:pt x="2943123" y="23315"/>
                </a:lnTo>
                <a:lnTo>
                  <a:pt x="2982277" y="25995"/>
                </a:lnTo>
                <a:lnTo>
                  <a:pt x="3022137" y="28839"/>
                </a:lnTo>
                <a:lnTo>
                  <a:pt x="3062470" y="31794"/>
                </a:lnTo>
                <a:lnTo>
                  <a:pt x="3100999" y="33764"/>
                </a:lnTo>
                <a:lnTo>
                  <a:pt x="3138327" y="35078"/>
                </a:lnTo>
                <a:lnTo>
                  <a:pt x="3174855" y="35953"/>
                </a:lnTo>
                <a:lnTo>
                  <a:pt x="3214023" y="37595"/>
                </a:lnTo>
                <a:lnTo>
                  <a:pt x="3254952" y="39748"/>
                </a:lnTo>
                <a:lnTo>
                  <a:pt x="3297054" y="42242"/>
                </a:lnTo>
                <a:lnTo>
                  <a:pt x="3337822" y="44963"/>
                </a:lnTo>
                <a:lnTo>
                  <a:pt x="3377701" y="47835"/>
                </a:lnTo>
                <a:lnTo>
                  <a:pt x="3416987" y="50808"/>
                </a:lnTo>
                <a:lnTo>
                  <a:pt x="3455878" y="52790"/>
                </a:lnTo>
                <a:lnTo>
                  <a:pt x="3494505" y="54111"/>
                </a:lnTo>
                <a:lnTo>
                  <a:pt x="3532956" y="54992"/>
                </a:lnTo>
                <a:lnTo>
                  <a:pt x="3573407" y="56638"/>
                </a:lnTo>
                <a:lnTo>
                  <a:pt x="3615191" y="58793"/>
                </a:lnTo>
                <a:lnTo>
                  <a:pt x="3657864" y="61288"/>
                </a:lnTo>
                <a:lnTo>
                  <a:pt x="3699012" y="64010"/>
                </a:lnTo>
                <a:lnTo>
                  <a:pt x="3739145" y="66883"/>
                </a:lnTo>
                <a:lnTo>
                  <a:pt x="3778599" y="69857"/>
                </a:lnTo>
                <a:lnTo>
                  <a:pt x="3816544" y="72897"/>
                </a:lnTo>
                <a:lnTo>
                  <a:pt x="3853483" y="75983"/>
                </a:lnTo>
                <a:lnTo>
                  <a:pt x="3889749" y="79098"/>
                </a:lnTo>
                <a:lnTo>
                  <a:pt x="3926627" y="81175"/>
                </a:lnTo>
                <a:lnTo>
                  <a:pt x="3963913" y="82560"/>
                </a:lnTo>
                <a:lnTo>
                  <a:pt x="4001470" y="83483"/>
                </a:lnTo>
                <a:lnTo>
                  <a:pt x="4039208" y="85157"/>
                </a:lnTo>
                <a:lnTo>
                  <a:pt x="4077067" y="87331"/>
                </a:lnTo>
                <a:lnTo>
                  <a:pt x="4115005" y="89838"/>
                </a:lnTo>
                <a:lnTo>
                  <a:pt x="4152998" y="91510"/>
                </a:lnTo>
                <a:lnTo>
                  <a:pt x="4191027" y="92625"/>
                </a:lnTo>
                <a:lnTo>
                  <a:pt x="4229079" y="93368"/>
                </a:lnTo>
                <a:lnTo>
                  <a:pt x="4266089" y="94922"/>
                </a:lnTo>
                <a:lnTo>
                  <a:pt x="4302404" y="97016"/>
                </a:lnTo>
                <a:lnTo>
                  <a:pt x="4338256" y="99470"/>
                </a:lnTo>
                <a:lnTo>
                  <a:pt x="4374856" y="102165"/>
                </a:lnTo>
                <a:lnTo>
                  <a:pt x="4411957" y="105019"/>
                </a:lnTo>
                <a:lnTo>
                  <a:pt x="4449391" y="107981"/>
                </a:lnTo>
                <a:lnTo>
                  <a:pt x="4484931" y="111014"/>
                </a:lnTo>
                <a:lnTo>
                  <a:pt x="4519207" y="114094"/>
                </a:lnTo>
                <a:lnTo>
                  <a:pt x="4552641" y="117206"/>
                </a:lnTo>
                <a:lnTo>
                  <a:pt x="4587630" y="119280"/>
                </a:lnTo>
                <a:lnTo>
                  <a:pt x="4623657" y="120663"/>
                </a:lnTo>
                <a:lnTo>
                  <a:pt x="4660374" y="121585"/>
                </a:lnTo>
                <a:lnTo>
                  <a:pt x="4697552" y="123258"/>
                </a:lnTo>
                <a:lnTo>
                  <a:pt x="4735038" y="125432"/>
                </a:lnTo>
                <a:lnTo>
                  <a:pt x="4772728" y="127939"/>
                </a:lnTo>
                <a:lnTo>
                  <a:pt x="4809497" y="130669"/>
                </a:lnTo>
                <a:lnTo>
                  <a:pt x="4845651" y="133548"/>
                </a:lnTo>
                <a:lnTo>
                  <a:pt x="4881395" y="136525"/>
                </a:lnTo>
                <a:lnTo>
                  <a:pt x="4917925" y="139568"/>
                </a:lnTo>
                <a:lnTo>
                  <a:pt x="4954978" y="142655"/>
                </a:lnTo>
                <a:lnTo>
                  <a:pt x="4992380" y="145771"/>
                </a:lnTo>
                <a:lnTo>
                  <a:pt x="5027898" y="147849"/>
                </a:lnTo>
                <a:lnTo>
                  <a:pt x="5062160" y="149234"/>
                </a:lnTo>
                <a:lnTo>
                  <a:pt x="5095585" y="150157"/>
                </a:lnTo>
                <a:lnTo>
                  <a:pt x="5127393" y="151831"/>
                </a:lnTo>
                <a:lnTo>
                  <a:pt x="5158123" y="154005"/>
                </a:lnTo>
                <a:lnTo>
                  <a:pt x="5188136" y="156513"/>
                </a:lnTo>
                <a:lnTo>
                  <a:pt x="5218727" y="159243"/>
                </a:lnTo>
                <a:lnTo>
                  <a:pt x="5249704" y="162122"/>
                </a:lnTo>
                <a:lnTo>
                  <a:pt x="5280939" y="165099"/>
                </a:lnTo>
                <a:lnTo>
                  <a:pt x="5311287" y="167084"/>
                </a:lnTo>
                <a:lnTo>
                  <a:pt x="5341045" y="168408"/>
                </a:lnTo>
                <a:lnTo>
                  <a:pt x="5370407" y="169290"/>
                </a:lnTo>
                <a:lnTo>
                  <a:pt x="5398450" y="170936"/>
                </a:lnTo>
                <a:lnTo>
                  <a:pt x="5425611" y="173092"/>
                </a:lnTo>
                <a:lnTo>
                  <a:pt x="5452186" y="175588"/>
                </a:lnTo>
                <a:lnTo>
                  <a:pt x="5495824" y="178361"/>
                </a:lnTo>
                <a:lnTo>
                  <a:pt x="5534974" y="179593"/>
                </a:lnTo>
                <a:lnTo>
                  <a:pt x="5577068" y="180141"/>
                </a:lnTo>
                <a:lnTo>
                  <a:pt x="5614827" y="180384"/>
                </a:lnTo>
                <a:lnTo>
                  <a:pt x="5649248" y="180492"/>
                </a:lnTo>
                <a:lnTo>
                  <a:pt x="5682184" y="180541"/>
                </a:lnTo>
                <a:lnTo>
                  <a:pt x="5714462" y="180562"/>
                </a:lnTo>
                <a:lnTo>
                  <a:pt x="5746446" y="179513"/>
                </a:lnTo>
                <a:lnTo>
                  <a:pt x="5792088" y="172972"/>
                </a:lnTo>
                <a:lnTo>
                  <a:pt x="5838709" y="1615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Shape-4074"/>
          <p:cNvSpPr/>
          <p:nvPr>
            <p:custDataLst>
              <p:tags r:id="rId2"/>
            </p:custDataLst>
          </p:nvPr>
        </p:nvSpPr>
        <p:spPr>
          <a:xfrm>
            <a:off x="2533830" y="1724025"/>
            <a:ext cx="1580971" cy="123826"/>
          </a:xfrm>
          <a:custGeom>
            <a:avLst/>
            <a:gdLst/>
            <a:ahLst/>
            <a:cxnLst/>
            <a:rect l="0" t="0" r="0" b="0"/>
            <a:pathLst>
              <a:path w="1580971" h="123826">
                <a:moveTo>
                  <a:pt x="37920" y="123825"/>
                </a:moveTo>
                <a:lnTo>
                  <a:pt x="37920" y="123825"/>
                </a:lnTo>
                <a:lnTo>
                  <a:pt x="28405" y="123825"/>
                </a:lnTo>
                <a:lnTo>
                  <a:pt x="36597" y="115624"/>
                </a:lnTo>
                <a:lnTo>
                  <a:pt x="42585" y="114692"/>
                </a:lnTo>
                <a:lnTo>
                  <a:pt x="88210" y="114305"/>
                </a:lnTo>
                <a:lnTo>
                  <a:pt x="135225" y="114300"/>
                </a:lnTo>
                <a:lnTo>
                  <a:pt x="178989" y="114300"/>
                </a:lnTo>
                <a:lnTo>
                  <a:pt x="219911" y="114300"/>
                </a:lnTo>
                <a:lnTo>
                  <a:pt x="266654" y="114300"/>
                </a:lnTo>
                <a:lnTo>
                  <a:pt x="312251" y="114300"/>
                </a:lnTo>
                <a:lnTo>
                  <a:pt x="349450" y="114300"/>
                </a:lnTo>
                <a:lnTo>
                  <a:pt x="387282" y="113242"/>
                </a:lnTo>
                <a:lnTo>
                  <a:pt x="426362" y="107754"/>
                </a:lnTo>
                <a:lnTo>
                  <a:pt x="470984" y="105658"/>
                </a:lnTo>
                <a:lnTo>
                  <a:pt x="517719" y="103978"/>
                </a:lnTo>
                <a:lnTo>
                  <a:pt x="549262" y="99835"/>
                </a:lnTo>
                <a:lnTo>
                  <a:pt x="583742" y="97288"/>
                </a:lnTo>
                <a:lnTo>
                  <a:pt x="619174" y="96156"/>
                </a:lnTo>
                <a:lnTo>
                  <a:pt x="652561" y="95652"/>
                </a:lnTo>
                <a:lnTo>
                  <a:pt x="685038" y="95429"/>
                </a:lnTo>
                <a:lnTo>
                  <a:pt x="717111" y="95329"/>
                </a:lnTo>
                <a:lnTo>
                  <a:pt x="749005" y="95285"/>
                </a:lnTo>
                <a:lnTo>
                  <a:pt x="780819" y="95266"/>
                </a:lnTo>
                <a:lnTo>
                  <a:pt x="812597" y="95257"/>
                </a:lnTo>
                <a:lnTo>
                  <a:pt x="844360" y="95253"/>
                </a:lnTo>
                <a:lnTo>
                  <a:pt x="876115" y="95251"/>
                </a:lnTo>
                <a:lnTo>
                  <a:pt x="907868" y="95250"/>
                </a:lnTo>
                <a:lnTo>
                  <a:pt x="954436" y="94192"/>
                </a:lnTo>
                <a:lnTo>
                  <a:pt x="996574" y="88704"/>
                </a:lnTo>
                <a:lnTo>
                  <a:pt x="1039986" y="86608"/>
                </a:lnTo>
                <a:lnTo>
                  <a:pt x="1086994" y="85899"/>
                </a:lnTo>
                <a:lnTo>
                  <a:pt x="1131675" y="85759"/>
                </a:lnTo>
                <a:lnTo>
                  <a:pt x="1171075" y="85732"/>
                </a:lnTo>
                <a:lnTo>
                  <a:pt x="1206610" y="82904"/>
                </a:lnTo>
                <a:lnTo>
                  <a:pt x="1239807" y="77083"/>
                </a:lnTo>
                <a:lnTo>
                  <a:pt x="1285202" y="76207"/>
                </a:lnTo>
                <a:lnTo>
                  <a:pt x="1295208" y="76200"/>
                </a:lnTo>
                <a:lnTo>
                  <a:pt x="1290160" y="76200"/>
                </a:lnTo>
                <a:lnTo>
                  <a:pt x="1288672" y="75142"/>
                </a:lnTo>
                <a:lnTo>
                  <a:pt x="1287679" y="73378"/>
                </a:lnTo>
                <a:lnTo>
                  <a:pt x="1287018" y="71144"/>
                </a:lnTo>
                <a:lnTo>
                  <a:pt x="1285519" y="69654"/>
                </a:lnTo>
                <a:lnTo>
                  <a:pt x="1281031" y="67999"/>
                </a:lnTo>
                <a:lnTo>
                  <a:pt x="1236573" y="66709"/>
                </a:lnTo>
                <a:lnTo>
                  <a:pt x="1194534" y="66678"/>
                </a:lnTo>
                <a:lnTo>
                  <a:pt x="1151629" y="66675"/>
                </a:lnTo>
                <a:lnTo>
                  <a:pt x="1114104" y="66675"/>
                </a:lnTo>
                <a:lnTo>
                  <a:pt x="1069571" y="66675"/>
                </a:lnTo>
                <a:lnTo>
                  <a:pt x="1026281" y="66675"/>
                </a:lnTo>
                <a:lnTo>
                  <a:pt x="986935" y="66675"/>
                </a:lnTo>
                <a:lnTo>
                  <a:pt x="944584" y="63853"/>
                </a:lnTo>
                <a:lnTo>
                  <a:pt x="902403" y="61958"/>
                </a:lnTo>
                <a:lnTo>
                  <a:pt x="856391" y="62455"/>
                </a:lnTo>
                <a:lnTo>
                  <a:pt x="812066" y="58722"/>
                </a:lnTo>
                <a:lnTo>
                  <a:pt x="769299" y="60438"/>
                </a:lnTo>
                <a:lnTo>
                  <a:pt x="723114" y="64827"/>
                </a:lnTo>
                <a:lnTo>
                  <a:pt x="675915" y="63305"/>
                </a:lnTo>
                <a:lnTo>
                  <a:pt x="628417" y="58974"/>
                </a:lnTo>
                <a:lnTo>
                  <a:pt x="580829" y="57690"/>
                </a:lnTo>
                <a:lnTo>
                  <a:pt x="533215" y="57310"/>
                </a:lnTo>
                <a:lnTo>
                  <a:pt x="488416" y="57197"/>
                </a:lnTo>
                <a:lnTo>
                  <a:pt x="448331" y="57164"/>
                </a:lnTo>
                <a:lnTo>
                  <a:pt x="406820" y="57154"/>
                </a:lnTo>
                <a:lnTo>
                  <a:pt x="363829" y="59973"/>
                </a:lnTo>
                <a:lnTo>
                  <a:pt x="337285" y="62638"/>
                </a:lnTo>
                <a:lnTo>
                  <a:pt x="299599" y="60305"/>
                </a:lnTo>
                <a:lnTo>
                  <a:pt x="255063" y="65103"/>
                </a:lnTo>
                <a:lnTo>
                  <a:pt x="218322" y="66209"/>
                </a:lnTo>
                <a:lnTo>
                  <a:pt x="173038" y="66583"/>
                </a:lnTo>
                <a:lnTo>
                  <a:pt x="131417" y="66663"/>
                </a:lnTo>
                <a:lnTo>
                  <a:pt x="86373" y="66673"/>
                </a:lnTo>
                <a:lnTo>
                  <a:pt x="44621" y="66675"/>
                </a:lnTo>
                <a:lnTo>
                  <a:pt x="0" y="66675"/>
                </a:lnTo>
                <a:lnTo>
                  <a:pt x="45538" y="66675"/>
                </a:lnTo>
                <a:lnTo>
                  <a:pt x="77525" y="63853"/>
                </a:lnTo>
                <a:lnTo>
                  <a:pt x="119474" y="58474"/>
                </a:lnTo>
                <a:lnTo>
                  <a:pt x="156041" y="57542"/>
                </a:lnTo>
                <a:lnTo>
                  <a:pt x="198743" y="57266"/>
                </a:lnTo>
                <a:lnTo>
                  <a:pt x="244909" y="57184"/>
                </a:lnTo>
                <a:lnTo>
                  <a:pt x="279140" y="59988"/>
                </a:lnTo>
                <a:lnTo>
                  <a:pt x="315521" y="63703"/>
                </a:lnTo>
                <a:lnTo>
                  <a:pt x="352857" y="65354"/>
                </a:lnTo>
                <a:lnTo>
                  <a:pt x="393439" y="66088"/>
                </a:lnTo>
                <a:lnTo>
                  <a:pt x="435112" y="66414"/>
                </a:lnTo>
                <a:lnTo>
                  <a:pt x="474800" y="66559"/>
                </a:lnTo>
                <a:lnTo>
                  <a:pt x="516427" y="66624"/>
                </a:lnTo>
                <a:lnTo>
                  <a:pt x="560681" y="66652"/>
                </a:lnTo>
                <a:lnTo>
                  <a:pt x="584336" y="66660"/>
                </a:lnTo>
                <a:lnTo>
                  <a:pt x="608573" y="66665"/>
                </a:lnTo>
                <a:lnTo>
                  <a:pt x="655257" y="66670"/>
                </a:lnTo>
                <a:lnTo>
                  <a:pt x="701759" y="66673"/>
                </a:lnTo>
                <a:lnTo>
                  <a:pt x="726012" y="66674"/>
                </a:lnTo>
                <a:lnTo>
                  <a:pt x="750648" y="66674"/>
                </a:lnTo>
                <a:lnTo>
                  <a:pt x="775539" y="66675"/>
                </a:lnTo>
                <a:lnTo>
                  <a:pt x="800599" y="66675"/>
                </a:lnTo>
                <a:lnTo>
                  <a:pt x="825773" y="66675"/>
                </a:lnTo>
                <a:lnTo>
                  <a:pt x="851022" y="66675"/>
                </a:lnTo>
                <a:lnTo>
                  <a:pt x="876321" y="66675"/>
                </a:lnTo>
                <a:lnTo>
                  <a:pt x="901654" y="66675"/>
                </a:lnTo>
                <a:lnTo>
                  <a:pt x="925951" y="66675"/>
                </a:lnTo>
                <a:lnTo>
                  <a:pt x="972703" y="66675"/>
                </a:lnTo>
                <a:lnTo>
                  <a:pt x="996601" y="65617"/>
                </a:lnTo>
                <a:lnTo>
                  <a:pt x="1020999" y="63853"/>
                </a:lnTo>
                <a:lnTo>
                  <a:pt x="1045731" y="61619"/>
                </a:lnTo>
                <a:lnTo>
                  <a:pt x="1092966" y="59136"/>
                </a:lnTo>
                <a:lnTo>
                  <a:pt x="1138655" y="56974"/>
                </a:lnTo>
                <a:lnTo>
                  <a:pt x="1183655" y="52486"/>
                </a:lnTo>
                <a:lnTo>
                  <a:pt x="1225527" y="49785"/>
                </a:lnTo>
                <a:lnTo>
                  <a:pt x="1265304" y="47527"/>
                </a:lnTo>
                <a:lnTo>
                  <a:pt x="1304149" y="42995"/>
                </a:lnTo>
                <a:lnTo>
                  <a:pt x="1351605" y="39550"/>
                </a:lnTo>
                <a:lnTo>
                  <a:pt x="1397534" y="33473"/>
                </a:lnTo>
                <a:lnTo>
                  <a:pt x="1439600" y="30026"/>
                </a:lnTo>
                <a:lnTo>
                  <a:pt x="1478875" y="29005"/>
                </a:lnTo>
                <a:lnTo>
                  <a:pt x="1524905" y="18270"/>
                </a:lnTo>
                <a:lnTo>
                  <a:pt x="1569101" y="4980"/>
                </a:lnTo>
                <a:lnTo>
                  <a:pt x="158097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1037"/>
          <p:cNvGrpSpPr/>
          <p:nvPr/>
        </p:nvGrpSpPr>
        <p:grpSpPr>
          <a:xfrm>
            <a:off x="2667035" y="2419481"/>
            <a:ext cx="838155" cy="1095117"/>
            <a:chOff x="2667035" y="2419481"/>
            <a:chExt cx="838155" cy="1095117"/>
          </a:xfrm>
        </p:grpSpPr>
        <p:sp>
          <p:nvSpPr>
            <p:cNvPr id="92" name="SMARTInkShape-4075"/>
            <p:cNvSpPr/>
            <p:nvPr>
              <p:custDataLst>
                <p:tags r:id="rId111"/>
              </p:custDataLst>
            </p:nvPr>
          </p:nvSpPr>
          <p:spPr>
            <a:xfrm>
              <a:off x="2840478" y="2585343"/>
              <a:ext cx="140403" cy="690696"/>
            </a:xfrm>
            <a:custGeom>
              <a:avLst/>
              <a:gdLst/>
              <a:ahLst/>
              <a:cxnLst/>
              <a:rect l="0" t="0" r="0" b="0"/>
              <a:pathLst>
                <a:path w="140403" h="690696">
                  <a:moveTo>
                    <a:pt x="93222" y="62607"/>
                  </a:moveTo>
                  <a:lnTo>
                    <a:pt x="93222" y="62607"/>
                  </a:lnTo>
                  <a:lnTo>
                    <a:pt x="88166" y="57551"/>
                  </a:lnTo>
                  <a:lnTo>
                    <a:pt x="85683" y="52246"/>
                  </a:lnTo>
                  <a:lnTo>
                    <a:pt x="83702" y="14392"/>
                  </a:lnTo>
                  <a:lnTo>
                    <a:pt x="83697" y="5612"/>
                  </a:lnTo>
                  <a:lnTo>
                    <a:pt x="78641" y="446"/>
                  </a:lnTo>
                  <a:lnTo>
                    <a:pt x="76093" y="0"/>
                  </a:lnTo>
                  <a:lnTo>
                    <a:pt x="73336" y="761"/>
                  </a:lnTo>
                  <a:lnTo>
                    <a:pt x="65155" y="5182"/>
                  </a:lnTo>
                  <a:lnTo>
                    <a:pt x="29692" y="41472"/>
                  </a:lnTo>
                  <a:lnTo>
                    <a:pt x="21247" y="57521"/>
                  </a:lnTo>
                  <a:lnTo>
                    <a:pt x="9730" y="100781"/>
                  </a:lnTo>
                  <a:lnTo>
                    <a:pt x="5337" y="119779"/>
                  </a:lnTo>
                  <a:lnTo>
                    <a:pt x="1245" y="133525"/>
                  </a:lnTo>
                  <a:lnTo>
                    <a:pt x="0" y="159114"/>
                  </a:lnTo>
                  <a:lnTo>
                    <a:pt x="6301" y="200591"/>
                  </a:lnTo>
                  <a:lnTo>
                    <a:pt x="14879" y="244192"/>
                  </a:lnTo>
                  <a:lnTo>
                    <a:pt x="15593" y="253514"/>
                  </a:lnTo>
                  <a:lnTo>
                    <a:pt x="22031" y="269515"/>
                  </a:lnTo>
                  <a:lnTo>
                    <a:pt x="42886" y="311163"/>
                  </a:lnTo>
                  <a:lnTo>
                    <a:pt x="66420" y="358001"/>
                  </a:lnTo>
                  <a:lnTo>
                    <a:pt x="93874" y="397983"/>
                  </a:lnTo>
                  <a:lnTo>
                    <a:pt x="113694" y="434478"/>
                  </a:lnTo>
                  <a:lnTo>
                    <a:pt x="128269" y="478937"/>
                  </a:lnTo>
                  <a:lnTo>
                    <a:pt x="137466" y="520696"/>
                  </a:lnTo>
                  <a:lnTo>
                    <a:pt x="140402" y="562493"/>
                  </a:lnTo>
                  <a:lnTo>
                    <a:pt x="139701" y="589309"/>
                  </a:lnTo>
                  <a:lnTo>
                    <a:pt x="129083" y="634087"/>
                  </a:lnTo>
                  <a:lnTo>
                    <a:pt x="121134" y="650329"/>
                  </a:lnTo>
                  <a:lnTo>
                    <a:pt x="106893" y="668660"/>
                  </a:lnTo>
                  <a:lnTo>
                    <a:pt x="100743" y="681659"/>
                  </a:lnTo>
                  <a:lnTo>
                    <a:pt x="98237" y="684858"/>
                  </a:lnTo>
                  <a:lnTo>
                    <a:pt x="92628" y="688413"/>
                  </a:lnTo>
                  <a:lnTo>
                    <a:pt x="80405" y="690695"/>
                  </a:lnTo>
                  <a:lnTo>
                    <a:pt x="78327" y="689824"/>
                  </a:lnTo>
                  <a:lnTo>
                    <a:pt x="76942" y="688185"/>
                  </a:lnTo>
                  <a:lnTo>
                    <a:pt x="74719" y="683007"/>
                  </a:lnTo>
                  <a:lnTo>
                    <a:pt x="74220" y="655329"/>
                  </a:lnTo>
                  <a:lnTo>
                    <a:pt x="83697" y="624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076"/>
            <p:cNvSpPr/>
            <p:nvPr>
              <p:custDataLst>
                <p:tags r:id="rId112"/>
              </p:custDataLst>
            </p:nvPr>
          </p:nvSpPr>
          <p:spPr>
            <a:xfrm>
              <a:off x="3238594" y="2576082"/>
              <a:ext cx="171357" cy="680874"/>
            </a:xfrm>
            <a:custGeom>
              <a:avLst/>
              <a:gdLst/>
              <a:ahLst/>
              <a:cxnLst/>
              <a:rect l="0" t="0" r="0" b="0"/>
              <a:pathLst>
                <a:path w="171357" h="680874">
                  <a:moveTo>
                    <a:pt x="171356" y="52818"/>
                  </a:moveTo>
                  <a:lnTo>
                    <a:pt x="171356" y="52818"/>
                  </a:lnTo>
                  <a:lnTo>
                    <a:pt x="171356" y="42705"/>
                  </a:lnTo>
                  <a:lnTo>
                    <a:pt x="168534" y="34918"/>
                  </a:lnTo>
                  <a:lnTo>
                    <a:pt x="158099" y="21295"/>
                  </a:lnTo>
                  <a:lnTo>
                    <a:pt x="152058" y="17641"/>
                  </a:lnTo>
                  <a:lnTo>
                    <a:pt x="148966" y="16667"/>
                  </a:lnTo>
                  <a:lnTo>
                    <a:pt x="146904" y="14959"/>
                  </a:lnTo>
                  <a:lnTo>
                    <a:pt x="144613" y="10239"/>
                  </a:lnTo>
                  <a:lnTo>
                    <a:pt x="141886" y="8557"/>
                  </a:lnTo>
                  <a:lnTo>
                    <a:pt x="111453" y="0"/>
                  </a:lnTo>
                  <a:lnTo>
                    <a:pt x="92455" y="4300"/>
                  </a:lnTo>
                  <a:lnTo>
                    <a:pt x="85841" y="7618"/>
                  </a:lnTo>
                  <a:lnTo>
                    <a:pt x="72973" y="18372"/>
                  </a:lnTo>
                  <a:lnTo>
                    <a:pt x="50708" y="50905"/>
                  </a:lnTo>
                  <a:lnTo>
                    <a:pt x="30598" y="94565"/>
                  </a:lnTo>
                  <a:lnTo>
                    <a:pt x="16643" y="120574"/>
                  </a:lnTo>
                  <a:lnTo>
                    <a:pt x="5324" y="167260"/>
                  </a:lnTo>
                  <a:lnTo>
                    <a:pt x="619" y="214762"/>
                  </a:lnTo>
                  <a:lnTo>
                    <a:pt x="0" y="255824"/>
                  </a:lnTo>
                  <a:lnTo>
                    <a:pt x="2747" y="291532"/>
                  </a:lnTo>
                  <a:lnTo>
                    <a:pt x="9609" y="337587"/>
                  </a:lnTo>
                  <a:lnTo>
                    <a:pt x="22572" y="378002"/>
                  </a:lnTo>
                  <a:lnTo>
                    <a:pt x="38064" y="416930"/>
                  </a:lnTo>
                  <a:lnTo>
                    <a:pt x="49522" y="461747"/>
                  </a:lnTo>
                  <a:lnTo>
                    <a:pt x="63933" y="500436"/>
                  </a:lnTo>
                  <a:lnTo>
                    <a:pt x="66426" y="544939"/>
                  </a:lnTo>
                  <a:lnTo>
                    <a:pt x="63738" y="579515"/>
                  </a:lnTo>
                  <a:lnTo>
                    <a:pt x="50771" y="627056"/>
                  </a:lnTo>
                  <a:lnTo>
                    <a:pt x="42901" y="651124"/>
                  </a:lnTo>
                  <a:lnTo>
                    <a:pt x="31111" y="671292"/>
                  </a:lnTo>
                  <a:lnTo>
                    <a:pt x="30235" y="674684"/>
                  </a:lnTo>
                  <a:lnTo>
                    <a:pt x="28592" y="676945"/>
                  </a:lnTo>
                  <a:lnTo>
                    <a:pt x="26438" y="678453"/>
                  </a:lnTo>
                  <a:lnTo>
                    <a:pt x="20434" y="680873"/>
                  </a:lnTo>
                  <a:lnTo>
                    <a:pt x="14337" y="676235"/>
                  </a:lnTo>
                  <a:lnTo>
                    <a:pt x="11612" y="671028"/>
                  </a:lnTo>
                  <a:lnTo>
                    <a:pt x="9431" y="66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77"/>
            <p:cNvSpPr/>
            <p:nvPr>
              <p:custDataLst>
                <p:tags r:id="rId113"/>
              </p:custDataLst>
            </p:nvPr>
          </p:nvSpPr>
          <p:spPr>
            <a:xfrm>
              <a:off x="3181350" y="3467100"/>
              <a:ext cx="123826" cy="37699"/>
            </a:xfrm>
            <a:custGeom>
              <a:avLst/>
              <a:gdLst/>
              <a:ahLst/>
              <a:cxnLst/>
              <a:rect l="0" t="0" r="0" b="0"/>
              <a:pathLst>
                <a:path w="123826" h="37699">
                  <a:moveTo>
                    <a:pt x="0" y="19050"/>
                  </a:moveTo>
                  <a:lnTo>
                    <a:pt x="0" y="19050"/>
                  </a:lnTo>
                  <a:lnTo>
                    <a:pt x="0" y="37698"/>
                  </a:lnTo>
                  <a:lnTo>
                    <a:pt x="8201" y="29864"/>
                  </a:lnTo>
                  <a:lnTo>
                    <a:pt x="14189" y="28957"/>
                  </a:lnTo>
                  <a:lnTo>
                    <a:pt x="22666" y="28688"/>
                  </a:lnTo>
                  <a:lnTo>
                    <a:pt x="28771" y="25803"/>
                  </a:lnTo>
                  <a:lnTo>
                    <a:pt x="31881" y="23552"/>
                  </a:lnTo>
                  <a:lnTo>
                    <a:pt x="46370" y="20384"/>
                  </a:lnTo>
                  <a:lnTo>
                    <a:pt x="83532" y="18015"/>
                  </a:lnTo>
                  <a:lnTo>
                    <a:pt x="113707" y="72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078"/>
            <p:cNvSpPr/>
            <p:nvPr>
              <p:custDataLst>
                <p:tags r:id="rId114"/>
              </p:custDataLst>
            </p:nvPr>
          </p:nvSpPr>
          <p:spPr>
            <a:xfrm>
              <a:off x="3371861" y="3429000"/>
              <a:ext cx="133329" cy="85598"/>
            </a:xfrm>
            <a:custGeom>
              <a:avLst/>
              <a:gdLst/>
              <a:ahLst/>
              <a:cxnLst/>
              <a:rect l="0" t="0" r="0" b="0"/>
              <a:pathLst>
                <a:path w="133329" h="85598">
                  <a:moveTo>
                    <a:pt x="76189" y="0"/>
                  </a:moveTo>
                  <a:lnTo>
                    <a:pt x="76189" y="0"/>
                  </a:lnTo>
                  <a:lnTo>
                    <a:pt x="85321" y="9132"/>
                  </a:lnTo>
                  <a:lnTo>
                    <a:pt x="80541" y="14465"/>
                  </a:lnTo>
                  <a:lnTo>
                    <a:pt x="75301" y="17013"/>
                  </a:lnTo>
                  <a:lnTo>
                    <a:pt x="72422" y="17692"/>
                  </a:lnTo>
                  <a:lnTo>
                    <a:pt x="70503" y="19203"/>
                  </a:lnTo>
                  <a:lnTo>
                    <a:pt x="67170" y="27131"/>
                  </a:lnTo>
                  <a:lnTo>
                    <a:pt x="66814" y="33204"/>
                  </a:lnTo>
                  <a:lnTo>
                    <a:pt x="63909" y="38746"/>
                  </a:lnTo>
                  <a:lnTo>
                    <a:pt x="60148" y="44737"/>
                  </a:lnTo>
                  <a:lnTo>
                    <a:pt x="57733" y="57207"/>
                  </a:lnTo>
                  <a:lnTo>
                    <a:pt x="57535" y="60363"/>
                  </a:lnTo>
                  <a:lnTo>
                    <a:pt x="56345" y="62467"/>
                  </a:lnTo>
                  <a:lnTo>
                    <a:pt x="54493" y="63870"/>
                  </a:lnTo>
                  <a:lnTo>
                    <a:pt x="49613" y="66487"/>
                  </a:lnTo>
                  <a:lnTo>
                    <a:pt x="30826" y="82452"/>
                  </a:lnTo>
                  <a:lnTo>
                    <a:pt x="21943" y="84755"/>
                  </a:lnTo>
                  <a:lnTo>
                    <a:pt x="11360" y="85597"/>
                  </a:lnTo>
                  <a:lnTo>
                    <a:pt x="10745" y="84581"/>
                  </a:lnTo>
                  <a:lnTo>
                    <a:pt x="10061" y="80630"/>
                  </a:lnTo>
                  <a:lnTo>
                    <a:pt x="8821" y="79154"/>
                  </a:lnTo>
                  <a:lnTo>
                    <a:pt x="4619" y="77513"/>
                  </a:lnTo>
                  <a:lnTo>
                    <a:pt x="3076" y="76017"/>
                  </a:lnTo>
                  <a:lnTo>
                    <a:pt x="1361" y="71532"/>
                  </a:lnTo>
                  <a:lnTo>
                    <a:pt x="0" y="34914"/>
                  </a:lnTo>
                  <a:lnTo>
                    <a:pt x="2816" y="28570"/>
                  </a:lnTo>
                  <a:lnTo>
                    <a:pt x="8191" y="20931"/>
                  </a:lnTo>
                  <a:lnTo>
                    <a:pt x="9122" y="14551"/>
                  </a:lnTo>
                  <a:lnTo>
                    <a:pt x="10311" y="12876"/>
                  </a:lnTo>
                  <a:lnTo>
                    <a:pt x="12162" y="11759"/>
                  </a:lnTo>
                  <a:lnTo>
                    <a:pt x="19823" y="10187"/>
                  </a:lnTo>
                  <a:lnTo>
                    <a:pt x="41310" y="9564"/>
                  </a:lnTo>
                  <a:lnTo>
                    <a:pt x="47635" y="12364"/>
                  </a:lnTo>
                  <a:lnTo>
                    <a:pt x="61639" y="23715"/>
                  </a:lnTo>
                  <a:lnTo>
                    <a:pt x="64430" y="29237"/>
                  </a:lnTo>
                  <a:lnTo>
                    <a:pt x="65175" y="32191"/>
                  </a:lnTo>
                  <a:lnTo>
                    <a:pt x="71279" y="41406"/>
                  </a:lnTo>
                  <a:lnTo>
                    <a:pt x="103310" y="74745"/>
                  </a:lnTo>
                  <a:lnTo>
                    <a:pt x="112838" y="76072"/>
                  </a:lnTo>
                  <a:lnTo>
                    <a:pt x="128440" y="62007"/>
                  </a:lnTo>
                  <a:lnTo>
                    <a:pt x="131162" y="56487"/>
                  </a:lnTo>
                  <a:lnTo>
                    <a:pt x="133211" y="34887"/>
                  </a:lnTo>
                  <a:lnTo>
                    <a:pt x="133328" y="15872"/>
                  </a:lnTo>
                  <a:lnTo>
                    <a:pt x="130512" y="9523"/>
                  </a:lnTo>
                  <a:lnTo>
                    <a:pt x="125137" y="1881"/>
                  </a:lnTo>
                  <a:lnTo>
                    <a:pt x="121580" y="836"/>
                  </a:lnTo>
                  <a:lnTo>
                    <a:pt x="101458" y="49"/>
                  </a:lnTo>
                  <a:lnTo>
                    <a:pt x="95181" y="2844"/>
                  </a:lnTo>
                  <a:lnTo>
                    <a:pt x="92026" y="5071"/>
                  </a:lnTo>
                  <a:lnTo>
                    <a:pt x="68645" y="11761"/>
                  </a:lnTo>
                  <a:lnTo>
                    <a:pt x="4761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079"/>
            <p:cNvSpPr/>
            <p:nvPr>
              <p:custDataLst>
                <p:tags r:id="rId115"/>
              </p:custDataLst>
            </p:nvPr>
          </p:nvSpPr>
          <p:spPr>
            <a:xfrm>
              <a:off x="3192327" y="2419481"/>
              <a:ext cx="141423" cy="76032"/>
            </a:xfrm>
            <a:custGeom>
              <a:avLst/>
              <a:gdLst/>
              <a:ahLst/>
              <a:cxnLst/>
              <a:rect l="0" t="0" r="0" b="0"/>
              <a:pathLst>
                <a:path w="141423" h="76032">
                  <a:moveTo>
                    <a:pt x="74748" y="47494"/>
                  </a:moveTo>
                  <a:lnTo>
                    <a:pt x="74748" y="47494"/>
                  </a:lnTo>
                  <a:lnTo>
                    <a:pt x="74748" y="37972"/>
                  </a:lnTo>
                  <a:lnTo>
                    <a:pt x="69691" y="37970"/>
                  </a:lnTo>
                  <a:lnTo>
                    <a:pt x="64387" y="40792"/>
                  </a:lnTo>
                  <a:lnTo>
                    <a:pt x="38860" y="63281"/>
                  </a:lnTo>
                  <a:lnTo>
                    <a:pt x="33045" y="65094"/>
                  </a:lnTo>
                  <a:lnTo>
                    <a:pt x="31071" y="66635"/>
                  </a:lnTo>
                  <a:lnTo>
                    <a:pt x="28878" y="71171"/>
                  </a:lnTo>
                  <a:lnTo>
                    <a:pt x="27235" y="72804"/>
                  </a:lnTo>
                  <a:lnTo>
                    <a:pt x="19076" y="75639"/>
                  </a:lnTo>
                  <a:lnTo>
                    <a:pt x="9527" y="76031"/>
                  </a:lnTo>
                  <a:lnTo>
                    <a:pt x="0" y="67865"/>
                  </a:lnTo>
                  <a:lnTo>
                    <a:pt x="574" y="66366"/>
                  </a:lnTo>
                  <a:lnTo>
                    <a:pt x="5381" y="59200"/>
                  </a:lnTo>
                  <a:lnTo>
                    <a:pt x="7719" y="49245"/>
                  </a:lnTo>
                  <a:lnTo>
                    <a:pt x="25398" y="30206"/>
                  </a:lnTo>
                  <a:lnTo>
                    <a:pt x="29178" y="29227"/>
                  </a:lnTo>
                  <a:lnTo>
                    <a:pt x="50707" y="28457"/>
                  </a:lnTo>
                  <a:lnTo>
                    <a:pt x="56302" y="31272"/>
                  </a:lnTo>
                  <a:lnTo>
                    <a:pt x="62317" y="34993"/>
                  </a:lnTo>
                  <a:lnTo>
                    <a:pt x="68517" y="36646"/>
                  </a:lnTo>
                  <a:lnTo>
                    <a:pt x="70594" y="38146"/>
                  </a:lnTo>
                  <a:lnTo>
                    <a:pt x="71979" y="40203"/>
                  </a:lnTo>
                  <a:lnTo>
                    <a:pt x="72902" y="42634"/>
                  </a:lnTo>
                  <a:lnTo>
                    <a:pt x="74576" y="44254"/>
                  </a:lnTo>
                  <a:lnTo>
                    <a:pt x="84866" y="49676"/>
                  </a:lnTo>
                  <a:lnTo>
                    <a:pt x="101054" y="63279"/>
                  </a:lnTo>
                  <a:lnTo>
                    <a:pt x="106900" y="65093"/>
                  </a:lnTo>
                  <a:lnTo>
                    <a:pt x="108883" y="66635"/>
                  </a:lnTo>
                  <a:lnTo>
                    <a:pt x="111086" y="71171"/>
                  </a:lnTo>
                  <a:lnTo>
                    <a:pt x="112731" y="72804"/>
                  </a:lnTo>
                  <a:lnTo>
                    <a:pt x="117382" y="74618"/>
                  </a:lnTo>
                  <a:lnTo>
                    <a:pt x="125951" y="75639"/>
                  </a:lnTo>
                  <a:lnTo>
                    <a:pt x="127933" y="74724"/>
                  </a:lnTo>
                  <a:lnTo>
                    <a:pt x="129254" y="73056"/>
                  </a:lnTo>
                  <a:lnTo>
                    <a:pt x="130136" y="70885"/>
                  </a:lnTo>
                  <a:lnTo>
                    <a:pt x="131781" y="69438"/>
                  </a:lnTo>
                  <a:lnTo>
                    <a:pt x="136432" y="67830"/>
                  </a:lnTo>
                  <a:lnTo>
                    <a:pt x="138096" y="66343"/>
                  </a:lnTo>
                  <a:lnTo>
                    <a:pt x="140985" y="58456"/>
                  </a:lnTo>
                  <a:lnTo>
                    <a:pt x="141422" y="15733"/>
                  </a:lnTo>
                  <a:lnTo>
                    <a:pt x="140364" y="13620"/>
                  </a:lnTo>
                  <a:lnTo>
                    <a:pt x="138600" y="12211"/>
                  </a:lnTo>
                  <a:lnTo>
                    <a:pt x="136366" y="11272"/>
                  </a:lnTo>
                  <a:lnTo>
                    <a:pt x="134877" y="9588"/>
                  </a:lnTo>
                  <a:lnTo>
                    <a:pt x="133222" y="4894"/>
                  </a:lnTo>
                  <a:lnTo>
                    <a:pt x="130664" y="3219"/>
                  </a:lnTo>
                  <a:lnTo>
                    <a:pt x="110556" y="310"/>
                  </a:lnTo>
                  <a:lnTo>
                    <a:pt x="100410" y="0"/>
                  </a:lnTo>
                  <a:lnTo>
                    <a:pt x="93914" y="2749"/>
                  </a:lnTo>
                  <a:lnTo>
                    <a:pt x="81121" y="13138"/>
                  </a:lnTo>
                  <a:lnTo>
                    <a:pt x="77580" y="19172"/>
                  </a:lnTo>
                  <a:lnTo>
                    <a:pt x="74948" y="25381"/>
                  </a:lnTo>
                  <a:lnTo>
                    <a:pt x="68575" y="34827"/>
                  </a:lnTo>
                  <a:lnTo>
                    <a:pt x="65223" y="4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80"/>
            <p:cNvSpPr/>
            <p:nvPr>
              <p:custDataLst>
                <p:tags r:id="rId116"/>
              </p:custDataLst>
            </p:nvPr>
          </p:nvSpPr>
          <p:spPr>
            <a:xfrm>
              <a:off x="2667035" y="3409950"/>
              <a:ext cx="114266" cy="28459"/>
            </a:xfrm>
            <a:custGeom>
              <a:avLst/>
              <a:gdLst/>
              <a:ahLst/>
              <a:cxnLst/>
              <a:rect l="0" t="0" r="0" b="0"/>
              <a:pathLst>
                <a:path w="114266" h="28459">
                  <a:moveTo>
                    <a:pt x="9490" y="19050"/>
                  </a:moveTo>
                  <a:lnTo>
                    <a:pt x="9490" y="19050"/>
                  </a:lnTo>
                  <a:lnTo>
                    <a:pt x="81" y="28458"/>
                  </a:lnTo>
                  <a:lnTo>
                    <a:pt x="0" y="23484"/>
                  </a:lnTo>
                  <a:lnTo>
                    <a:pt x="1046" y="22006"/>
                  </a:lnTo>
                  <a:lnTo>
                    <a:pt x="2803" y="21021"/>
                  </a:lnTo>
                  <a:lnTo>
                    <a:pt x="13226" y="19439"/>
                  </a:lnTo>
                  <a:lnTo>
                    <a:pt x="22356" y="19165"/>
                  </a:lnTo>
                  <a:lnTo>
                    <a:pt x="28614" y="16279"/>
                  </a:lnTo>
                  <a:lnTo>
                    <a:pt x="34923" y="12527"/>
                  </a:lnTo>
                  <a:lnTo>
                    <a:pt x="47596" y="10118"/>
                  </a:lnTo>
                  <a:lnTo>
                    <a:pt x="93921" y="9528"/>
                  </a:lnTo>
                  <a:lnTo>
                    <a:pt x="102754" y="6704"/>
                  </a:lnTo>
                  <a:lnTo>
                    <a:pt x="114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081"/>
            <p:cNvSpPr/>
            <p:nvPr>
              <p:custDataLst>
                <p:tags r:id="rId117"/>
              </p:custDataLst>
            </p:nvPr>
          </p:nvSpPr>
          <p:spPr>
            <a:xfrm>
              <a:off x="2819517" y="3390900"/>
              <a:ext cx="103324" cy="56745"/>
            </a:xfrm>
            <a:custGeom>
              <a:avLst/>
              <a:gdLst/>
              <a:ahLst/>
              <a:cxnLst/>
              <a:rect l="0" t="0" r="0" b="0"/>
              <a:pathLst>
                <a:path w="103324" h="56745">
                  <a:moveTo>
                    <a:pt x="37983" y="0"/>
                  </a:moveTo>
                  <a:lnTo>
                    <a:pt x="37983" y="0"/>
                  </a:lnTo>
                  <a:lnTo>
                    <a:pt x="37983" y="26848"/>
                  </a:lnTo>
                  <a:lnTo>
                    <a:pt x="31437" y="35838"/>
                  </a:lnTo>
                  <a:lnTo>
                    <a:pt x="29782" y="41681"/>
                  </a:lnTo>
                  <a:lnTo>
                    <a:pt x="28282" y="43662"/>
                  </a:lnTo>
                  <a:lnTo>
                    <a:pt x="9838" y="56744"/>
                  </a:lnTo>
                  <a:lnTo>
                    <a:pt x="9536" y="51973"/>
                  </a:lnTo>
                  <a:lnTo>
                    <a:pt x="8434" y="50524"/>
                  </a:lnTo>
                  <a:lnTo>
                    <a:pt x="4390" y="48914"/>
                  </a:lnTo>
                  <a:lnTo>
                    <a:pt x="2887" y="47425"/>
                  </a:lnTo>
                  <a:lnTo>
                    <a:pt x="279" y="39538"/>
                  </a:lnTo>
                  <a:lnTo>
                    <a:pt x="0" y="33470"/>
                  </a:lnTo>
                  <a:lnTo>
                    <a:pt x="1020" y="31838"/>
                  </a:lnTo>
                  <a:lnTo>
                    <a:pt x="2757" y="30750"/>
                  </a:lnTo>
                  <a:lnTo>
                    <a:pt x="4974" y="30026"/>
                  </a:lnTo>
                  <a:lnTo>
                    <a:pt x="6452" y="28484"/>
                  </a:lnTo>
                  <a:lnTo>
                    <a:pt x="9019" y="20501"/>
                  </a:lnTo>
                  <a:lnTo>
                    <a:pt x="12057" y="19695"/>
                  </a:lnTo>
                  <a:lnTo>
                    <a:pt x="32155" y="19053"/>
                  </a:lnTo>
                  <a:lnTo>
                    <a:pt x="34098" y="20111"/>
                  </a:lnTo>
                  <a:lnTo>
                    <a:pt x="35393" y="21874"/>
                  </a:lnTo>
                  <a:lnTo>
                    <a:pt x="36257" y="24107"/>
                  </a:lnTo>
                  <a:lnTo>
                    <a:pt x="37890" y="25596"/>
                  </a:lnTo>
                  <a:lnTo>
                    <a:pt x="42528" y="27251"/>
                  </a:lnTo>
                  <a:lnTo>
                    <a:pt x="44188" y="28751"/>
                  </a:lnTo>
                  <a:lnTo>
                    <a:pt x="46032" y="33239"/>
                  </a:lnTo>
                  <a:lnTo>
                    <a:pt x="47582" y="34860"/>
                  </a:lnTo>
                  <a:lnTo>
                    <a:pt x="57122" y="38874"/>
                  </a:lnTo>
                  <a:lnTo>
                    <a:pt x="65106" y="46263"/>
                  </a:lnTo>
                  <a:lnTo>
                    <a:pt x="74631" y="47505"/>
                  </a:lnTo>
                  <a:lnTo>
                    <a:pt x="90234" y="47622"/>
                  </a:lnTo>
                  <a:lnTo>
                    <a:pt x="91867" y="46564"/>
                  </a:lnTo>
                  <a:lnTo>
                    <a:pt x="92956" y="44801"/>
                  </a:lnTo>
                  <a:lnTo>
                    <a:pt x="94846" y="37924"/>
                  </a:lnTo>
                  <a:lnTo>
                    <a:pt x="95005" y="33436"/>
                  </a:lnTo>
                  <a:lnTo>
                    <a:pt x="97899" y="27913"/>
                  </a:lnTo>
                  <a:lnTo>
                    <a:pt x="103323" y="20801"/>
                  </a:lnTo>
                  <a:lnTo>
                    <a:pt x="102709" y="19159"/>
                  </a:lnTo>
                  <a:lnTo>
                    <a:pt x="96340" y="11002"/>
                  </a:lnTo>
                  <a:lnTo>
                    <a:pt x="95491" y="4906"/>
                  </a:lnTo>
                  <a:lnTo>
                    <a:pt x="94313" y="3271"/>
                  </a:lnTo>
                  <a:lnTo>
                    <a:pt x="92470" y="2180"/>
                  </a:lnTo>
                  <a:lnTo>
                    <a:pt x="84819" y="646"/>
                  </a:lnTo>
                  <a:lnTo>
                    <a:pt x="38233" y="0"/>
                  </a:lnTo>
                  <a:lnTo>
                    <a:pt x="28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082"/>
            <p:cNvSpPr/>
            <p:nvPr>
              <p:custDataLst>
                <p:tags r:id="rId118"/>
              </p:custDataLst>
            </p:nvPr>
          </p:nvSpPr>
          <p:spPr>
            <a:xfrm>
              <a:off x="2724153" y="2429029"/>
              <a:ext cx="133231" cy="66521"/>
            </a:xfrm>
            <a:custGeom>
              <a:avLst/>
              <a:gdLst/>
              <a:ahLst/>
              <a:cxnLst/>
              <a:rect l="0" t="0" r="0" b="0"/>
              <a:pathLst>
                <a:path w="133231" h="66521">
                  <a:moveTo>
                    <a:pt x="66672" y="56996"/>
                  </a:moveTo>
                  <a:lnTo>
                    <a:pt x="66672" y="56996"/>
                  </a:lnTo>
                  <a:lnTo>
                    <a:pt x="61616" y="56996"/>
                  </a:lnTo>
                  <a:lnTo>
                    <a:pt x="60126" y="58054"/>
                  </a:lnTo>
                  <a:lnTo>
                    <a:pt x="59133" y="59818"/>
                  </a:lnTo>
                  <a:lnTo>
                    <a:pt x="57539" y="65197"/>
                  </a:lnTo>
                  <a:lnTo>
                    <a:pt x="54500" y="65932"/>
                  </a:lnTo>
                  <a:lnTo>
                    <a:pt x="29941" y="66520"/>
                  </a:lnTo>
                  <a:lnTo>
                    <a:pt x="21238" y="59975"/>
                  </a:lnTo>
                  <a:lnTo>
                    <a:pt x="11274" y="57388"/>
                  </a:lnTo>
                  <a:lnTo>
                    <a:pt x="4984" y="52056"/>
                  </a:lnTo>
                  <a:lnTo>
                    <a:pt x="2213" y="46687"/>
                  </a:lnTo>
                  <a:lnTo>
                    <a:pt x="35" y="29897"/>
                  </a:lnTo>
                  <a:lnTo>
                    <a:pt x="0" y="20350"/>
                  </a:lnTo>
                  <a:lnTo>
                    <a:pt x="5055" y="14271"/>
                  </a:lnTo>
                  <a:lnTo>
                    <a:pt x="10359" y="11548"/>
                  </a:lnTo>
                  <a:lnTo>
                    <a:pt x="26740" y="9499"/>
                  </a:lnTo>
                  <a:lnTo>
                    <a:pt x="38692" y="16927"/>
                  </a:lnTo>
                  <a:lnTo>
                    <a:pt x="41669" y="17583"/>
                  </a:lnTo>
                  <a:lnTo>
                    <a:pt x="57199" y="26262"/>
                  </a:lnTo>
                  <a:lnTo>
                    <a:pt x="60357" y="26982"/>
                  </a:lnTo>
                  <a:lnTo>
                    <a:pt x="62462" y="28520"/>
                  </a:lnTo>
                  <a:lnTo>
                    <a:pt x="63865" y="30603"/>
                  </a:lnTo>
                  <a:lnTo>
                    <a:pt x="66483" y="35741"/>
                  </a:lnTo>
                  <a:lnTo>
                    <a:pt x="71174" y="41552"/>
                  </a:lnTo>
                  <a:lnTo>
                    <a:pt x="76787" y="44840"/>
                  </a:lnTo>
                  <a:lnTo>
                    <a:pt x="79765" y="45717"/>
                  </a:lnTo>
                  <a:lnTo>
                    <a:pt x="81751" y="47360"/>
                  </a:lnTo>
                  <a:lnTo>
                    <a:pt x="93768" y="64759"/>
                  </a:lnTo>
                  <a:lnTo>
                    <a:pt x="97412" y="65738"/>
                  </a:lnTo>
                  <a:lnTo>
                    <a:pt x="118834" y="66508"/>
                  </a:lnTo>
                  <a:lnTo>
                    <a:pt x="120496" y="65454"/>
                  </a:lnTo>
                  <a:lnTo>
                    <a:pt x="121604" y="63693"/>
                  </a:lnTo>
                  <a:lnTo>
                    <a:pt x="123165" y="56158"/>
                  </a:lnTo>
                  <a:lnTo>
                    <a:pt x="123692" y="49187"/>
                  </a:lnTo>
                  <a:lnTo>
                    <a:pt x="130343" y="40206"/>
                  </a:lnTo>
                  <a:lnTo>
                    <a:pt x="132457" y="31325"/>
                  </a:lnTo>
                  <a:lnTo>
                    <a:pt x="133230" y="20742"/>
                  </a:lnTo>
                  <a:lnTo>
                    <a:pt x="125793" y="8778"/>
                  </a:lnTo>
                  <a:lnTo>
                    <a:pt x="125136" y="5801"/>
                  </a:lnTo>
                  <a:lnTo>
                    <a:pt x="123640" y="3816"/>
                  </a:lnTo>
                  <a:lnTo>
                    <a:pt x="119155" y="1610"/>
                  </a:lnTo>
                  <a:lnTo>
                    <a:pt x="101466" y="0"/>
                  </a:lnTo>
                  <a:lnTo>
                    <a:pt x="95189" y="2737"/>
                  </a:lnTo>
                  <a:lnTo>
                    <a:pt x="66497" y="25795"/>
                  </a:lnTo>
                  <a:lnTo>
                    <a:pt x="63380" y="26671"/>
                  </a:lnTo>
                  <a:lnTo>
                    <a:pt x="61303" y="28312"/>
                  </a:lnTo>
                  <a:lnTo>
                    <a:pt x="57147" y="37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038"/>
          <p:cNvGrpSpPr/>
          <p:nvPr/>
        </p:nvGrpSpPr>
        <p:grpSpPr>
          <a:xfrm>
            <a:off x="4514888" y="2696005"/>
            <a:ext cx="1980722" cy="547579"/>
            <a:chOff x="4514888" y="2696005"/>
            <a:chExt cx="1980722" cy="547579"/>
          </a:xfrm>
        </p:grpSpPr>
        <p:sp>
          <p:nvSpPr>
            <p:cNvPr id="101" name="SMARTInkShape-4083"/>
            <p:cNvSpPr/>
            <p:nvPr>
              <p:custDataLst>
                <p:tags r:id="rId97"/>
              </p:custDataLst>
            </p:nvPr>
          </p:nvSpPr>
          <p:spPr>
            <a:xfrm>
              <a:off x="4591050" y="2696005"/>
              <a:ext cx="114301" cy="435787"/>
            </a:xfrm>
            <a:custGeom>
              <a:avLst/>
              <a:gdLst/>
              <a:ahLst/>
              <a:cxnLst/>
              <a:rect l="0" t="0" r="0" b="0"/>
              <a:pathLst>
                <a:path w="114301" h="435787">
                  <a:moveTo>
                    <a:pt x="114300" y="47195"/>
                  </a:moveTo>
                  <a:lnTo>
                    <a:pt x="114300" y="47195"/>
                  </a:lnTo>
                  <a:lnTo>
                    <a:pt x="114300" y="23515"/>
                  </a:lnTo>
                  <a:lnTo>
                    <a:pt x="113242" y="21883"/>
                  </a:lnTo>
                  <a:lnTo>
                    <a:pt x="111478" y="20796"/>
                  </a:lnTo>
                  <a:lnTo>
                    <a:pt x="109243" y="20070"/>
                  </a:lnTo>
                  <a:lnTo>
                    <a:pt x="107754" y="18529"/>
                  </a:lnTo>
                  <a:lnTo>
                    <a:pt x="106099" y="13993"/>
                  </a:lnTo>
                  <a:lnTo>
                    <a:pt x="104599" y="12360"/>
                  </a:lnTo>
                  <a:lnTo>
                    <a:pt x="100111" y="10546"/>
                  </a:lnTo>
                  <a:lnTo>
                    <a:pt x="98490" y="9004"/>
                  </a:lnTo>
                  <a:lnTo>
                    <a:pt x="96690" y="4468"/>
                  </a:lnTo>
                  <a:lnTo>
                    <a:pt x="95152" y="2835"/>
                  </a:lnTo>
                  <a:lnTo>
                    <a:pt x="87176" y="0"/>
                  </a:lnTo>
                  <a:lnTo>
                    <a:pt x="75555" y="7166"/>
                  </a:lnTo>
                  <a:lnTo>
                    <a:pt x="72594" y="7809"/>
                  </a:lnTo>
                  <a:lnTo>
                    <a:pt x="70622" y="9296"/>
                  </a:lnTo>
                  <a:lnTo>
                    <a:pt x="44331" y="54142"/>
                  </a:lnTo>
                  <a:lnTo>
                    <a:pt x="31919" y="99089"/>
                  </a:lnTo>
                  <a:lnTo>
                    <a:pt x="29015" y="143007"/>
                  </a:lnTo>
                  <a:lnTo>
                    <a:pt x="21094" y="182605"/>
                  </a:lnTo>
                  <a:lnTo>
                    <a:pt x="12773" y="228441"/>
                  </a:lnTo>
                  <a:lnTo>
                    <a:pt x="9953" y="275831"/>
                  </a:lnTo>
                  <a:lnTo>
                    <a:pt x="17120" y="320603"/>
                  </a:lnTo>
                  <a:lnTo>
                    <a:pt x="18796" y="361345"/>
                  </a:lnTo>
                  <a:lnTo>
                    <a:pt x="19036" y="406127"/>
                  </a:lnTo>
                  <a:lnTo>
                    <a:pt x="19040" y="410308"/>
                  </a:lnTo>
                  <a:lnTo>
                    <a:pt x="16223" y="417776"/>
                  </a:lnTo>
                  <a:lnTo>
                    <a:pt x="12502" y="424623"/>
                  </a:lnTo>
                  <a:lnTo>
                    <a:pt x="10848" y="431194"/>
                  </a:lnTo>
                  <a:lnTo>
                    <a:pt x="9349" y="433369"/>
                  </a:lnTo>
                  <a:lnTo>
                    <a:pt x="7291" y="434819"/>
                  </a:lnTo>
                  <a:lnTo>
                    <a:pt x="4861" y="435786"/>
                  </a:lnTo>
                  <a:lnTo>
                    <a:pt x="3240" y="435372"/>
                  </a:lnTo>
                  <a:lnTo>
                    <a:pt x="2160" y="434039"/>
                  </a:lnTo>
                  <a:lnTo>
                    <a:pt x="0" y="428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084"/>
            <p:cNvSpPr/>
            <p:nvPr>
              <p:custDataLst>
                <p:tags r:id="rId98"/>
              </p:custDataLst>
            </p:nvPr>
          </p:nvSpPr>
          <p:spPr>
            <a:xfrm>
              <a:off x="4514888" y="2990850"/>
              <a:ext cx="180938" cy="66676"/>
            </a:xfrm>
            <a:custGeom>
              <a:avLst/>
              <a:gdLst/>
              <a:ahLst/>
              <a:cxnLst/>
              <a:rect l="0" t="0" r="0" b="0"/>
              <a:pathLst>
                <a:path w="180938" h="66676">
                  <a:moveTo>
                    <a:pt x="19012" y="66675"/>
                  </a:moveTo>
                  <a:lnTo>
                    <a:pt x="19012" y="66675"/>
                  </a:lnTo>
                  <a:lnTo>
                    <a:pt x="19012" y="61619"/>
                  </a:lnTo>
                  <a:lnTo>
                    <a:pt x="16190" y="56314"/>
                  </a:lnTo>
                  <a:lnTo>
                    <a:pt x="389" y="38537"/>
                  </a:lnTo>
                  <a:lnTo>
                    <a:pt x="0" y="29937"/>
                  </a:lnTo>
                  <a:lnTo>
                    <a:pt x="5030" y="23922"/>
                  </a:lnTo>
                  <a:lnTo>
                    <a:pt x="10328" y="21215"/>
                  </a:lnTo>
                  <a:lnTo>
                    <a:pt x="54123" y="10433"/>
                  </a:lnTo>
                  <a:lnTo>
                    <a:pt x="70808" y="8735"/>
                  </a:lnTo>
                  <a:lnTo>
                    <a:pt x="101693" y="1360"/>
                  </a:lnTo>
                  <a:lnTo>
                    <a:pt x="144961" y="79"/>
                  </a:lnTo>
                  <a:lnTo>
                    <a:pt x="180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85"/>
            <p:cNvSpPr/>
            <p:nvPr>
              <p:custDataLst>
                <p:tags r:id="rId99"/>
              </p:custDataLst>
            </p:nvPr>
          </p:nvSpPr>
          <p:spPr>
            <a:xfrm>
              <a:off x="4696217" y="3038475"/>
              <a:ext cx="104384" cy="123826"/>
            </a:xfrm>
            <a:custGeom>
              <a:avLst/>
              <a:gdLst/>
              <a:ahLst/>
              <a:cxnLst/>
              <a:rect l="0" t="0" r="0" b="0"/>
              <a:pathLst>
                <a:path w="104384" h="123826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928" y="6546"/>
                  </a:lnTo>
                  <a:lnTo>
                    <a:pt x="2605" y="7539"/>
                  </a:lnTo>
                  <a:lnTo>
                    <a:pt x="4781" y="8201"/>
                  </a:lnTo>
                  <a:lnTo>
                    <a:pt x="18579" y="19148"/>
                  </a:lnTo>
                  <a:lnTo>
                    <a:pt x="52549" y="54000"/>
                  </a:lnTo>
                  <a:lnTo>
                    <a:pt x="58749" y="66680"/>
                  </a:lnTo>
                  <a:lnTo>
                    <a:pt x="69851" y="79376"/>
                  </a:lnTo>
                  <a:lnTo>
                    <a:pt x="75983" y="82903"/>
                  </a:lnTo>
                  <a:lnTo>
                    <a:pt x="82236" y="85529"/>
                  </a:lnTo>
                  <a:lnTo>
                    <a:pt x="98043" y="98817"/>
                  </a:lnTo>
                  <a:lnTo>
                    <a:pt x="101566" y="104950"/>
                  </a:lnTo>
                  <a:lnTo>
                    <a:pt x="10438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086"/>
            <p:cNvSpPr/>
            <p:nvPr>
              <p:custDataLst>
                <p:tags r:id="rId100"/>
              </p:custDataLst>
            </p:nvPr>
          </p:nvSpPr>
          <p:spPr>
            <a:xfrm>
              <a:off x="4714875" y="3028950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103939" y="2822"/>
                  </a:lnTo>
                  <a:lnTo>
                    <a:pt x="101043" y="5056"/>
                  </a:lnTo>
                  <a:lnTo>
                    <a:pt x="97825" y="10361"/>
                  </a:lnTo>
                  <a:lnTo>
                    <a:pt x="95336" y="16246"/>
                  </a:lnTo>
                  <a:lnTo>
                    <a:pt x="90702" y="22390"/>
                  </a:lnTo>
                  <a:lnTo>
                    <a:pt x="68480" y="40944"/>
                  </a:lnTo>
                  <a:lnTo>
                    <a:pt x="28589" y="88496"/>
                  </a:lnTo>
                  <a:lnTo>
                    <a:pt x="9526" y="113707"/>
                  </a:lnTo>
                  <a:lnTo>
                    <a:pt x="4234" y="120386"/>
                  </a:lnTo>
                  <a:lnTo>
                    <a:pt x="1255" y="13009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87"/>
            <p:cNvSpPr/>
            <p:nvPr>
              <p:custDataLst>
                <p:tags r:id="rId101"/>
              </p:custDataLst>
            </p:nvPr>
          </p:nvSpPr>
          <p:spPr>
            <a:xfrm>
              <a:off x="6229350" y="2886075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5056" y="58474"/>
                  </a:lnTo>
                  <a:lnTo>
                    <a:pt x="6545" y="56974"/>
                  </a:lnTo>
                  <a:lnTo>
                    <a:pt x="11759" y="46964"/>
                  </a:lnTo>
                  <a:lnTo>
                    <a:pt x="14189" y="44009"/>
                  </a:lnTo>
                  <a:lnTo>
                    <a:pt x="19712" y="40726"/>
                  </a:lnTo>
                  <a:lnTo>
                    <a:pt x="25693" y="38209"/>
                  </a:lnTo>
                  <a:lnTo>
                    <a:pt x="45534" y="23014"/>
                  </a:lnTo>
                  <a:lnTo>
                    <a:pt x="64694" y="17011"/>
                  </a:lnTo>
                  <a:lnTo>
                    <a:pt x="68530" y="14516"/>
                  </a:lnTo>
                  <a:lnTo>
                    <a:pt x="115724" y="145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088"/>
            <p:cNvSpPr/>
            <p:nvPr>
              <p:custDataLst>
                <p:tags r:id="rId102"/>
              </p:custDataLst>
            </p:nvPr>
          </p:nvSpPr>
          <p:spPr>
            <a:xfrm>
              <a:off x="6230685" y="2744213"/>
              <a:ext cx="264925" cy="303344"/>
            </a:xfrm>
            <a:custGeom>
              <a:avLst/>
              <a:gdLst/>
              <a:ahLst/>
              <a:cxnLst/>
              <a:rect l="0" t="0" r="0" b="0"/>
              <a:pathLst>
                <a:path w="264925" h="303344">
                  <a:moveTo>
                    <a:pt x="27240" y="208537"/>
                  </a:moveTo>
                  <a:lnTo>
                    <a:pt x="27240" y="208537"/>
                  </a:lnTo>
                  <a:lnTo>
                    <a:pt x="13051" y="222726"/>
                  </a:lnTo>
                  <a:lnTo>
                    <a:pt x="10350" y="228248"/>
                  </a:lnTo>
                  <a:lnTo>
                    <a:pt x="668" y="273231"/>
                  </a:lnTo>
                  <a:lnTo>
                    <a:pt x="0" y="277066"/>
                  </a:lnTo>
                  <a:lnTo>
                    <a:pt x="614" y="280681"/>
                  </a:lnTo>
                  <a:lnTo>
                    <a:pt x="6983" y="292264"/>
                  </a:lnTo>
                  <a:lnTo>
                    <a:pt x="12889" y="298727"/>
                  </a:lnTo>
                  <a:lnTo>
                    <a:pt x="18392" y="301538"/>
                  </a:lnTo>
                  <a:lnTo>
                    <a:pt x="35605" y="303343"/>
                  </a:lnTo>
                  <a:lnTo>
                    <a:pt x="44363" y="300768"/>
                  </a:lnTo>
                  <a:lnTo>
                    <a:pt x="81315" y="277211"/>
                  </a:lnTo>
                  <a:lnTo>
                    <a:pt x="101265" y="255303"/>
                  </a:lnTo>
                  <a:lnTo>
                    <a:pt x="122299" y="210448"/>
                  </a:lnTo>
                  <a:lnTo>
                    <a:pt x="127697" y="195628"/>
                  </a:lnTo>
                  <a:lnTo>
                    <a:pt x="136503" y="150941"/>
                  </a:lnTo>
                  <a:lnTo>
                    <a:pt x="140876" y="103703"/>
                  </a:lnTo>
                  <a:lnTo>
                    <a:pt x="141453" y="57188"/>
                  </a:lnTo>
                  <a:lnTo>
                    <a:pt x="140456" y="36223"/>
                  </a:lnTo>
                  <a:lnTo>
                    <a:pt x="132406" y="2406"/>
                  </a:lnTo>
                  <a:lnTo>
                    <a:pt x="131217" y="1267"/>
                  </a:lnTo>
                  <a:lnTo>
                    <a:pt x="127075" y="0"/>
                  </a:lnTo>
                  <a:lnTo>
                    <a:pt x="125546" y="721"/>
                  </a:lnTo>
                  <a:lnTo>
                    <a:pt x="124527" y="2259"/>
                  </a:lnTo>
                  <a:lnTo>
                    <a:pt x="123094" y="9482"/>
                  </a:lnTo>
                  <a:lnTo>
                    <a:pt x="121700" y="16351"/>
                  </a:lnTo>
                  <a:lnTo>
                    <a:pt x="108311" y="59524"/>
                  </a:lnTo>
                  <a:lnTo>
                    <a:pt x="104082" y="101386"/>
                  </a:lnTo>
                  <a:lnTo>
                    <a:pt x="103524" y="142804"/>
                  </a:lnTo>
                  <a:lnTo>
                    <a:pt x="103451" y="184555"/>
                  </a:lnTo>
                  <a:lnTo>
                    <a:pt x="113141" y="229601"/>
                  </a:lnTo>
                  <a:lnTo>
                    <a:pt x="120330" y="248603"/>
                  </a:lnTo>
                  <a:lnTo>
                    <a:pt x="122453" y="273592"/>
                  </a:lnTo>
                  <a:lnTo>
                    <a:pt x="125296" y="271670"/>
                  </a:lnTo>
                  <a:lnTo>
                    <a:pt x="130688" y="266869"/>
                  </a:lnTo>
                  <a:lnTo>
                    <a:pt x="136955" y="247477"/>
                  </a:lnTo>
                  <a:lnTo>
                    <a:pt x="147180" y="230497"/>
                  </a:lnTo>
                  <a:lnTo>
                    <a:pt x="151782" y="203139"/>
                  </a:lnTo>
                  <a:lnTo>
                    <a:pt x="161360" y="189675"/>
                  </a:lnTo>
                  <a:lnTo>
                    <a:pt x="173442" y="176824"/>
                  </a:lnTo>
                  <a:lnTo>
                    <a:pt x="179707" y="173276"/>
                  </a:lnTo>
                  <a:lnTo>
                    <a:pt x="187297" y="170998"/>
                  </a:lnTo>
                  <a:lnTo>
                    <a:pt x="191157" y="173508"/>
                  </a:lnTo>
                  <a:lnTo>
                    <a:pt x="203305" y="184641"/>
                  </a:lnTo>
                  <a:lnTo>
                    <a:pt x="206033" y="190155"/>
                  </a:lnTo>
                  <a:lnTo>
                    <a:pt x="206760" y="193108"/>
                  </a:lnTo>
                  <a:lnTo>
                    <a:pt x="198926" y="240229"/>
                  </a:lnTo>
                  <a:lnTo>
                    <a:pt x="198794" y="248375"/>
                  </a:lnTo>
                  <a:lnTo>
                    <a:pt x="195915" y="255524"/>
                  </a:lnTo>
                  <a:lnTo>
                    <a:pt x="192165" y="262228"/>
                  </a:lnTo>
                  <a:lnTo>
                    <a:pt x="188996" y="271953"/>
                  </a:lnTo>
                  <a:lnTo>
                    <a:pt x="179651" y="284722"/>
                  </a:lnTo>
                  <a:lnTo>
                    <a:pt x="179643" y="279676"/>
                  </a:lnTo>
                  <a:lnTo>
                    <a:pt x="182463" y="274374"/>
                  </a:lnTo>
                  <a:lnTo>
                    <a:pt x="184697" y="271478"/>
                  </a:lnTo>
                  <a:lnTo>
                    <a:pt x="187179" y="262616"/>
                  </a:lnTo>
                  <a:lnTo>
                    <a:pt x="189341" y="252681"/>
                  </a:lnTo>
                  <a:lnTo>
                    <a:pt x="211521" y="216323"/>
                  </a:lnTo>
                  <a:lnTo>
                    <a:pt x="243142" y="175578"/>
                  </a:lnTo>
                  <a:lnTo>
                    <a:pt x="251607" y="170902"/>
                  </a:lnTo>
                  <a:lnTo>
                    <a:pt x="255644" y="164342"/>
                  </a:lnTo>
                  <a:lnTo>
                    <a:pt x="264924" y="161046"/>
                  </a:lnTo>
                  <a:lnTo>
                    <a:pt x="250151" y="177167"/>
                  </a:lnTo>
                  <a:lnTo>
                    <a:pt x="244250" y="189562"/>
                  </a:lnTo>
                  <a:lnTo>
                    <a:pt x="240106" y="195870"/>
                  </a:lnTo>
                  <a:lnTo>
                    <a:pt x="236714" y="205372"/>
                  </a:lnTo>
                  <a:lnTo>
                    <a:pt x="230535" y="214890"/>
                  </a:lnTo>
                  <a:lnTo>
                    <a:pt x="228234" y="224413"/>
                  </a:lnTo>
                  <a:lnTo>
                    <a:pt x="227696" y="230763"/>
                  </a:lnTo>
                  <a:lnTo>
                    <a:pt x="235504" y="252957"/>
                  </a:lnTo>
                  <a:lnTo>
                    <a:pt x="255840" y="27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089"/>
            <p:cNvSpPr/>
            <p:nvPr>
              <p:custDataLst>
                <p:tags r:id="rId103"/>
              </p:custDataLst>
            </p:nvPr>
          </p:nvSpPr>
          <p:spPr>
            <a:xfrm>
              <a:off x="5991225" y="2743592"/>
              <a:ext cx="85176" cy="352034"/>
            </a:xfrm>
            <a:custGeom>
              <a:avLst/>
              <a:gdLst/>
              <a:ahLst/>
              <a:cxnLst/>
              <a:rect l="0" t="0" r="0" b="0"/>
              <a:pathLst>
                <a:path w="85176" h="352034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22390" y="0"/>
                  </a:lnTo>
                  <a:lnTo>
                    <a:pt x="28648" y="2605"/>
                  </a:lnTo>
                  <a:lnTo>
                    <a:pt x="31798" y="4781"/>
                  </a:lnTo>
                  <a:lnTo>
                    <a:pt x="35300" y="10021"/>
                  </a:lnTo>
                  <a:lnTo>
                    <a:pt x="36232" y="12900"/>
                  </a:lnTo>
                  <a:lnTo>
                    <a:pt x="42915" y="18921"/>
                  </a:lnTo>
                  <a:lnTo>
                    <a:pt x="47659" y="22008"/>
                  </a:lnTo>
                  <a:lnTo>
                    <a:pt x="50823" y="26183"/>
                  </a:lnTo>
                  <a:lnTo>
                    <a:pt x="67141" y="69360"/>
                  </a:lnTo>
                  <a:lnTo>
                    <a:pt x="81553" y="114313"/>
                  </a:lnTo>
                  <a:lnTo>
                    <a:pt x="85175" y="161586"/>
                  </a:lnTo>
                  <a:lnTo>
                    <a:pt x="84558" y="206190"/>
                  </a:lnTo>
                  <a:lnTo>
                    <a:pt x="72453" y="251336"/>
                  </a:lnTo>
                  <a:lnTo>
                    <a:pt x="54253" y="295420"/>
                  </a:lnTo>
                  <a:lnTo>
                    <a:pt x="31178" y="328033"/>
                  </a:lnTo>
                  <a:lnTo>
                    <a:pt x="0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90"/>
            <p:cNvSpPr/>
            <p:nvPr>
              <p:custDataLst>
                <p:tags r:id="rId104"/>
              </p:custDataLst>
            </p:nvPr>
          </p:nvSpPr>
          <p:spPr>
            <a:xfrm>
              <a:off x="5800725" y="2857500"/>
              <a:ext cx="114284" cy="386084"/>
            </a:xfrm>
            <a:custGeom>
              <a:avLst/>
              <a:gdLst/>
              <a:ahLst/>
              <a:cxnLst/>
              <a:rect l="0" t="0" r="0" b="0"/>
              <a:pathLst>
                <a:path w="114284" h="386084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1324" y="14189"/>
                  </a:lnTo>
                  <a:lnTo>
                    <a:pt x="3" y="60329"/>
                  </a:lnTo>
                  <a:lnTo>
                    <a:pt x="0" y="79376"/>
                  </a:lnTo>
                  <a:lnTo>
                    <a:pt x="2822" y="85725"/>
                  </a:lnTo>
                  <a:lnTo>
                    <a:pt x="6545" y="92075"/>
                  </a:lnTo>
                  <a:lnTo>
                    <a:pt x="8201" y="98425"/>
                  </a:lnTo>
                  <a:lnTo>
                    <a:pt x="9701" y="100542"/>
                  </a:lnTo>
                  <a:lnTo>
                    <a:pt x="11759" y="101953"/>
                  </a:lnTo>
                  <a:lnTo>
                    <a:pt x="16868" y="104579"/>
                  </a:lnTo>
                  <a:lnTo>
                    <a:pt x="25693" y="110949"/>
                  </a:lnTo>
                  <a:lnTo>
                    <a:pt x="36258" y="113859"/>
                  </a:lnTo>
                  <a:lnTo>
                    <a:pt x="47667" y="114169"/>
                  </a:lnTo>
                  <a:lnTo>
                    <a:pt x="50828" y="113154"/>
                  </a:lnTo>
                  <a:lnTo>
                    <a:pt x="52935" y="111420"/>
                  </a:lnTo>
                  <a:lnTo>
                    <a:pt x="61373" y="101031"/>
                  </a:lnTo>
                  <a:lnTo>
                    <a:pt x="67141" y="97819"/>
                  </a:lnTo>
                  <a:lnTo>
                    <a:pt x="70161" y="96963"/>
                  </a:lnTo>
                  <a:lnTo>
                    <a:pt x="72174" y="95334"/>
                  </a:lnTo>
                  <a:lnTo>
                    <a:pt x="83503" y="76019"/>
                  </a:lnTo>
                  <a:lnTo>
                    <a:pt x="84244" y="72905"/>
                  </a:lnTo>
                  <a:lnTo>
                    <a:pt x="93069" y="57134"/>
                  </a:lnTo>
                  <a:lnTo>
                    <a:pt x="93796" y="53964"/>
                  </a:lnTo>
                  <a:lnTo>
                    <a:pt x="95339" y="51851"/>
                  </a:lnTo>
                  <a:lnTo>
                    <a:pt x="97426" y="50442"/>
                  </a:lnTo>
                  <a:lnTo>
                    <a:pt x="104648" y="47674"/>
                  </a:lnTo>
                  <a:lnTo>
                    <a:pt x="104738" y="52696"/>
                  </a:lnTo>
                  <a:lnTo>
                    <a:pt x="101936" y="57993"/>
                  </a:lnTo>
                  <a:lnTo>
                    <a:pt x="98222" y="63875"/>
                  </a:lnTo>
                  <a:lnTo>
                    <a:pt x="96131" y="74195"/>
                  </a:lnTo>
                  <a:lnTo>
                    <a:pt x="95366" y="97116"/>
                  </a:lnTo>
                  <a:lnTo>
                    <a:pt x="103899" y="137878"/>
                  </a:lnTo>
                  <a:lnTo>
                    <a:pt x="107424" y="169522"/>
                  </a:lnTo>
                  <a:lnTo>
                    <a:pt x="112263" y="192751"/>
                  </a:lnTo>
                  <a:lnTo>
                    <a:pt x="114121" y="237487"/>
                  </a:lnTo>
                  <a:lnTo>
                    <a:pt x="114283" y="283708"/>
                  </a:lnTo>
                  <a:lnTo>
                    <a:pt x="113240" y="317231"/>
                  </a:lnTo>
                  <a:lnTo>
                    <a:pt x="96966" y="363233"/>
                  </a:lnTo>
                  <a:lnTo>
                    <a:pt x="90368" y="370634"/>
                  </a:lnTo>
                  <a:lnTo>
                    <a:pt x="81438" y="376393"/>
                  </a:lnTo>
                  <a:lnTo>
                    <a:pt x="73942" y="378952"/>
                  </a:lnTo>
                  <a:lnTo>
                    <a:pt x="71520" y="380693"/>
                  </a:lnTo>
                  <a:lnTo>
                    <a:pt x="69905" y="382912"/>
                  </a:lnTo>
                  <a:lnTo>
                    <a:pt x="68829" y="385450"/>
                  </a:lnTo>
                  <a:lnTo>
                    <a:pt x="67052" y="386083"/>
                  </a:lnTo>
                  <a:lnTo>
                    <a:pt x="64810" y="385447"/>
                  </a:lnTo>
                  <a:lnTo>
                    <a:pt x="59496" y="382977"/>
                  </a:lnTo>
                  <a:lnTo>
                    <a:pt x="50555" y="380527"/>
                  </a:lnTo>
                  <a:lnTo>
                    <a:pt x="44341" y="376204"/>
                  </a:lnTo>
                  <a:lnTo>
                    <a:pt x="40874" y="367932"/>
                  </a:lnTo>
                  <a:lnTo>
                    <a:pt x="3810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091"/>
            <p:cNvSpPr/>
            <p:nvPr>
              <p:custDataLst>
                <p:tags r:id="rId105"/>
              </p:custDataLst>
            </p:nvPr>
          </p:nvSpPr>
          <p:spPr>
            <a:xfrm>
              <a:off x="5619750" y="30099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22666"/>
                  </a:lnTo>
                  <a:lnTo>
                    <a:pt x="35278" y="28771"/>
                  </a:lnTo>
                  <a:lnTo>
                    <a:pt x="31555" y="35012"/>
                  </a:lnTo>
                  <a:lnTo>
                    <a:pt x="28399" y="44476"/>
                  </a:lnTo>
                  <a:lnTo>
                    <a:pt x="22290" y="53983"/>
                  </a:lnTo>
                  <a:lnTo>
                    <a:pt x="18952" y="63502"/>
                  </a:lnTo>
                  <a:lnTo>
                    <a:pt x="12788" y="73026"/>
                  </a:lnTo>
                  <a:lnTo>
                    <a:pt x="9954" y="83844"/>
                  </a:lnTo>
                  <a:lnTo>
                    <a:pt x="8753" y="8447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092"/>
            <p:cNvSpPr/>
            <p:nvPr>
              <p:custDataLst>
                <p:tags r:id="rId106"/>
              </p:custDataLst>
            </p:nvPr>
          </p:nvSpPr>
          <p:spPr>
            <a:xfrm>
              <a:off x="5429250" y="2915057"/>
              <a:ext cx="104776" cy="132788"/>
            </a:xfrm>
            <a:custGeom>
              <a:avLst/>
              <a:gdLst/>
              <a:ahLst/>
              <a:cxnLst/>
              <a:rect l="0" t="0" r="0" b="0"/>
              <a:pathLst>
                <a:path w="104776" h="132788">
                  <a:moveTo>
                    <a:pt x="0" y="47218"/>
                  </a:moveTo>
                  <a:lnTo>
                    <a:pt x="0" y="47218"/>
                  </a:lnTo>
                  <a:lnTo>
                    <a:pt x="0" y="966"/>
                  </a:lnTo>
                  <a:lnTo>
                    <a:pt x="1058" y="508"/>
                  </a:lnTo>
                  <a:lnTo>
                    <a:pt x="5056" y="0"/>
                  </a:lnTo>
                  <a:lnTo>
                    <a:pt x="10361" y="2596"/>
                  </a:lnTo>
                  <a:lnTo>
                    <a:pt x="16247" y="6220"/>
                  </a:lnTo>
                  <a:lnTo>
                    <a:pt x="22390" y="7830"/>
                  </a:lnTo>
                  <a:lnTo>
                    <a:pt x="24452" y="9317"/>
                  </a:lnTo>
                  <a:lnTo>
                    <a:pt x="25826" y="11367"/>
                  </a:lnTo>
                  <a:lnTo>
                    <a:pt x="28412" y="16468"/>
                  </a:lnTo>
                  <a:lnTo>
                    <a:pt x="34759" y="25289"/>
                  </a:lnTo>
                  <a:lnTo>
                    <a:pt x="38168" y="34606"/>
                  </a:lnTo>
                  <a:lnTo>
                    <a:pt x="44352" y="45127"/>
                  </a:lnTo>
                  <a:lnTo>
                    <a:pt x="47568" y="87966"/>
                  </a:lnTo>
                  <a:lnTo>
                    <a:pt x="46541" y="98136"/>
                  </a:lnTo>
                  <a:lnTo>
                    <a:pt x="39420" y="111609"/>
                  </a:lnTo>
                  <a:lnTo>
                    <a:pt x="20801" y="131167"/>
                  </a:lnTo>
                  <a:lnTo>
                    <a:pt x="17006" y="132154"/>
                  </a:lnTo>
                  <a:lnTo>
                    <a:pt x="11003" y="132787"/>
                  </a:lnTo>
                  <a:lnTo>
                    <a:pt x="4906" y="127840"/>
                  </a:lnTo>
                  <a:lnTo>
                    <a:pt x="2180" y="122561"/>
                  </a:lnTo>
                  <a:lnTo>
                    <a:pt x="1453" y="119672"/>
                  </a:lnTo>
                  <a:lnTo>
                    <a:pt x="2028" y="116687"/>
                  </a:lnTo>
                  <a:lnTo>
                    <a:pt x="7730" y="104293"/>
                  </a:lnTo>
                  <a:lnTo>
                    <a:pt x="11815" y="91998"/>
                  </a:lnTo>
                  <a:lnTo>
                    <a:pt x="19729" y="77773"/>
                  </a:lnTo>
                  <a:lnTo>
                    <a:pt x="43419" y="41828"/>
                  </a:lnTo>
                  <a:lnTo>
                    <a:pt x="49616" y="28358"/>
                  </a:lnTo>
                  <a:lnTo>
                    <a:pt x="60718" y="15506"/>
                  </a:lnTo>
                  <a:lnTo>
                    <a:pt x="66850" y="11957"/>
                  </a:lnTo>
                  <a:lnTo>
                    <a:pt x="69967" y="11011"/>
                  </a:lnTo>
                  <a:lnTo>
                    <a:pt x="72044" y="9322"/>
                  </a:lnTo>
                  <a:lnTo>
                    <a:pt x="76027" y="2946"/>
                  </a:lnTo>
                  <a:lnTo>
                    <a:pt x="80709" y="1083"/>
                  </a:lnTo>
                  <a:lnTo>
                    <a:pt x="82381" y="1645"/>
                  </a:lnTo>
                  <a:lnTo>
                    <a:pt x="83496" y="3077"/>
                  </a:lnTo>
                  <a:lnTo>
                    <a:pt x="85285" y="7925"/>
                  </a:lnTo>
                  <a:lnTo>
                    <a:pt x="85594" y="13821"/>
                  </a:lnTo>
                  <a:lnTo>
                    <a:pt x="82845" y="19322"/>
                  </a:lnTo>
                  <a:lnTo>
                    <a:pt x="79153" y="25295"/>
                  </a:lnTo>
                  <a:lnTo>
                    <a:pt x="76589" y="35851"/>
                  </a:lnTo>
                  <a:lnTo>
                    <a:pt x="75219" y="45992"/>
                  </a:lnTo>
                  <a:lnTo>
                    <a:pt x="68009" y="68236"/>
                  </a:lnTo>
                  <a:lnTo>
                    <a:pt x="68623" y="71814"/>
                  </a:lnTo>
                  <a:lnTo>
                    <a:pt x="78486" y="94796"/>
                  </a:lnTo>
                  <a:lnTo>
                    <a:pt x="90358" y="108865"/>
                  </a:lnTo>
                  <a:lnTo>
                    <a:pt x="95898" y="111658"/>
                  </a:lnTo>
                  <a:lnTo>
                    <a:pt x="104775" y="11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093"/>
            <p:cNvSpPr/>
            <p:nvPr>
              <p:custDataLst>
                <p:tags r:id="rId107"/>
              </p:custDataLst>
            </p:nvPr>
          </p:nvSpPr>
          <p:spPr>
            <a:xfrm>
              <a:off x="5287037" y="2790828"/>
              <a:ext cx="104114" cy="304798"/>
            </a:xfrm>
            <a:custGeom>
              <a:avLst/>
              <a:gdLst/>
              <a:ahLst/>
              <a:cxnLst/>
              <a:rect l="0" t="0" r="0" b="0"/>
              <a:pathLst>
                <a:path w="104114" h="304798">
                  <a:moveTo>
                    <a:pt x="104113" y="19047"/>
                  </a:moveTo>
                  <a:lnTo>
                    <a:pt x="104113" y="19047"/>
                  </a:lnTo>
                  <a:lnTo>
                    <a:pt x="104113" y="116"/>
                  </a:lnTo>
                  <a:lnTo>
                    <a:pt x="81723" y="0"/>
                  </a:lnTo>
                  <a:lnTo>
                    <a:pt x="75465" y="2820"/>
                  </a:lnTo>
                  <a:lnTo>
                    <a:pt x="62823" y="13255"/>
                  </a:lnTo>
                  <a:lnTo>
                    <a:pt x="37438" y="57417"/>
                  </a:lnTo>
                  <a:lnTo>
                    <a:pt x="18388" y="102810"/>
                  </a:lnTo>
                  <a:lnTo>
                    <a:pt x="13096" y="117658"/>
                  </a:lnTo>
                  <a:lnTo>
                    <a:pt x="4364" y="162364"/>
                  </a:lnTo>
                  <a:lnTo>
                    <a:pt x="0" y="206783"/>
                  </a:lnTo>
                  <a:lnTo>
                    <a:pt x="690" y="221019"/>
                  </a:lnTo>
                  <a:lnTo>
                    <a:pt x="11114" y="266625"/>
                  </a:lnTo>
                  <a:lnTo>
                    <a:pt x="19056" y="282903"/>
                  </a:lnTo>
                  <a:lnTo>
                    <a:pt x="31220" y="297885"/>
                  </a:lnTo>
                  <a:lnTo>
                    <a:pt x="37497" y="301725"/>
                  </a:lnTo>
                  <a:lnTo>
                    <a:pt x="46963" y="30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094"/>
            <p:cNvSpPr/>
            <p:nvPr>
              <p:custDataLst>
                <p:tags r:id="rId108"/>
              </p:custDataLst>
            </p:nvPr>
          </p:nvSpPr>
          <p:spPr>
            <a:xfrm>
              <a:off x="5038736" y="3038477"/>
              <a:ext cx="66665" cy="190499"/>
            </a:xfrm>
            <a:custGeom>
              <a:avLst/>
              <a:gdLst/>
              <a:ahLst/>
              <a:cxnLst/>
              <a:rect l="0" t="0" r="0" b="0"/>
              <a:pathLst>
                <a:path w="66665" h="190499">
                  <a:moveTo>
                    <a:pt x="66664" y="19048"/>
                  </a:moveTo>
                  <a:lnTo>
                    <a:pt x="66664" y="19048"/>
                  </a:lnTo>
                  <a:lnTo>
                    <a:pt x="66664" y="2"/>
                  </a:lnTo>
                  <a:lnTo>
                    <a:pt x="61608" y="0"/>
                  </a:lnTo>
                  <a:lnTo>
                    <a:pt x="60119" y="1057"/>
                  </a:lnTo>
                  <a:lnTo>
                    <a:pt x="59125" y="2821"/>
                  </a:lnTo>
                  <a:lnTo>
                    <a:pt x="57401" y="9699"/>
                  </a:lnTo>
                  <a:lnTo>
                    <a:pt x="57255" y="14187"/>
                  </a:lnTo>
                  <a:lnTo>
                    <a:pt x="54369" y="19709"/>
                  </a:lnTo>
                  <a:lnTo>
                    <a:pt x="32504" y="53359"/>
                  </a:lnTo>
                  <a:lnTo>
                    <a:pt x="26520" y="66552"/>
                  </a:lnTo>
                  <a:lnTo>
                    <a:pt x="24026" y="69767"/>
                  </a:lnTo>
                  <a:lnTo>
                    <a:pt x="21255" y="78984"/>
                  </a:lnTo>
                  <a:lnTo>
                    <a:pt x="18966" y="89078"/>
                  </a:lnTo>
                  <a:lnTo>
                    <a:pt x="11694" y="104181"/>
                  </a:lnTo>
                  <a:lnTo>
                    <a:pt x="276" y="148955"/>
                  </a:lnTo>
                  <a:lnTo>
                    <a:pt x="0" y="174613"/>
                  </a:lnTo>
                  <a:lnTo>
                    <a:pt x="2816" y="180968"/>
                  </a:lnTo>
                  <a:lnTo>
                    <a:pt x="9514" y="190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095"/>
            <p:cNvSpPr/>
            <p:nvPr>
              <p:custDataLst>
                <p:tags r:id="rId109"/>
              </p:custDataLst>
            </p:nvPr>
          </p:nvSpPr>
          <p:spPr>
            <a:xfrm>
              <a:off x="4953000" y="3028950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133" y="17334"/>
                  </a:lnTo>
                  <a:lnTo>
                    <a:pt x="44823" y="57166"/>
                  </a:lnTo>
                  <a:lnTo>
                    <a:pt x="45757" y="60336"/>
                  </a:lnTo>
                  <a:lnTo>
                    <a:pt x="47438" y="62449"/>
                  </a:lnTo>
                  <a:lnTo>
                    <a:pt x="63763" y="72850"/>
                  </a:lnTo>
                  <a:lnTo>
                    <a:pt x="73103" y="76266"/>
                  </a:lnTo>
                  <a:lnTo>
                    <a:pt x="82573" y="82452"/>
                  </a:lnTo>
                  <a:lnTo>
                    <a:pt x="952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96"/>
            <p:cNvSpPr/>
            <p:nvPr>
              <p:custDataLst>
                <p:tags r:id="rId110"/>
              </p:custDataLst>
            </p:nvPr>
          </p:nvSpPr>
          <p:spPr>
            <a:xfrm>
              <a:off x="4857750" y="313372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4803" y="10361"/>
                  </a:lnTo>
                  <a:lnTo>
                    <a:pt x="31815" y="26315"/>
                  </a:lnTo>
                  <a:lnTo>
                    <a:pt x="30016" y="32156"/>
                  </a:lnTo>
                  <a:lnTo>
                    <a:pt x="28477" y="34138"/>
                  </a:lnTo>
                  <a:lnTo>
                    <a:pt x="15444" y="42634"/>
                  </a:lnTo>
                  <a:lnTo>
                    <a:pt x="12155" y="48229"/>
                  </a:lnTo>
                  <a:lnTo>
                    <a:pt x="9635" y="54243"/>
                  </a:lnTo>
                  <a:lnTo>
                    <a:pt x="1478" y="648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4097"/>
          <p:cNvSpPr/>
          <p:nvPr>
            <p:custDataLst>
              <p:tags r:id="rId3"/>
            </p:custDataLst>
          </p:nvPr>
        </p:nvSpPr>
        <p:spPr>
          <a:xfrm>
            <a:off x="6734190" y="2724877"/>
            <a:ext cx="274877" cy="570202"/>
          </a:xfrm>
          <a:custGeom>
            <a:avLst/>
            <a:gdLst/>
            <a:ahLst/>
            <a:cxnLst/>
            <a:rect l="0" t="0" r="0" b="0"/>
            <a:pathLst>
              <a:path w="274877" h="570202">
                <a:moveTo>
                  <a:pt x="114285" y="227873"/>
                </a:moveTo>
                <a:lnTo>
                  <a:pt x="114285" y="227873"/>
                </a:lnTo>
                <a:lnTo>
                  <a:pt x="69548" y="227873"/>
                </a:lnTo>
                <a:lnTo>
                  <a:pt x="53923" y="227873"/>
                </a:lnTo>
                <a:lnTo>
                  <a:pt x="47594" y="230695"/>
                </a:lnTo>
                <a:lnTo>
                  <a:pt x="6335" y="269163"/>
                </a:lnTo>
                <a:lnTo>
                  <a:pt x="2807" y="278327"/>
                </a:lnTo>
                <a:lnTo>
                  <a:pt x="0" y="321207"/>
                </a:lnTo>
                <a:lnTo>
                  <a:pt x="5046" y="327612"/>
                </a:lnTo>
                <a:lnTo>
                  <a:pt x="10348" y="330410"/>
                </a:lnTo>
                <a:lnTo>
                  <a:pt x="28634" y="332452"/>
                </a:lnTo>
                <a:lnTo>
                  <a:pt x="31784" y="332517"/>
                </a:lnTo>
                <a:lnTo>
                  <a:pt x="38107" y="329768"/>
                </a:lnTo>
                <a:lnTo>
                  <a:pt x="60508" y="315335"/>
                </a:lnTo>
                <a:lnTo>
                  <a:pt x="93825" y="272112"/>
                </a:lnTo>
                <a:lnTo>
                  <a:pt x="117058" y="226252"/>
                </a:lnTo>
                <a:lnTo>
                  <a:pt x="125742" y="180035"/>
                </a:lnTo>
                <a:lnTo>
                  <a:pt x="138881" y="132595"/>
                </a:lnTo>
                <a:lnTo>
                  <a:pt x="142336" y="84994"/>
                </a:lnTo>
                <a:lnTo>
                  <a:pt x="142814" y="41105"/>
                </a:lnTo>
                <a:lnTo>
                  <a:pt x="142859" y="1727"/>
                </a:lnTo>
                <a:lnTo>
                  <a:pt x="141800" y="909"/>
                </a:lnTo>
                <a:lnTo>
                  <a:pt x="137803" y="0"/>
                </a:lnTo>
                <a:lnTo>
                  <a:pt x="136313" y="816"/>
                </a:lnTo>
                <a:lnTo>
                  <a:pt x="135320" y="2418"/>
                </a:lnTo>
                <a:lnTo>
                  <a:pt x="134659" y="4545"/>
                </a:lnTo>
                <a:lnTo>
                  <a:pt x="127051" y="16621"/>
                </a:lnTo>
                <a:lnTo>
                  <a:pt x="118880" y="62954"/>
                </a:lnTo>
                <a:lnTo>
                  <a:pt x="107351" y="107731"/>
                </a:lnTo>
                <a:lnTo>
                  <a:pt x="105271" y="150519"/>
                </a:lnTo>
                <a:lnTo>
                  <a:pt x="104862" y="189545"/>
                </a:lnTo>
                <a:lnTo>
                  <a:pt x="104779" y="227828"/>
                </a:lnTo>
                <a:lnTo>
                  <a:pt x="107589" y="253612"/>
                </a:lnTo>
                <a:lnTo>
                  <a:pt x="116520" y="291477"/>
                </a:lnTo>
                <a:lnTo>
                  <a:pt x="120569" y="299533"/>
                </a:lnTo>
                <a:lnTo>
                  <a:pt x="123908" y="310019"/>
                </a:lnTo>
                <a:lnTo>
                  <a:pt x="131885" y="321188"/>
                </a:lnTo>
                <a:lnTo>
                  <a:pt x="135513" y="322263"/>
                </a:lnTo>
                <a:lnTo>
                  <a:pt x="137963" y="322550"/>
                </a:lnTo>
                <a:lnTo>
                  <a:pt x="139595" y="321682"/>
                </a:lnTo>
                <a:lnTo>
                  <a:pt x="140683" y="320046"/>
                </a:lnTo>
                <a:lnTo>
                  <a:pt x="141409" y="317897"/>
                </a:lnTo>
                <a:lnTo>
                  <a:pt x="150208" y="303803"/>
                </a:lnTo>
                <a:lnTo>
                  <a:pt x="162060" y="259444"/>
                </a:lnTo>
                <a:lnTo>
                  <a:pt x="171424" y="227933"/>
                </a:lnTo>
                <a:lnTo>
                  <a:pt x="176488" y="227891"/>
                </a:lnTo>
                <a:lnTo>
                  <a:pt x="177979" y="228943"/>
                </a:lnTo>
                <a:lnTo>
                  <a:pt x="178973" y="230703"/>
                </a:lnTo>
                <a:lnTo>
                  <a:pt x="180567" y="241132"/>
                </a:lnTo>
                <a:lnTo>
                  <a:pt x="180926" y="259672"/>
                </a:lnTo>
                <a:lnTo>
                  <a:pt x="183767" y="265995"/>
                </a:lnTo>
                <a:lnTo>
                  <a:pt x="187499" y="272333"/>
                </a:lnTo>
                <a:lnTo>
                  <a:pt x="190659" y="281851"/>
                </a:lnTo>
                <a:lnTo>
                  <a:pt x="208085" y="302584"/>
                </a:lnTo>
                <a:lnTo>
                  <a:pt x="217609" y="303942"/>
                </a:lnTo>
                <a:lnTo>
                  <a:pt x="232190" y="304062"/>
                </a:lnTo>
                <a:lnTo>
                  <a:pt x="234163" y="303007"/>
                </a:lnTo>
                <a:lnTo>
                  <a:pt x="235478" y="301246"/>
                </a:lnTo>
                <a:lnTo>
                  <a:pt x="237999" y="296466"/>
                </a:lnTo>
                <a:lnTo>
                  <a:pt x="244310" y="287825"/>
                </a:lnTo>
                <a:lnTo>
                  <a:pt x="246650" y="278563"/>
                </a:lnTo>
                <a:lnTo>
                  <a:pt x="247197" y="272274"/>
                </a:lnTo>
                <a:lnTo>
                  <a:pt x="248402" y="270174"/>
                </a:lnTo>
                <a:lnTo>
                  <a:pt x="250262" y="268774"/>
                </a:lnTo>
                <a:lnTo>
                  <a:pt x="252561" y="267840"/>
                </a:lnTo>
                <a:lnTo>
                  <a:pt x="254094" y="266160"/>
                </a:lnTo>
                <a:lnTo>
                  <a:pt x="255797" y="261469"/>
                </a:lnTo>
                <a:lnTo>
                  <a:pt x="257157" y="246969"/>
                </a:lnTo>
                <a:lnTo>
                  <a:pt x="252103" y="251993"/>
                </a:lnTo>
                <a:lnTo>
                  <a:pt x="251672" y="253478"/>
                </a:lnTo>
                <a:lnTo>
                  <a:pt x="252443" y="254468"/>
                </a:lnTo>
                <a:lnTo>
                  <a:pt x="254015" y="255128"/>
                </a:lnTo>
                <a:lnTo>
                  <a:pt x="255063" y="256626"/>
                </a:lnTo>
                <a:lnTo>
                  <a:pt x="256229" y="261113"/>
                </a:lnTo>
                <a:lnTo>
                  <a:pt x="257144" y="307208"/>
                </a:lnTo>
                <a:lnTo>
                  <a:pt x="258214" y="321112"/>
                </a:lnTo>
                <a:lnTo>
                  <a:pt x="266097" y="365635"/>
                </a:lnTo>
                <a:lnTo>
                  <a:pt x="267666" y="401825"/>
                </a:lnTo>
                <a:lnTo>
                  <a:pt x="274876" y="434160"/>
                </a:lnTo>
                <a:lnTo>
                  <a:pt x="267490" y="478693"/>
                </a:lnTo>
                <a:lnTo>
                  <a:pt x="265866" y="497747"/>
                </a:lnTo>
                <a:lnTo>
                  <a:pt x="253459" y="529498"/>
                </a:lnTo>
                <a:lnTo>
                  <a:pt x="238041" y="550887"/>
                </a:lnTo>
                <a:lnTo>
                  <a:pt x="225396" y="564258"/>
                </a:lnTo>
                <a:lnTo>
                  <a:pt x="219054" y="567877"/>
                </a:lnTo>
                <a:lnTo>
                  <a:pt x="206358" y="570201"/>
                </a:lnTo>
                <a:lnTo>
                  <a:pt x="200009" y="567697"/>
                </a:lnTo>
                <a:lnTo>
                  <a:pt x="196835" y="565547"/>
                </a:lnTo>
                <a:lnTo>
                  <a:pt x="194718" y="563056"/>
                </a:lnTo>
                <a:lnTo>
                  <a:pt x="171435" y="5231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1040"/>
          <p:cNvGrpSpPr/>
          <p:nvPr/>
        </p:nvGrpSpPr>
        <p:grpSpPr>
          <a:xfrm>
            <a:off x="3571947" y="2763966"/>
            <a:ext cx="817824" cy="512466"/>
            <a:chOff x="3571947" y="2763966"/>
            <a:chExt cx="817824" cy="512466"/>
          </a:xfrm>
        </p:grpSpPr>
        <p:sp>
          <p:nvSpPr>
            <p:cNvPr id="117" name="SMARTInkShape-4098"/>
            <p:cNvSpPr/>
            <p:nvPr>
              <p:custDataLst>
                <p:tags r:id="rId91"/>
              </p:custDataLst>
            </p:nvPr>
          </p:nvSpPr>
          <p:spPr>
            <a:xfrm>
              <a:off x="4267200" y="2763966"/>
              <a:ext cx="122571" cy="455485"/>
            </a:xfrm>
            <a:custGeom>
              <a:avLst/>
              <a:gdLst/>
              <a:ahLst/>
              <a:cxnLst/>
              <a:rect l="0" t="0" r="0" b="0"/>
              <a:pathLst>
                <a:path w="122571" h="455485">
                  <a:moveTo>
                    <a:pt x="9525" y="17334"/>
                  </a:moveTo>
                  <a:lnTo>
                    <a:pt x="9525" y="17334"/>
                  </a:lnTo>
                  <a:lnTo>
                    <a:pt x="9525" y="12278"/>
                  </a:lnTo>
                  <a:lnTo>
                    <a:pt x="12347" y="6973"/>
                  </a:lnTo>
                  <a:lnTo>
                    <a:pt x="14582" y="4077"/>
                  </a:lnTo>
                  <a:lnTo>
                    <a:pt x="19886" y="858"/>
                  </a:lnTo>
                  <a:lnTo>
                    <a:pt x="22782" y="0"/>
                  </a:lnTo>
                  <a:lnTo>
                    <a:pt x="25772" y="486"/>
                  </a:lnTo>
                  <a:lnTo>
                    <a:pt x="38173" y="6049"/>
                  </a:lnTo>
                  <a:lnTo>
                    <a:pt x="50469" y="10110"/>
                  </a:lnTo>
                  <a:lnTo>
                    <a:pt x="55871" y="12518"/>
                  </a:lnTo>
                  <a:lnTo>
                    <a:pt x="64696" y="20838"/>
                  </a:lnTo>
                  <a:lnTo>
                    <a:pt x="82289" y="50604"/>
                  </a:lnTo>
                  <a:lnTo>
                    <a:pt x="98391" y="94152"/>
                  </a:lnTo>
                  <a:lnTo>
                    <a:pt x="111118" y="139361"/>
                  </a:lnTo>
                  <a:lnTo>
                    <a:pt x="119590" y="176492"/>
                  </a:lnTo>
                  <a:lnTo>
                    <a:pt x="122570" y="214305"/>
                  </a:lnTo>
                  <a:lnTo>
                    <a:pt x="122394" y="251262"/>
                  </a:lnTo>
                  <a:lnTo>
                    <a:pt x="113390" y="295552"/>
                  </a:lnTo>
                  <a:lnTo>
                    <a:pt x="101683" y="332249"/>
                  </a:lnTo>
                  <a:lnTo>
                    <a:pt x="78764" y="377519"/>
                  </a:lnTo>
                  <a:lnTo>
                    <a:pt x="52796" y="415977"/>
                  </a:lnTo>
                  <a:lnTo>
                    <a:pt x="0" y="45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99"/>
            <p:cNvSpPr/>
            <p:nvPr>
              <p:custDataLst>
                <p:tags r:id="rId92"/>
              </p:custDataLst>
            </p:nvPr>
          </p:nvSpPr>
          <p:spPr>
            <a:xfrm>
              <a:off x="4095750" y="2933700"/>
              <a:ext cx="133317" cy="342732"/>
            </a:xfrm>
            <a:custGeom>
              <a:avLst/>
              <a:gdLst/>
              <a:ahLst/>
              <a:cxnLst/>
              <a:rect l="0" t="0" r="0" b="0"/>
              <a:pathLst>
                <a:path w="133317" h="342732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1324" y="14189"/>
                  </a:lnTo>
                  <a:lnTo>
                    <a:pt x="10" y="59012"/>
                  </a:lnTo>
                  <a:lnTo>
                    <a:pt x="0" y="88866"/>
                  </a:lnTo>
                  <a:lnTo>
                    <a:pt x="1058" y="90994"/>
                  </a:lnTo>
                  <a:lnTo>
                    <a:pt x="2822" y="92412"/>
                  </a:lnTo>
                  <a:lnTo>
                    <a:pt x="7605" y="93989"/>
                  </a:lnTo>
                  <a:lnTo>
                    <a:pt x="13257" y="94689"/>
                  </a:lnTo>
                  <a:lnTo>
                    <a:pt x="15188" y="95934"/>
                  </a:lnTo>
                  <a:lnTo>
                    <a:pt x="16475" y="97823"/>
                  </a:lnTo>
                  <a:lnTo>
                    <a:pt x="17333" y="100140"/>
                  </a:lnTo>
                  <a:lnTo>
                    <a:pt x="20022" y="101685"/>
                  </a:lnTo>
                  <a:lnTo>
                    <a:pt x="28654" y="103402"/>
                  </a:lnTo>
                  <a:lnTo>
                    <a:pt x="36724" y="101342"/>
                  </a:lnTo>
                  <a:lnTo>
                    <a:pt x="45472" y="96454"/>
                  </a:lnTo>
                  <a:lnTo>
                    <a:pt x="60292" y="94430"/>
                  </a:lnTo>
                  <a:lnTo>
                    <a:pt x="62420" y="92586"/>
                  </a:lnTo>
                  <a:lnTo>
                    <a:pt x="82756" y="69746"/>
                  </a:lnTo>
                  <a:lnTo>
                    <a:pt x="91078" y="60294"/>
                  </a:lnTo>
                  <a:lnTo>
                    <a:pt x="97248" y="47619"/>
                  </a:lnTo>
                  <a:lnTo>
                    <a:pt x="101429" y="41272"/>
                  </a:lnTo>
                  <a:lnTo>
                    <a:pt x="104334" y="30456"/>
                  </a:lnTo>
                  <a:lnTo>
                    <a:pt x="104772" y="19181"/>
                  </a:lnTo>
                  <a:lnTo>
                    <a:pt x="104775" y="42649"/>
                  </a:lnTo>
                  <a:lnTo>
                    <a:pt x="113711" y="83204"/>
                  </a:lnTo>
                  <a:lnTo>
                    <a:pt x="115096" y="92013"/>
                  </a:lnTo>
                  <a:lnTo>
                    <a:pt x="121788" y="114915"/>
                  </a:lnTo>
                  <a:lnTo>
                    <a:pt x="123646" y="155276"/>
                  </a:lnTo>
                  <a:lnTo>
                    <a:pt x="124804" y="171670"/>
                  </a:lnTo>
                  <a:lnTo>
                    <a:pt x="132757" y="218902"/>
                  </a:lnTo>
                  <a:lnTo>
                    <a:pt x="133316" y="263515"/>
                  </a:lnTo>
                  <a:lnTo>
                    <a:pt x="132290" y="306916"/>
                  </a:lnTo>
                  <a:lnTo>
                    <a:pt x="125745" y="319420"/>
                  </a:lnTo>
                  <a:lnTo>
                    <a:pt x="118161" y="329828"/>
                  </a:lnTo>
                  <a:lnTo>
                    <a:pt x="116017" y="336385"/>
                  </a:lnTo>
                  <a:lnTo>
                    <a:pt x="114386" y="338556"/>
                  </a:lnTo>
                  <a:lnTo>
                    <a:pt x="109752" y="340969"/>
                  </a:lnTo>
                  <a:lnTo>
                    <a:pt x="91954" y="342731"/>
                  </a:lnTo>
                  <a:lnTo>
                    <a:pt x="89878" y="341728"/>
                  </a:lnTo>
                  <a:lnTo>
                    <a:pt x="88493" y="340003"/>
                  </a:lnTo>
                  <a:lnTo>
                    <a:pt x="85897" y="335262"/>
                  </a:lnTo>
                  <a:lnTo>
                    <a:pt x="72630" y="320506"/>
                  </a:lnTo>
                  <a:lnTo>
                    <a:pt x="69321" y="311428"/>
                  </a:lnTo>
                  <a:lnTo>
                    <a:pt x="57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100"/>
            <p:cNvSpPr/>
            <p:nvPr>
              <p:custDataLst>
                <p:tags r:id="rId93"/>
              </p:custDataLst>
            </p:nvPr>
          </p:nvSpPr>
          <p:spPr>
            <a:xfrm>
              <a:off x="3990975" y="294322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6459"/>
                  </a:lnTo>
                  <a:lnTo>
                    <a:pt x="0" y="92053"/>
                  </a:lnTo>
                  <a:lnTo>
                    <a:pt x="0" y="98415"/>
                  </a:lnTo>
                  <a:lnTo>
                    <a:pt x="2822" y="104771"/>
                  </a:lnTo>
                  <a:lnTo>
                    <a:pt x="6546" y="111123"/>
                  </a:lnTo>
                  <a:lnTo>
                    <a:pt x="9132" y="121944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01"/>
            <p:cNvSpPr/>
            <p:nvPr>
              <p:custDataLst>
                <p:tags r:id="rId94"/>
              </p:custDataLst>
            </p:nvPr>
          </p:nvSpPr>
          <p:spPr>
            <a:xfrm>
              <a:off x="3924300" y="30003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1289" y="19050"/>
                  </a:lnTo>
                  <a:lnTo>
                    <a:pt x="60524" y="13562"/>
                  </a:lnTo>
                  <a:lnTo>
                    <a:pt x="72143" y="15895"/>
                  </a:lnTo>
                  <a:lnTo>
                    <a:pt x="98543" y="10224"/>
                  </a:lnTo>
                  <a:lnTo>
                    <a:pt x="106592" y="9836"/>
                  </a:lnTo>
                  <a:lnTo>
                    <a:pt x="113696" y="684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102"/>
            <p:cNvSpPr/>
            <p:nvPr>
              <p:custDataLst>
                <p:tags r:id="rId95"/>
              </p:custDataLst>
            </p:nvPr>
          </p:nvSpPr>
          <p:spPr>
            <a:xfrm>
              <a:off x="3699761" y="2928220"/>
              <a:ext cx="129290" cy="157716"/>
            </a:xfrm>
            <a:custGeom>
              <a:avLst/>
              <a:gdLst/>
              <a:ahLst/>
              <a:cxnLst/>
              <a:rect l="0" t="0" r="0" b="0"/>
              <a:pathLst>
                <a:path w="129290" h="157716">
                  <a:moveTo>
                    <a:pt x="14989" y="34055"/>
                  </a:moveTo>
                  <a:lnTo>
                    <a:pt x="14989" y="34055"/>
                  </a:lnTo>
                  <a:lnTo>
                    <a:pt x="9932" y="34055"/>
                  </a:lnTo>
                  <a:lnTo>
                    <a:pt x="8443" y="32997"/>
                  </a:lnTo>
                  <a:lnTo>
                    <a:pt x="7450" y="31233"/>
                  </a:lnTo>
                  <a:lnTo>
                    <a:pt x="5726" y="24354"/>
                  </a:lnTo>
                  <a:lnTo>
                    <a:pt x="5581" y="19866"/>
                  </a:lnTo>
                  <a:lnTo>
                    <a:pt x="4483" y="18246"/>
                  </a:lnTo>
                  <a:lnTo>
                    <a:pt x="2694" y="17165"/>
                  </a:lnTo>
                  <a:lnTo>
                    <a:pt x="442" y="16445"/>
                  </a:lnTo>
                  <a:lnTo>
                    <a:pt x="0" y="14907"/>
                  </a:lnTo>
                  <a:lnTo>
                    <a:pt x="5382" y="5608"/>
                  </a:lnTo>
                  <a:lnTo>
                    <a:pt x="10497" y="5518"/>
                  </a:lnTo>
                  <a:lnTo>
                    <a:pt x="11994" y="4447"/>
                  </a:lnTo>
                  <a:lnTo>
                    <a:pt x="12993" y="2675"/>
                  </a:lnTo>
                  <a:lnTo>
                    <a:pt x="13658" y="435"/>
                  </a:lnTo>
                  <a:lnTo>
                    <a:pt x="15160" y="0"/>
                  </a:lnTo>
                  <a:lnTo>
                    <a:pt x="34235" y="7888"/>
                  </a:lnTo>
                  <a:lnTo>
                    <a:pt x="37345" y="10261"/>
                  </a:lnTo>
                  <a:lnTo>
                    <a:pt x="46444" y="12896"/>
                  </a:lnTo>
                  <a:lnTo>
                    <a:pt x="51834" y="13599"/>
                  </a:lnTo>
                  <a:lnTo>
                    <a:pt x="55428" y="15126"/>
                  </a:lnTo>
                  <a:lnTo>
                    <a:pt x="57823" y="17203"/>
                  </a:lnTo>
                  <a:lnTo>
                    <a:pt x="68529" y="32228"/>
                  </a:lnTo>
                  <a:lnTo>
                    <a:pt x="72128" y="47036"/>
                  </a:lnTo>
                  <a:lnTo>
                    <a:pt x="78368" y="59656"/>
                  </a:lnTo>
                  <a:lnTo>
                    <a:pt x="80199" y="70481"/>
                  </a:lnTo>
                  <a:lnTo>
                    <a:pt x="78191" y="79525"/>
                  </a:lnTo>
                  <a:lnTo>
                    <a:pt x="74829" y="88131"/>
                  </a:lnTo>
                  <a:lnTo>
                    <a:pt x="71878" y="103817"/>
                  </a:lnTo>
                  <a:lnTo>
                    <a:pt x="64758" y="119136"/>
                  </a:lnTo>
                  <a:lnTo>
                    <a:pt x="64043" y="122526"/>
                  </a:lnTo>
                  <a:lnTo>
                    <a:pt x="57981" y="132352"/>
                  </a:lnTo>
                  <a:lnTo>
                    <a:pt x="35883" y="155995"/>
                  </a:lnTo>
                  <a:lnTo>
                    <a:pt x="32036" y="157042"/>
                  </a:lnTo>
                  <a:lnTo>
                    <a:pt x="26000" y="157715"/>
                  </a:lnTo>
                  <a:lnTo>
                    <a:pt x="25505" y="156712"/>
                  </a:lnTo>
                  <a:lnTo>
                    <a:pt x="24553" y="143686"/>
                  </a:lnTo>
                  <a:lnTo>
                    <a:pt x="27353" y="138166"/>
                  </a:lnTo>
                  <a:lnTo>
                    <a:pt x="39705" y="122868"/>
                  </a:lnTo>
                  <a:lnTo>
                    <a:pt x="41849" y="116566"/>
                  </a:lnTo>
                  <a:lnTo>
                    <a:pt x="48446" y="110238"/>
                  </a:lnTo>
                  <a:lnTo>
                    <a:pt x="53168" y="107069"/>
                  </a:lnTo>
                  <a:lnTo>
                    <a:pt x="56317" y="102839"/>
                  </a:lnTo>
                  <a:lnTo>
                    <a:pt x="66841" y="79828"/>
                  </a:lnTo>
                  <a:lnTo>
                    <a:pt x="95660" y="56358"/>
                  </a:lnTo>
                  <a:lnTo>
                    <a:pt x="107957" y="34060"/>
                  </a:lnTo>
                  <a:lnTo>
                    <a:pt x="108718" y="30883"/>
                  </a:lnTo>
                  <a:lnTo>
                    <a:pt x="110283" y="28765"/>
                  </a:lnTo>
                  <a:lnTo>
                    <a:pt x="112385" y="27353"/>
                  </a:lnTo>
                  <a:lnTo>
                    <a:pt x="114845" y="26413"/>
                  </a:lnTo>
                  <a:lnTo>
                    <a:pt x="116485" y="24726"/>
                  </a:lnTo>
                  <a:lnTo>
                    <a:pt x="118306" y="20032"/>
                  </a:lnTo>
                  <a:lnTo>
                    <a:pt x="119850" y="18356"/>
                  </a:lnTo>
                  <a:lnTo>
                    <a:pt x="129161" y="15044"/>
                  </a:lnTo>
                  <a:lnTo>
                    <a:pt x="115096" y="29195"/>
                  </a:lnTo>
                  <a:lnTo>
                    <a:pt x="112398" y="34718"/>
                  </a:lnTo>
                  <a:lnTo>
                    <a:pt x="111678" y="37672"/>
                  </a:lnTo>
                  <a:lnTo>
                    <a:pt x="102889" y="53163"/>
                  </a:lnTo>
                  <a:lnTo>
                    <a:pt x="100731" y="100556"/>
                  </a:lnTo>
                  <a:lnTo>
                    <a:pt x="100717" y="118452"/>
                  </a:lnTo>
                  <a:lnTo>
                    <a:pt x="101775" y="122070"/>
                  </a:lnTo>
                  <a:lnTo>
                    <a:pt x="103538" y="124481"/>
                  </a:lnTo>
                  <a:lnTo>
                    <a:pt x="105771" y="126089"/>
                  </a:lnTo>
                  <a:lnTo>
                    <a:pt x="107260" y="128220"/>
                  </a:lnTo>
                  <a:lnTo>
                    <a:pt x="110415" y="136274"/>
                  </a:lnTo>
                  <a:lnTo>
                    <a:pt x="114903" y="142280"/>
                  </a:lnTo>
                  <a:lnTo>
                    <a:pt x="120426" y="145655"/>
                  </a:lnTo>
                  <a:lnTo>
                    <a:pt x="129289" y="148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103"/>
            <p:cNvSpPr/>
            <p:nvPr>
              <p:custDataLst>
                <p:tags r:id="rId96"/>
              </p:custDataLst>
            </p:nvPr>
          </p:nvSpPr>
          <p:spPr>
            <a:xfrm>
              <a:off x="3571947" y="2800512"/>
              <a:ext cx="95179" cy="314164"/>
            </a:xfrm>
            <a:custGeom>
              <a:avLst/>
              <a:gdLst/>
              <a:ahLst/>
              <a:cxnLst/>
              <a:rect l="0" t="0" r="0" b="0"/>
              <a:pathLst>
                <a:path w="95179" h="314164">
                  <a:moveTo>
                    <a:pt x="95178" y="56988"/>
                  </a:moveTo>
                  <a:lnTo>
                    <a:pt x="95178" y="56988"/>
                  </a:lnTo>
                  <a:lnTo>
                    <a:pt x="95178" y="51932"/>
                  </a:lnTo>
                  <a:lnTo>
                    <a:pt x="92356" y="46627"/>
                  </a:lnTo>
                  <a:lnTo>
                    <a:pt x="88632" y="40742"/>
                  </a:lnTo>
                  <a:lnTo>
                    <a:pt x="86046" y="30245"/>
                  </a:lnTo>
                  <a:lnTo>
                    <a:pt x="79184" y="21171"/>
                  </a:lnTo>
                  <a:lnTo>
                    <a:pt x="77033" y="12274"/>
                  </a:lnTo>
                  <a:lnTo>
                    <a:pt x="76530" y="6070"/>
                  </a:lnTo>
                  <a:lnTo>
                    <a:pt x="75338" y="3993"/>
                  </a:lnTo>
                  <a:lnTo>
                    <a:pt x="73484" y="2608"/>
                  </a:lnTo>
                  <a:lnTo>
                    <a:pt x="68603" y="1069"/>
                  </a:lnTo>
                  <a:lnTo>
                    <a:pt x="58805" y="0"/>
                  </a:lnTo>
                  <a:lnTo>
                    <a:pt x="58229" y="1004"/>
                  </a:lnTo>
                  <a:lnTo>
                    <a:pt x="57590" y="4942"/>
                  </a:lnTo>
                  <a:lnTo>
                    <a:pt x="52173" y="13110"/>
                  </a:lnTo>
                  <a:lnTo>
                    <a:pt x="34701" y="36695"/>
                  </a:lnTo>
                  <a:lnTo>
                    <a:pt x="21261" y="80384"/>
                  </a:lnTo>
                  <a:lnTo>
                    <a:pt x="4083" y="127023"/>
                  </a:lnTo>
                  <a:lnTo>
                    <a:pt x="475" y="171730"/>
                  </a:lnTo>
                  <a:lnTo>
                    <a:pt x="0" y="211432"/>
                  </a:lnTo>
                  <a:lnTo>
                    <a:pt x="996" y="249678"/>
                  </a:lnTo>
                  <a:lnTo>
                    <a:pt x="7535" y="268363"/>
                  </a:lnTo>
                  <a:lnTo>
                    <a:pt x="25438" y="297029"/>
                  </a:lnTo>
                  <a:lnTo>
                    <a:pt x="46274" y="308693"/>
                  </a:lnTo>
                  <a:lnTo>
                    <a:pt x="66603" y="314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4104"/>
          <p:cNvSpPr/>
          <p:nvPr>
            <p:custDataLst>
              <p:tags r:id="rId4"/>
            </p:custDataLst>
          </p:nvPr>
        </p:nvSpPr>
        <p:spPr>
          <a:xfrm>
            <a:off x="2771810" y="3562350"/>
            <a:ext cx="4274459" cy="238124"/>
          </a:xfrm>
          <a:custGeom>
            <a:avLst/>
            <a:gdLst/>
            <a:ahLst/>
            <a:cxnLst/>
            <a:rect l="0" t="0" r="0" b="0"/>
            <a:pathLst>
              <a:path w="4274459" h="238124">
                <a:moveTo>
                  <a:pt x="9490" y="219075"/>
                </a:moveTo>
                <a:lnTo>
                  <a:pt x="9490" y="219075"/>
                </a:lnTo>
                <a:lnTo>
                  <a:pt x="81" y="219075"/>
                </a:lnTo>
                <a:lnTo>
                  <a:pt x="0" y="229188"/>
                </a:lnTo>
                <a:lnTo>
                  <a:pt x="1046" y="232167"/>
                </a:lnTo>
                <a:lnTo>
                  <a:pt x="2803" y="234153"/>
                </a:lnTo>
                <a:lnTo>
                  <a:pt x="7576" y="236360"/>
                </a:lnTo>
                <a:lnTo>
                  <a:pt x="52228" y="238079"/>
                </a:lnTo>
                <a:lnTo>
                  <a:pt x="95826" y="238119"/>
                </a:lnTo>
                <a:lnTo>
                  <a:pt x="134494" y="238123"/>
                </a:lnTo>
                <a:lnTo>
                  <a:pt x="170588" y="237067"/>
                </a:lnTo>
                <a:lnTo>
                  <a:pt x="214327" y="231579"/>
                </a:lnTo>
                <a:lnTo>
                  <a:pt x="260800" y="228424"/>
                </a:lnTo>
                <a:lnTo>
                  <a:pt x="292280" y="223936"/>
                </a:lnTo>
                <a:lnTo>
                  <a:pt x="329555" y="218413"/>
                </a:lnTo>
                <a:lnTo>
                  <a:pt x="369758" y="212431"/>
                </a:lnTo>
                <a:lnTo>
                  <a:pt x="408792" y="206244"/>
                </a:lnTo>
                <a:lnTo>
                  <a:pt x="452952" y="199967"/>
                </a:lnTo>
                <a:lnTo>
                  <a:pt x="476582" y="196812"/>
                </a:lnTo>
                <a:lnTo>
                  <a:pt x="500801" y="193649"/>
                </a:lnTo>
                <a:lnTo>
                  <a:pt x="525414" y="190483"/>
                </a:lnTo>
                <a:lnTo>
                  <a:pt x="550289" y="187314"/>
                </a:lnTo>
                <a:lnTo>
                  <a:pt x="575340" y="185201"/>
                </a:lnTo>
                <a:lnTo>
                  <a:pt x="600506" y="183792"/>
                </a:lnTo>
                <a:lnTo>
                  <a:pt x="625750" y="182854"/>
                </a:lnTo>
                <a:lnTo>
                  <a:pt x="652105" y="180110"/>
                </a:lnTo>
                <a:lnTo>
                  <a:pt x="679200" y="176165"/>
                </a:lnTo>
                <a:lnTo>
                  <a:pt x="706789" y="171418"/>
                </a:lnTo>
                <a:lnTo>
                  <a:pt x="735764" y="167196"/>
                </a:lnTo>
                <a:lnTo>
                  <a:pt x="765664" y="163322"/>
                </a:lnTo>
                <a:lnTo>
                  <a:pt x="796181" y="159681"/>
                </a:lnTo>
                <a:lnTo>
                  <a:pt x="827109" y="156196"/>
                </a:lnTo>
                <a:lnTo>
                  <a:pt x="858311" y="152814"/>
                </a:lnTo>
                <a:lnTo>
                  <a:pt x="889696" y="149501"/>
                </a:lnTo>
                <a:lnTo>
                  <a:pt x="922260" y="146234"/>
                </a:lnTo>
                <a:lnTo>
                  <a:pt x="955612" y="142997"/>
                </a:lnTo>
                <a:lnTo>
                  <a:pt x="989488" y="139782"/>
                </a:lnTo>
                <a:lnTo>
                  <a:pt x="1024772" y="135521"/>
                </a:lnTo>
                <a:lnTo>
                  <a:pt x="1060995" y="130564"/>
                </a:lnTo>
                <a:lnTo>
                  <a:pt x="1097843" y="125142"/>
                </a:lnTo>
                <a:lnTo>
                  <a:pt x="1134050" y="120470"/>
                </a:lnTo>
                <a:lnTo>
                  <a:pt x="1169830" y="116296"/>
                </a:lnTo>
                <a:lnTo>
                  <a:pt x="1205326" y="112456"/>
                </a:lnTo>
                <a:lnTo>
                  <a:pt x="1241689" y="108838"/>
                </a:lnTo>
                <a:lnTo>
                  <a:pt x="1278631" y="105367"/>
                </a:lnTo>
                <a:lnTo>
                  <a:pt x="1315959" y="101994"/>
                </a:lnTo>
                <a:lnTo>
                  <a:pt x="1354602" y="98688"/>
                </a:lnTo>
                <a:lnTo>
                  <a:pt x="1394123" y="95425"/>
                </a:lnTo>
                <a:lnTo>
                  <a:pt x="1434229" y="92192"/>
                </a:lnTo>
                <a:lnTo>
                  <a:pt x="1474724" y="88978"/>
                </a:lnTo>
                <a:lnTo>
                  <a:pt x="1515479" y="85777"/>
                </a:lnTo>
                <a:lnTo>
                  <a:pt x="1556408" y="82584"/>
                </a:lnTo>
                <a:lnTo>
                  <a:pt x="1597452" y="78340"/>
                </a:lnTo>
                <a:lnTo>
                  <a:pt x="1638573" y="73393"/>
                </a:lnTo>
                <a:lnTo>
                  <a:pt x="1679745" y="67979"/>
                </a:lnTo>
                <a:lnTo>
                  <a:pt x="1720952" y="64369"/>
                </a:lnTo>
                <a:lnTo>
                  <a:pt x="1762181" y="61962"/>
                </a:lnTo>
                <a:lnTo>
                  <a:pt x="1803426" y="60359"/>
                </a:lnTo>
                <a:lnTo>
                  <a:pt x="1845739" y="58231"/>
                </a:lnTo>
                <a:lnTo>
                  <a:pt x="1888764" y="55754"/>
                </a:lnTo>
                <a:lnTo>
                  <a:pt x="1932264" y="53044"/>
                </a:lnTo>
                <a:lnTo>
                  <a:pt x="1975023" y="50179"/>
                </a:lnTo>
                <a:lnTo>
                  <a:pt x="2017287" y="47211"/>
                </a:lnTo>
                <a:lnTo>
                  <a:pt x="2059221" y="44174"/>
                </a:lnTo>
                <a:lnTo>
                  <a:pt x="2101994" y="41091"/>
                </a:lnTo>
                <a:lnTo>
                  <a:pt x="2145326" y="37978"/>
                </a:lnTo>
                <a:lnTo>
                  <a:pt x="2189031" y="34843"/>
                </a:lnTo>
                <a:lnTo>
                  <a:pt x="2232984" y="32754"/>
                </a:lnTo>
                <a:lnTo>
                  <a:pt x="2277102" y="31361"/>
                </a:lnTo>
                <a:lnTo>
                  <a:pt x="2321331" y="30433"/>
                </a:lnTo>
                <a:lnTo>
                  <a:pt x="2364576" y="28755"/>
                </a:lnTo>
                <a:lnTo>
                  <a:pt x="2407164" y="26579"/>
                </a:lnTo>
                <a:lnTo>
                  <a:pt x="2449314" y="24069"/>
                </a:lnTo>
                <a:lnTo>
                  <a:pt x="2491173" y="22396"/>
                </a:lnTo>
                <a:lnTo>
                  <a:pt x="2532837" y="21280"/>
                </a:lnTo>
                <a:lnTo>
                  <a:pt x="2574371" y="20537"/>
                </a:lnTo>
                <a:lnTo>
                  <a:pt x="2615819" y="20041"/>
                </a:lnTo>
                <a:lnTo>
                  <a:pt x="2657209" y="19711"/>
                </a:lnTo>
                <a:lnTo>
                  <a:pt x="2698562" y="19491"/>
                </a:lnTo>
                <a:lnTo>
                  <a:pt x="2739887" y="19344"/>
                </a:lnTo>
                <a:lnTo>
                  <a:pt x="2781196" y="19246"/>
                </a:lnTo>
                <a:lnTo>
                  <a:pt x="2822495" y="19181"/>
                </a:lnTo>
                <a:lnTo>
                  <a:pt x="2862726" y="19137"/>
                </a:lnTo>
                <a:lnTo>
                  <a:pt x="2902248" y="19108"/>
                </a:lnTo>
                <a:lnTo>
                  <a:pt x="2941296" y="19089"/>
                </a:lnTo>
                <a:lnTo>
                  <a:pt x="2980027" y="19076"/>
                </a:lnTo>
                <a:lnTo>
                  <a:pt x="3018548" y="19067"/>
                </a:lnTo>
                <a:lnTo>
                  <a:pt x="3056928" y="19061"/>
                </a:lnTo>
                <a:lnTo>
                  <a:pt x="3095216" y="19057"/>
                </a:lnTo>
                <a:lnTo>
                  <a:pt x="3133440" y="19055"/>
                </a:lnTo>
                <a:lnTo>
                  <a:pt x="3171623" y="19053"/>
                </a:lnTo>
                <a:lnTo>
                  <a:pt x="3209779" y="19052"/>
                </a:lnTo>
                <a:lnTo>
                  <a:pt x="3247916" y="19052"/>
                </a:lnTo>
                <a:lnTo>
                  <a:pt x="3286040" y="19051"/>
                </a:lnTo>
                <a:lnTo>
                  <a:pt x="3323099" y="19051"/>
                </a:lnTo>
                <a:lnTo>
                  <a:pt x="3359446" y="19050"/>
                </a:lnTo>
                <a:lnTo>
                  <a:pt x="3395319" y="19050"/>
                </a:lnTo>
                <a:lnTo>
                  <a:pt x="3429817" y="19050"/>
                </a:lnTo>
                <a:lnTo>
                  <a:pt x="3463400" y="19050"/>
                </a:lnTo>
                <a:lnTo>
                  <a:pt x="3496372" y="19050"/>
                </a:lnTo>
                <a:lnTo>
                  <a:pt x="3529994" y="19050"/>
                </a:lnTo>
                <a:lnTo>
                  <a:pt x="3564051" y="19050"/>
                </a:lnTo>
                <a:lnTo>
                  <a:pt x="3598398" y="19050"/>
                </a:lnTo>
                <a:lnTo>
                  <a:pt x="3630821" y="19050"/>
                </a:lnTo>
                <a:lnTo>
                  <a:pt x="3661960" y="19050"/>
                </a:lnTo>
                <a:lnTo>
                  <a:pt x="3692245" y="19050"/>
                </a:lnTo>
                <a:lnTo>
                  <a:pt x="3723018" y="19050"/>
                </a:lnTo>
                <a:lnTo>
                  <a:pt x="3754117" y="19050"/>
                </a:lnTo>
                <a:lnTo>
                  <a:pt x="3785433" y="19050"/>
                </a:lnTo>
                <a:lnTo>
                  <a:pt x="3814777" y="19050"/>
                </a:lnTo>
                <a:lnTo>
                  <a:pt x="3842806" y="19050"/>
                </a:lnTo>
                <a:lnTo>
                  <a:pt x="3869959" y="19050"/>
                </a:lnTo>
                <a:lnTo>
                  <a:pt x="3896528" y="19050"/>
                </a:lnTo>
                <a:lnTo>
                  <a:pt x="3922707" y="19050"/>
                </a:lnTo>
                <a:lnTo>
                  <a:pt x="3948626" y="19050"/>
                </a:lnTo>
                <a:lnTo>
                  <a:pt x="3991536" y="19050"/>
                </a:lnTo>
                <a:lnTo>
                  <a:pt x="4030363" y="19050"/>
                </a:lnTo>
                <a:lnTo>
                  <a:pt x="4072315" y="19050"/>
                </a:lnTo>
                <a:lnTo>
                  <a:pt x="4110009" y="19050"/>
                </a:lnTo>
                <a:lnTo>
                  <a:pt x="4143343" y="19050"/>
                </a:lnTo>
                <a:lnTo>
                  <a:pt x="4184851" y="19050"/>
                </a:lnTo>
                <a:lnTo>
                  <a:pt x="4227857" y="19050"/>
                </a:lnTo>
                <a:lnTo>
                  <a:pt x="4269155" y="19050"/>
                </a:lnTo>
                <a:lnTo>
                  <a:pt x="4271666" y="17992"/>
                </a:lnTo>
                <a:lnTo>
                  <a:pt x="4273341" y="16228"/>
                </a:lnTo>
                <a:lnTo>
                  <a:pt x="4274458" y="13993"/>
                </a:lnTo>
                <a:lnTo>
                  <a:pt x="4274144" y="12504"/>
                </a:lnTo>
                <a:lnTo>
                  <a:pt x="4272876" y="11511"/>
                </a:lnTo>
                <a:lnTo>
                  <a:pt x="4270973" y="10849"/>
                </a:lnTo>
                <a:lnTo>
                  <a:pt x="425764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Shape-4105"/>
          <p:cNvSpPr/>
          <p:nvPr>
            <p:custDataLst>
              <p:tags r:id="rId5"/>
            </p:custDataLst>
          </p:nvPr>
        </p:nvSpPr>
        <p:spPr>
          <a:xfrm>
            <a:off x="5029200" y="1895475"/>
            <a:ext cx="1076286" cy="76201"/>
          </a:xfrm>
          <a:custGeom>
            <a:avLst/>
            <a:gdLst/>
            <a:ahLst/>
            <a:cxnLst/>
            <a:rect l="0" t="0" r="0" b="0"/>
            <a:pathLst>
              <a:path w="1076286" h="76201">
                <a:moveTo>
                  <a:pt x="0" y="0"/>
                </a:moveTo>
                <a:lnTo>
                  <a:pt x="0" y="0"/>
                </a:lnTo>
                <a:lnTo>
                  <a:pt x="8201" y="8201"/>
                </a:lnTo>
                <a:lnTo>
                  <a:pt x="9133" y="14189"/>
                </a:lnTo>
                <a:lnTo>
                  <a:pt x="10321" y="15809"/>
                </a:lnTo>
                <a:lnTo>
                  <a:pt x="18144" y="18766"/>
                </a:lnTo>
                <a:lnTo>
                  <a:pt x="18647" y="18923"/>
                </a:lnTo>
                <a:lnTo>
                  <a:pt x="49914" y="19049"/>
                </a:lnTo>
                <a:lnTo>
                  <a:pt x="56756" y="21872"/>
                </a:lnTo>
                <a:lnTo>
                  <a:pt x="60063" y="24106"/>
                </a:lnTo>
                <a:lnTo>
                  <a:pt x="74828" y="27251"/>
                </a:lnTo>
                <a:lnTo>
                  <a:pt x="116340" y="28459"/>
                </a:lnTo>
                <a:lnTo>
                  <a:pt x="163428" y="36766"/>
                </a:lnTo>
                <a:lnTo>
                  <a:pt x="201380" y="38895"/>
                </a:lnTo>
                <a:lnTo>
                  <a:pt x="248545" y="45587"/>
                </a:lnTo>
                <a:lnTo>
                  <a:pt x="286015" y="47021"/>
                </a:lnTo>
                <a:lnTo>
                  <a:pt x="323929" y="50268"/>
                </a:lnTo>
                <a:lnTo>
                  <a:pt x="364795" y="55111"/>
                </a:lnTo>
                <a:lnTo>
                  <a:pt x="407595" y="56546"/>
                </a:lnTo>
                <a:lnTo>
                  <a:pt x="449911" y="56971"/>
                </a:lnTo>
                <a:lnTo>
                  <a:pt x="495962" y="59919"/>
                </a:lnTo>
                <a:lnTo>
                  <a:pt x="543121" y="64673"/>
                </a:lnTo>
                <a:lnTo>
                  <a:pt x="590608" y="66082"/>
                </a:lnTo>
                <a:lnTo>
                  <a:pt x="638192" y="66499"/>
                </a:lnTo>
                <a:lnTo>
                  <a:pt x="685805" y="66623"/>
                </a:lnTo>
                <a:lnTo>
                  <a:pt x="730605" y="66660"/>
                </a:lnTo>
                <a:lnTo>
                  <a:pt x="773511" y="66670"/>
                </a:lnTo>
                <a:lnTo>
                  <a:pt x="816916" y="69496"/>
                </a:lnTo>
                <a:lnTo>
                  <a:pt x="859410" y="74213"/>
                </a:lnTo>
                <a:lnTo>
                  <a:pt x="899871" y="75611"/>
                </a:lnTo>
                <a:lnTo>
                  <a:pt x="947043" y="76084"/>
                </a:lnTo>
                <a:lnTo>
                  <a:pt x="991867" y="76185"/>
                </a:lnTo>
                <a:lnTo>
                  <a:pt x="1037500" y="76199"/>
                </a:lnTo>
                <a:lnTo>
                  <a:pt x="1076285" y="76200"/>
                </a:lnTo>
                <a:lnTo>
                  <a:pt x="1071257" y="76200"/>
                </a:lnTo>
                <a:lnTo>
                  <a:pt x="1069772" y="75142"/>
                </a:lnTo>
                <a:lnTo>
                  <a:pt x="1068781" y="73378"/>
                </a:lnTo>
                <a:lnTo>
                  <a:pt x="1068120" y="71144"/>
                </a:lnTo>
                <a:lnTo>
                  <a:pt x="1066622" y="69654"/>
                </a:lnTo>
                <a:lnTo>
                  <a:pt x="1062135" y="67999"/>
                </a:lnTo>
                <a:lnTo>
                  <a:pt x="1037193" y="64027"/>
                </a:lnTo>
                <a:lnTo>
                  <a:pt x="1018868" y="59188"/>
                </a:lnTo>
                <a:lnTo>
                  <a:pt x="979781" y="56360"/>
                </a:lnTo>
                <a:lnTo>
                  <a:pt x="933279" y="48984"/>
                </a:lnTo>
                <a:lnTo>
                  <a:pt x="886653" y="46835"/>
                </a:lnTo>
                <a:lnTo>
                  <a:pt x="843972" y="41159"/>
                </a:lnTo>
                <a:lnTo>
                  <a:pt x="802987" y="39006"/>
                </a:lnTo>
                <a:lnTo>
                  <a:pt x="758857" y="38368"/>
                </a:lnTo>
                <a:lnTo>
                  <a:pt x="717441" y="38179"/>
                </a:lnTo>
                <a:lnTo>
                  <a:pt x="672127" y="38123"/>
                </a:lnTo>
                <a:lnTo>
                  <a:pt x="626245" y="37049"/>
                </a:lnTo>
                <a:lnTo>
                  <a:pt x="584310" y="31556"/>
                </a:lnTo>
                <a:lnTo>
                  <a:pt x="538842" y="29458"/>
                </a:lnTo>
                <a:lnTo>
                  <a:pt x="492914" y="28837"/>
                </a:lnTo>
                <a:lnTo>
                  <a:pt x="450966" y="28653"/>
                </a:lnTo>
                <a:lnTo>
                  <a:pt x="406552" y="28598"/>
                </a:lnTo>
                <a:lnTo>
                  <a:pt x="365052" y="27524"/>
                </a:lnTo>
                <a:lnTo>
                  <a:pt x="320771" y="22031"/>
                </a:lnTo>
                <a:lnTo>
                  <a:pt x="280369" y="19933"/>
                </a:lnTo>
                <a:lnTo>
                  <a:pt x="242646" y="20370"/>
                </a:lnTo>
                <a:lnTo>
                  <a:pt x="198096" y="26641"/>
                </a:lnTo>
                <a:lnTo>
                  <a:pt x="153901" y="28193"/>
                </a:lnTo>
                <a:lnTo>
                  <a:pt x="107795" y="28525"/>
                </a:lnTo>
                <a:lnTo>
                  <a:pt x="93417" y="29611"/>
                </a:lnTo>
                <a:lnTo>
                  <a:pt x="46384" y="37707"/>
                </a:lnTo>
                <a:lnTo>
                  <a:pt x="19622" y="38097"/>
                </a:lnTo>
                <a:lnTo>
                  <a:pt x="65043" y="38100"/>
                </a:lnTo>
                <a:lnTo>
                  <a:pt x="106792" y="38100"/>
                </a:lnTo>
                <a:lnTo>
                  <a:pt x="144332" y="38100"/>
                </a:lnTo>
                <a:lnTo>
                  <a:pt x="191415" y="38100"/>
                </a:lnTo>
                <a:lnTo>
                  <a:pt x="231693" y="38100"/>
                </a:lnTo>
                <a:lnTo>
                  <a:pt x="277141" y="38100"/>
                </a:lnTo>
                <a:lnTo>
                  <a:pt x="324121" y="38100"/>
                </a:lnTo>
                <a:lnTo>
                  <a:pt x="356779" y="38100"/>
                </a:lnTo>
                <a:lnTo>
                  <a:pt x="392460" y="38100"/>
                </a:lnTo>
                <a:lnTo>
                  <a:pt x="429485" y="38100"/>
                </a:lnTo>
                <a:lnTo>
                  <a:pt x="466049" y="38100"/>
                </a:lnTo>
                <a:lnTo>
                  <a:pt x="499938" y="38100"/>
                </a:lnTo>
                <a:lnTo>
                  <a:pt x="535462" y="38100"/>
                </a:lnTo>
                <a:lnTo>
                  <a:pt x="572416" y="38100"/>
                </a:lnTo>
                <a:lnTo>
                  <a:pt x="610007" y="38100"/>
                </a:lnTo>
                <a:lnTo>
                  <a:pt x="645059" y="38100"/>
                </a:lnTo>
                <a:lnTo>
                  <a:pt x="678276" y="38100"/>
                </a:lnTo>
                <a:lnTo>
                  <a:pt x="710678" y="38100"/>
                </a:lnTo>
                <a:lnTo>
                  <a:pt x="742718" y="38100"/>
                </a:lnTo>
                <a:lnTo>
                  <a:pt x="774597" y="38100"/>
                </a:lnTo>
                <a:lnTo>
                  <a:pt x="821237" y="38100"/>
                </a:lnTo>
                <a:lnTo>
                  <a:pt x="862337" y="38100"/>
                </a:lnTo>
                <a:lnTo>
                  <a:pt x="900267" y="38100"/>
                </a:lnTo>
                <a:lnTo>
                  <a:pt x="942065" y="38100"/>
                </a:lnTo>
                <a:lnTo>
                  <a:pt x="971281" y="40922"/>
                </a:lnTo>
                <a:lnTo>
                  <a:pt x="1015493" y="47037"/>
                </a:lnTo>
                <a:lnTo>
                  <a:pt x="1055650" y="47622"/>
                </a:lnTo>
                <a:lnTo>
                  <a:pt x="1056192" y="46565"/>
                </a:lnTo>
                <a:lnTo>
                  <a:pt x="105727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4106"/>
          <p:cNvSpPr/>
          <p:nvPr>
            <p:custDataLst>
              <p:tags r:id="rId6"/>
            </p:custDataLst>
          </p:nvPr>
        </p:nvSpPr>
        <p:spPr>
          <a:xfrm>
            <a:off x="7258050" y="1981200"/>
            <a:ext cx="819151" cy="85726"/>
          </a:xfrm>
          <a:custGeom>
            <a:avLst/>
            <a:gdLst/>
            <a:ahLst/>
            <a:cxnLst/>
            <a:rect l="0" t="0" r="0" b="0"/>
            <a:pathLst>
              <a:path w="819151" h="85726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5056" y="14189"/>
                </a:lnTo>
                <a:lnTo>
                  <a:pt x="7604" y="14751"/>
                </a:lnTo>
                <a:lnTo>
                  <a:pt x="10361" y="14067"/>
                </a:lnTo>
                <a:lnTo>
                  <a:pt x="13257" y="12553"/>
                </a:lnTo>
                <a:lnTo>
                  <a:pt x="16246" y="12602"/>
                </a:lnTo>
                <a:lnTo>
                  <a:pt x="31799" y="17992"/>
                </a:lnTo>
                <a:lnTo>
                  <a:pt x="76450" y="19009"/>
                </a:lnTo>
                <a:lnTo>
                  <a:pt x="116645" y="19044"/>
                </a:lnTo>
                <a:lnTo>
                  <a:pt x="160193" y="19049"/>
                </a:lnTo>
                <a:lnTo>
                  <a:pt x="204739" y="19050"/>
                </a:lnTo>
                <a:lnTo>
                  <a:pt x="241757" y="19050"/>
                </a:lnTo>
                <a:lnTo>
                  <a:pt x="284592" y="19050"/>
                </a:lnTo>
                <a:lnTo>
                  <a:pt x="330798" y="19050"/>
                </a:lnTo>
                <a:lnTo>
                  <a:pt x="372945" y="19050"/>
                </a:lnTo>
                <a:lnTo>
                  <a:pt x="417302" y="19050"/>
                </a:lnTo>
                <a:lnTo>
                  <a:pt x="463958" y="19050"/>
                </a:lnTo>
                <a:lnTo>
                  <a:pt x="511296" y="19050"/>
                </a:lnTo>
                <a:lnTo>
                  <a:pt x="553779" y="19050"/>
                </a:lnTo>
                <a:lnTo>
                  <a:pt x="593178" y="19050"/>
                </a:lnTo>
                <a:lnTo>
                  <a:pt x="631663" y="19050"/>
                </a:lnTo>
                <a:lnTo>
                  <a:pt x="669876" y="19050"/>
                </a:lnTo>
                <a:lnTo>
                  <a:pt x="712053" y="19050"/>
                </a:lnTo>
                <a:lnTo>
                  <a:pt x="753632" y="19050"/>
                </a:lnTo>
                <a:lnTo>
                  <a:pt x="783212" y="19050"/>
                </a:lnTo>
                <a:lnTo>
                  <a:pt x="790125" y="16228"/>
                </a:lnTo>
                <a:lnTo>
                  <a:pt x="799926" y="9641"/>
                </a:lnTo>
                <a:lnTo>
                  <a:pt x="794992" y="14616"/>
                </a:lnTo>
                <a:lnTo>
                  <a:pt x="789715" y="17079"/>
                </a:lnTo>
                <a:lnTo>
                  <a:pt x="786827" y="17736"/>
                </a:lnTo>
                <a:lnTo>
                  <a:pt x="755042" y="10733"/>
                </a:lnTo>
                <a:lnTo>
                  <a:pt x="710636" y="17223"/>
                </a:lnTo>
                <a:lnTo>
                  <a:pt x="675167" y="18509"/>
                </a:lnTo>
                <a:lnTo>
                  <a:pt x="637847" y="18890"/>
                </a:lnTo>
                <a:lnTo>
                  <a:pt x="597155" y="19003"/>
                </a:lnTo>
                <a:lnTo>
                  <a:pt x="565969" y="19029"/>
                </a:lnTo>
                <a:lnTo>
                  <a:pt x="530941" y="19041"/>
                </a:lnTo>
                <a:lnTo>
                  <a:pt x="497029" y="19046"/>
                </a:lnTo>
                <a:lnTo>
                  <a:pt x="463261" y="20107"/>
                </a:lnTo>
                <a:lnTo>
                  <a:pt x="427086" y="24106"/>
                </a:lnTo>
                <a:lnTo>
                  <a:pt x="389841" y="26588"/>
                </a:lnTo>
                <a:lnTo>
                  <a:pt x="353179" y="27692"/>
                </a:lnTo>
                <a:lnTo>
                  <a:pt x="319246" y="28183"/>
                </a:lnTo>
                <a:lnTo>
                  <a:pt x="283704" y="31223"/>
                </a:lnTo>
                <a:lnTo>
                  <a:pt x="247799" y="35043"/>
                </a:lnTo>
                <a:lnTo>
                  <a:pt x="214202" y="36742"/>
                </a:lnTo>
                <a:lnTo>
                  <a:pt x="170594" y="42754"/>
                </a:lnTo>
                <a:lnTo>
                  <a:pt x="130863" y="46182"/>
                </a:lnTo>
                <a:lnTo>
                  <a:pt x="87115" y="47340"/>
                </a:lnTo>
                <a:lnTo>
                  <a:pt x="50722" y="50391"/>
                </a:lnTo>
                <a:lnTo>
                  <a:pt x="20158" y="56556"/>
                </a:lnTo>
                <a:lnTo>
                  <a:pt x="10147" y="57115"/>
                </a:lnTo>
                <a:lnTo>
                  <a:pt x="50246" y="57149"/>
                </a:lnTo>
                <a:lnTo>
                  <a:pt x="92789" y="57150"/>
                </a:lnTo>
                <a:lnTo>
                  <a:pt x="126271" y="57150"/>
                </a:lnTo>
                <a:lnTo>
                  <a:pt x="157721" y="57150"/>
                </a:lnTo>
                <a:lnTo>
                  <a:pt x="190043" y="57150"/>
                </a:lnTo>
                <a:lnTo>
                  <a:pt x="223106" y="57150"/>
                </a:lnTo>
                <a:lnTo>
                  <a:pt x="258966" y="57150"/>
                </a:lnTo>
                <a:lnTo>
                  <a:pt x="298893" y="57150"/>
                </a:lnTo>
                <a:lnTo>
                  <a:pt x="340275" y="57150"/>
                </a:lnTo>
                <a:lnTo>
                  <a:pt x="379833" y="57150"/>
                </a:lnTo>
                <a:lnTo>
                  <a:pt x="418581" y="57150"/>
                </a:lnTo>
                <a:lnTo>
                  <a:pt x="458028" y="58208"/>
                </a:lnTo>
                <a:lnTo>
                  <a:pt x="500254" y="62206"/>
                </a:lnTo>
                <a:lnTo>
                  <a:pt x="540893" y="64689"/>
                </a:lnTo>
                <a:lnTo>
                  <a:pt x="579063" y="65792"/>
                </a:lnTo>
                <a:lnTo>
                  <a:pt x="613667" y="66283"/>
                </a:lnTo>
                <a:lnTo>
                  <a:pt x="649508" y="69323"/>
                </a:lnTo>
                <a:lnTo>
                  <a:pt x="684488" y="74202"/>
                </a:lnTo>
                <a:lnTo>
                  <a:pt x="729038" y="81840"/>
                </a:lnTo>
                <a:lnTo>
                  <a:pt x="773165" y="84574"/>
                </a:lnTo>
                <a:lnTo>
                  <a:pt x="81915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1044"/>
          <p:cNvGrpSpPr/>
          <p:nvPr/>
        </p:nvGrpSpPr>
        <p:grpSpPr>
          <a:xfrm>
            <a:off x="7658100" y="3067050"/>
            <a:ext cx="228601" cy="123741"/>
            <a:chOff x="7658100" y="3067050"/>
            <a:chExt cx="228601" cy="123741"/>
          </a:xfrm>
        </p:grpSpPr>
        <p:sp>
          <p:nvSpPr>
            <p:cNvPr id="127" name="SMARTInkShape-4107"/>
            <p:cNvSpPr/>
            <p:nvPr>
              <p:custDataLst>
                <p:tags r:id="rId89"/>
              </p:custDataLst>
            </p:nvPr>
          </p:nvSpPr>
          <p:spPr>
            <a:xfrm>
              <a:off x="7658100" y="3067050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257" y="19442"/>
                  </a:lnTo>
                  <a:lnTo>
                    <a:pt x="26569" y="18069"/>
                  </a:lnTo>
                  <a:lnTo>
                    <a:pt x="48483" y="11526"/>
                  </a:lnTo>
                  <a:lnTo>
                    <a:pt x="85800" y="6879"/>
                  </a:lnTo>
                  <a:lnTo>
                    <a:pt x="107619" y="2038"/>
                  </a:lnTo>
                  <a:lnTo>
                    <a:pt x="153303" y="119"/>
                  </a:lnTo>
                  <a:lnTo>
                    <a:pt x="197362" y="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108"/>
            <p:cNvSpPr/>
            <p:nvPr>
              <p:custDataLst>
                <p:tags r:id="rId90"/>
              </p:custDataLst>
            </p:nvPr>
          </p:nvSpPr>
          <p:spPr>
            <a:xfrm>
              <a:off x="7660104" y="3162300"/>
              <a:ext cx="226597" cy="28491"/>
            </a:xfrm>
            <a:custGeom>
              <a:avLst/>
              <a:gdLst/>
              <a:ahLst/>
              <a:cxnLst/>
              <a:rect l="0" t="0" r="0" b="0"/>
              <a:pathLst>
                <a:path w="226597" h="28491">
                  <a:moveTo>
                    <a:pt x="64671" y="0"/>
                  </a:moveTo>
                  <a:lnTo>
                    <a:pt x="64671" y="0"/>
                  </a:lnTo>
                  <a:lnTo>
                    <a:pt x="46771" y="7539"/>
                  </a:lnTo>
                  <a:lnTo>
                    <a:pt x="33615" y="11758"/>
                  </a:lnTo>
                  <a:lnTo>
                    <a:pt x="19133" y="16890"/>
                  </a:lnTo>
                  <a:lnTo>
                    <a:pt x="11624" y="19148"/>
                  </a:lnTo>
                  <a:lnTo>
                    <a:pt x="0" y="27125"/>
                  </a:lnTo>
                  <a:lnTo>
                    <a:pt x="390" y="27608"/>
                  </a:lnTo>
                  <a:lnTo>
                    <a:pt x="8873" y="28490"/>
                  </a:lnTo>
                  <a:lnTo>
                    <a:pt x="41006" y="27509"/>
                  </a:lnTo>
                  <a:lnTo>
                    <a:pt x="88190" y="19932"/>
                  </a:lnTo>
                  <a:lnTo>
                    <a:pt x="130034" y="16402"/>
                  </a:lnTo>
                  <a:lnTo>
                    <a:pt x="169186" y="10883"/>
                  </a:lnTo>
                  <a:lnTo>
                    <a:pt x="213316" y="9644"/>
                  </a:lnTo>
                  <a:lnTo>
                    <a:pt x="22659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4109"/>
          <p:cNvSpPr/>
          <p:nvPr>
            <p:custDataLst>
              <p:tags r:id="rId7"/>
            </p:custDataLst>
          </p:nvPr>
        </p:nvSpPr>
        <p:spPr>
          <a:xfrm>
            <a:off x="3667551" y="3333750"/>
            <a:ext cx="703991" cy="28576"/>
          </a:xfrm>
          <a:custGeom>
            <a:avLst/>
            <a:gdLst/>
            <a:ahLst/>
            <a:cxnLst/>
            <a:rect l="0" t="0" r="0" b="0"/>
            <a:pathLst>
              <a:path w="703991" h="28576">
                <a:moveTo>
                  <a:pt x="18624" y="9525"/>
                </a:moveTo>
                <a:lnTo>
                  <a:pt x="18624" y="9525"/>
                </a:lnTo>
                <a:lnTo>
                  <a:pt x="0" y="9525"/>
                </a:lnTo>
                <a:lnTo>
                  <a:pt x="13774" y="9525"/>
                </a:lnTo>
                <a:lnTo>
                  <a:pt x="15391" y="10583"/>
                </a:lnTo>
                <a:lnTo>
                  <a:pt x="16469" y="12347"/>
                </a:lnTo>
                <a:lnTo>
                  <a:pt x="17187" y="14582"/>
                </a:lnTo>
                <a:lnTo>
                  <a:pt x="18724" y="16071"/>
                </a:lnTo>
                <a:lnTo>
                  <a:pt x="23255" y="17726"/>
                </a:lnTo>
                <a:lnTo>
                  <a:pt x="68111" y="19040"/>
                </a:lnTo>
                <a:lnTo>
                  <a:pt x="114365" y="19050"/>
                </a:lnTo>
                <a:lnTo>
                  <a:pt x="158558" y="13993"/>
                </a:lnTo>
                <a:lnTo>
                  <a:pt x="200076" y="10408"/>
                </a:lnTo>
                <a:lnTo>
                  <a:pt x="235606" y="9787"/>
                </a:lnTo>
                <a:lnTo>
                  <a:pt x="272945" y="9603"/>
                </a:lnTo>
                <a:lnTo>
                  <a:pt x="311877" y="9548"/>
                </a:lnTo>
                <a:lnTo>
                  <a:pt x="355398" y="9532"/>
                </a:lnTo>
                <a:lnTo>
                  <a:pt x="395575" y="9527"/>
                </a:lnTo>
                <a:lnTo>
                  <a:pt x="434290" y="9525"/>
                </a:lnTo>
                <a:lnTo>
                  <a:pt x="472572" y="9525"/>
                </a:lnTo>
                <a:lnTo>
                  <a:pt x="510726" y="9525"/>
                </a:lnTo>
                <a:lnTo>
                  <a:pt x="547784" y="9525"/>
                </a:lnTo>
                <a:lnTo>
                  <a:pt x="589286" y="9525"/>
                </a:lnTo>
                <a:lnTo>
                  <a:pt x="636839" y="9525"/>
                </a:lnTo>
                <a:lnTo>
                  <a:pt x="684174" y="9525"/>
                </a:lnTo>
                <a:lnTo>
                  <a:pt x="703990" y="9525"/>
                </a:lnTo>
                <a:lnTo>
                  <a:pt x="661807" y="9525"/>
                </a:lnTo>
                <a:lnTo>
                  <a:pt x="615798" y="9525"/>
                </a:lnTo>
                <a:lnTo>
                  <a:pt x="576180" y="8467"/>
                </a:lnTo>
                <a:lnTo>
                  <a:pt x="534296" y="1986"/>
                </a:lnTo>
                <a:lnTo>
                  <a:pt x="495135" y="393"/>
                </a:lnTo>
                <a:lnTo>
                  <a:pt x="449221" y="78"/>
                </a:lnTo>
                <a:lnTo>
                  <a:pt x="402209" y="15"/>
                </a:lnTo>
                <a:lnTo>
                  <a:pt x="356978" y="3"/>
                </a:lnTo>
                <a:lnTo>
                  <a:pt x="319842" y="5057"/>
                </a:lnTo>
                <a:lnTo>
                  <a:pt x="282028" y="8201"/>
                </a:lnTo>
                <a:lnTo>
                  <a:pt x="237871" y="9264"/>
                </a:lnTo>
                <a:lnTo>
                  <a:pt x="192303" y="12296"/>
                </a:lnTo>
                <a:lnTo>
                  <a:pt x="152414" y="17716"/>
                </a:lnTo>
                <a:lnTo>
                  <a:pt x="107229" y="21696"/>
                </a:lnTo>
                <a:lnTo>
                  <a:pt x="74037" y="27669"/>
                </a:lnTo>
                <a:lnTo>
                  <a:pt x="47253" y="28575"/>
                </a:lnTo>
                <a:lnTo>
                  <a:pt x="71053" y="27517"/>
                </a:lnTo>
                <a:lnTo>
                  <a:pt x="106445" y="20374"/>
                </a:lnTo>
                <a:lnTo>
                  <a:pt x="143921" y="19312"/>
                </a:lnTo>
                <a:lnTo>
                  <a:pt x="190992" y="16280"/>
                </a:lnTo>
                <a:lnTo>
                  <a:pt x="231268" y="11526"/>
                </a:lnTo>
                <a:lnTo>
                  <a:pt x="273894" y="10118"/>
                </a:lnTo>
                <a:lnTo>
                  <a:pt x="316157" y="9701"/>
                </a:lnTo>
                <a:lnTo>
                  <a:pt x="359371" y="9577"/>
                </a:lnTo>
                <a:lnTo>
                  <a:pt x="401808" y="6718"/>
                </a:lnTo>
                <a:lnTo>
                  <a:pt x="442252" y="1991"/>
                </a:lnTo>
                <a:lnTo>
                  <a:pt x="489418" y="5449"/>
                </a:lnTo>
                <a:lnTo>
                  <a:pt x="508677" y="4892"/>
                </a:lnTo>
                <a:lnTo>
                  <a:pt x="524292" y="3232"/>
                </a:lnTo>
                <a:lnTo>
                  <a:pt x="543925" y="6132"/>
                </a:lnTo>
                <a:lnTo>
                  <a:pt x="570460" y="89"/>
                </a:lnTo>
                <a:lnTo>
                  <a:pt x="570892" y="5083"/>
                </a:lnTo>
                <a:lnTo>
                  <a:pt x="568836" y="6564"/>
                </a:lnTo>
                <a:lnTo>
                  <a:pt x="550328" y="8940"/>
                </a:lnTo>
                <a:lnTo>
                  <a:pt x="510953" y="9473"/>
                </a:lnTo>
                <a:lnTo>
                  <a:pt x="470181" y="9515"/>
                </a:lnTo>
                <a:lnTo>
                  <a:pt x="427908" y="10581"/>
                </a:lnTo>
                <a:lnTo>
                  <a:pt x="382711" y="17064"/>
                </a:lnTo>
                <a:lnTo>
                  <a:pt x="342896" y="18657"/>
                </a:lnTo>
                <a:lnTo>
                  <a:pt x="298619" y="19016"/>
                </a:lnTo>
                <a:lnTo>
                  <a:pt x="273800" y="20101"/>
                </a:lnTo>
                <a:lnTo>
                  <a:pt x="262272" y="24535"/>
                </a:lnTo>
                <a:lnTo>
                  <a:pt x="260431" y="23765"/>
                </a:lnTo>
                <a:lnTo>
                  <a:pt x="256965" y="19326"/>
                </a:lnTo>
                <a:lnTo>
                  <a:pt x="282709" y="18008"/>
                </a:lnTo>
                <a:lnTo>
                  <a:pt x="307934" y="11514"/>
                </a:lnTo>
                <a:lnTo>
                  <a:pt x="354298" y="9700"/>
                </a:lnTo>
                <a:lnTo>
                  <a:pt x="398868" y="8490"/>
                </a:lnTo>
                <a:lnTo>
                  <a:pt x="439087" y="1327"/>
                </a:lnTo>
                <a:lnTo>
                  <a:pt x="482706" y="175"/>
                </a:lnTo>
                <a:lnTo>
                  <a:pt x="529644" y="10"/>
                </a:lnTo>
                <a:lnTo>
                  <a:pt x="54249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1046"/>
          <p:cNvGrpSpPr/>
          <p:nvPr/>
        </p:nvGrpSpPr>
        <p:grpSpPr>
          <a:xfrm>
            <a:off x="8277677" y="2809910"/>
            <a:ext cx="2590349" cy="695122"/>
            <a:chOff x="8277677" y="2809910"/>
            <a:chExt cx="2590349" cy="695122"/>
          </a:xfrm>
        </p:grpSpPr>
        <p:sp>
          <p:nvSpPr>
            <p:cNvPr id="131" name="SMARTInkShape-4110"/>
            <p:cNvSpPr/>
            <p:nvPr>
              <p:custDataLst>
                <p:tags r:id="rId71"/>
              </p:custDataLst>
            </p:nvPr>
          </p:nvSpPr>
          <p:spPr>
            <a:xfrm>
              <a:off x="9296400" y="3238892"/>
              <a:ext cx="104776" cy="190109"/>
            </a:xfrm>
            <a:custGeom>
              <a:avLst/>
              <a:gdLst/>
              <a:ahLst/>
              <a:cxnLst/>
              <a:rect l="0" t="0" r="0" b="0"/>
              <a:pathLst>
                <a:path w="104776" h="190109">
                  <a:moveTo>
                    <a:pt x="104775" y="9133"/>
                  </a:moveTo>
                  <a:lnTo>
                    <a:pt x="104775" y="9133"/>
                  </a:lnTo>
                  <a:lnTo>
                    <a:pt x="96574" y="932"/>
                  </a:lnTo>
                  <a:lnTo>
                    <a:pt x="90584" y="0"/>
                  </a:lnTo>
                  <a:lnTo>
                    <a:pt x="88965" y="928"/>
                  </a:lnTo>
                  <a:lnTo>
                    <a:pt x="87885" y="2605"/>
                  </a:lnTo>
                  <a:lnTo>
                    <a:pt x="87164" y="4781"/>
                  </a:lnTo>
                  <a:lnTo>
                    <a:pt x="85627" y="6231"/>
                  </a:lnTo>
                  <a:lnTo>
                    <a:pt x="81096" y="7844"/>
                  </a:lnTo>
                  <a:lnTo>
                    <a:pt x="72594" y="8751"/>
                  </a:lnTo>
                  <a:lnTo>
                    <a:pt x="70621" y="9937"/>
                  </a:lnTo>
                  <a:lnTo>
                    <a:pt x="69305" y="11785"/>
                  </a:lnTo>
                  <a:lnTo>
                    <a:pt x="66786" y="16662"/>
                  </a:lnTo>
                  <a:lnTo>
                    <a:pt x="42255" y="44089"/>
                  </a:lnTo>
                  <a:lnTo>
                    <a:pt x="39946" y="50422"/>
                  </a:lnTo>
                  <a:lnTo>
                    <a:pt x="38273" y="52534"/>
                  </a:lnTo>
                  <a:lnTo>
                    <a:pt x="33591" y="54881"/>
                  </a:lnTo>
                  <a:lnTo>
                    <a:pt x="31920" y="57623"/>
                  </a:lnTo>
                  <a:lnTo>
                    <a:pt x="26413" y="74411"/>
                  </a:lnTo>
                  <a:lnTo>
                    <a:pt x="22322" y="81537"/>
                  </a:lnTo>
                  <a:lnTo>
                    <a:pt x="18961" y="91499"/>
                  </a:lnTo>
                  <a:lnTo>
                    <a:pt x="14425" y="97951"/>
                  </a:lnTo>
                  <a:lnTo>
                    <a:pt x="8881" y="101525"/>
                  </a:lnTo>
                  <a:lnTo>
                    <a:pt x="5920" y="102477"/>
                  </a:lnTo>
                  <a:lnTo>
                    <a:pt x="3947" y="104171"/>
                  </a:lnTo>
                  <a:lnTo>
                    <a:pt x="1754" y="108875"/>
                  </a:lnTo>
                  <a:lnTo>
                    <a:pt x="4" y="155186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11"/>
            <p:cNvSpPr/>
            <p:nvPr>
              <p:custDataLst>
                <p:tags r:id="rId72"/>
              </p:custDataLst>
            </p:nvPr>
          </p:nvSpPr>
          <p:spPr>
            <a:xfrm>
              <a:off x="9610725" y="3267075"/>
              <a:ext cx="57141" cy="171451"/>
            </a:xfrm>
            <a:custGeom>
              <a:avLst/>
              <a:gdLst/>
              <a:ahLst/>
              <a:cxnLst/>
              <a:rect l="0" t="0" r="0" b="0"/>
              <a:pathLst>
                <a:path w="57141" h="171451">
                  <a:moveTo>
                    <a:pt x="47625" y="28575"/>
                  </a:moveTo>
                  <a:lnTo>
                    <a:pt x="47625" y="28575"/>
                  </a:lnTo>
                  <a:lnTo>
                    <a:pt x="55826" y="20374"/>
                  </a:lnTo>
                  <a:lnTo>
                    <a:pt x="57035" y="10965"/>
                  </a:lnTo>
                  <a:lnTo>
                    <a:pt x="57140" y="1451"/>
                  </a:lnTo>
                  <a:lnTo>
                    <a:pt x="56084" y="967"/>
                  </a:lnTo>
                  <a:lnTo>
                    <a:pt x="33163" y="0"/>
                  </a:lnTo>
                  <a:lnTo>
                    <a:pt x="31633" y="1058"/>
                  </a:lnTo>
                  <a:lnTo>
                    <a:pt x="30614" y="2822"/>
                  </a:lnTo>
                  <a:lnTo>
                    <a:pt x="29934" y="5057"/>
                  </a:lnTo>
                  <a:lnTo>
                    <a:pt x="28423" y="6546"/>
                  </a:lnTo>
                  <a:lnTo>
                    <a:pt x="23921" y="8201"/>
                  </a:lnTo>
                  <a:lnTo>
                    <a:pt x="22297" y="9701"/>
                  </a:lnTo>
                  <a:lnTo>
                    <a:pt x="11701" y="28771"/>
                  </a:lnTo>
                  <a:lnTo>
                    <a:pt x="9563" y="60328"/>
                  </a:lnTo>
                  <a:lnTo>
                    <a:pt x="9537" y="69851"/>
                  </a:lnTo>
                  <a:lnTo>
                    <a:pt x="6707" y="76200"/>
                  </a:lnTo>
                  <a:lnTo>
                    <a:pt x="2980" y="82550"/>
                  </a:lnTo>
                  <a:lnTo>
                    <a:pt x="884" y="93133"/>
                  </a:lnTo>
                  <a:lnTo>
                    <a:pt x="7" y="139622"/>
                  </a:lnTo>
                  <a:lnTo>
                    <a:pt x="0" y="169960"/>
                  </a:lnTo>
                  <a:lnTo>
                    <a:pt x="1058" y="170457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12"/>
            <p:cNvSpPr/>
            <p:nvPr>
              <p:custDataLst>
                <p:tags r:id="rId73"/>
              </p:custDataLst>
            </p:nvPr>
          </p:nvSpPr>
          <p:spPr>
            <a:xfrm>
              <a:off x="9534525" y="3229091"/>
              <a:ext cx="76201" cy="104660"/>
            </a:xfrm>
            <a:custGeom>
              <a:avLst/>
              <a:gdLst/>
              <a:ahLst/>
              <a:cxnLst/>
              <a:rect l="0" t="0" r="0" b="0"/>
              <a:pathLst>
                <a:path w="76201" h="104660">
                  <a:moveTo>
                    <a:pt x="0" y="9409"/>
                  </a:moveTo>
                  <a:lnTo>
                    <a:pt x="0" y="9409"/>
                  </a:lnTo>
                  <a:lnTo>
                    <a:pt x="9410" y="0"/>
                  </a:lnTo>
                  <a:lnTo>
                    <a:pt x="9491" y="4975"/>
                  </a:lnTo>
                  <a:lnTo>
                    <a:pt x="12332" y="10261"/>
                  </a:lnTo>
                  <a:lnTo>
                    <a:pt x="17723" y="17221"/>
                  </a:lnTo>
                  <a:lnTo>
                    <a:pt x="18787" y="26200"/>
                  </a:lnTo>
                  <a:lnTo>
                    <a:pt x="18935" y="32041"/>
                  </a:lnTo>
                  <a:lnTo>
                    <a:pt x="21821" y="38165"/>
                  </a:lnTo>
                  <a:lnTo>
                    <a:pt x="24072" y="41280"/>
                  </a:lnTo>
                  <a:lnTo>
                    <a:pt x="36659" y="73813"/>
                  </a:lnTo>
                  <a:lnTo>
                    <a:pt x="61687" y="99664"/>
                  </a:lnTo>
                  <a:lnTo>
                    <a:pt x="67280" y="102439"/>
                  </a:lnTo>
                  <a:lnTo>
                    <a:pt x="76200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113"/>
            <p:cNvSpPr/>
            <p:nvPr>
              <p:custDataLst>
                <p:tags r:id="rId74"/>
              </p:custDataLst>
            </p:nvPr>
          </p:nvSpPr>
          <p:spPr>
            <a:xfrm>
              <a:off x="9258334" y="3305175"/>
              <a:ext cx="85692" cy="95251"/>
            </a:xfrm>
            <a:custGeom>
              <a:avLst/>
              <a:gdLst/>
              <a:ahLst/>
              <a:cxnLst/>
              <a:rect l="0" t="0" r="0" b="0"/>
              <a:pathLst>
                <a:path w="85692" h="9525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5032" y="0"/>
                  </a:lnTo>
                  <a:lnTo>
                    <a:pt x="6518" y="1058"/>
                  </a:lnTo>
                  <a:lnTo>
                    <a:pt x="7509" y="2822"/>
                  </a:lnTo>
                  <a:lnTo>
                    <a:pt x="9376" y="9132"/>
                  </a:lnTo>
                  <a:lnTo>
                    <a:pt x="16014" y="17052"/>
                  </a:lnTo>
                  <a:lnTo>
                    <a:pt x="17680" y="22748"/>
                  </a:lnTo>
                  <a:lnTo>
                    <a:pt x="19186" y="24690"/>
                  </a:lnTo>
                  <a:lnTo>
                    <a:pt x="23677" y="26848"/>
                  </a:lnTo>
                  <a:lnTo>
                    <a:pt x="25298" y="28482"/>
                  </a:lnTo>
                  <a:lnTo>
                    <a:pt x="36616" y="45864"/>
                  </a:lnTo>
                  <a:lnTo>
                    <a:pt x="64797" y="74354"/>
                  </a:lnTo>
                  <a:lnTo>
                    <a:pt x="68644" y="75380"/>
                  </a:lnTo>
                  <a:lnTo>
                    <a:pt x="71152" y="75653"/>
                  </a:lnTo>
                  <a:lnTo>
                    <a:pt x="72823" y="76893"/>
                  </a:lnTo>
                  <a:lnTo>
                    <a:pt x="74681" y="81095"/>
                  </a:lnTo>
                  <a:lnTo>
                    <a:pt x="75726" y="89410"/>
                  </a:lnTo>
                  <a:lnTo>
                    <a:pt x="76931" y="91356"/>
                  </a:lnTo>
                  <a:lnTo>
                    <a:pt x="78792" y="92654"/>
                  </a:lnTo>
                  <a:lnTo>
                    <a:pt x="856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114"/>
            <p:cNvSpPr/>
            <p:nvPr>
              <p:custDataLst>
                <p:tags r:id="rId75"/>
              </p:custDataLst>
            </p:nvPr>
          </p:nvSpPr>
          <p:spPr>
            <a:xfrm>
              <a:off x="9429750" y="34385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7517" y="8642"/>
                  </a:lnTo>
                  <a:lnTo>
                    <a:pt x="23518" y="9132"/>
                  </a:lnTo>
                  <a:lnTo>
                    <a:pt x="22029" y="10322"/>
                  </a:lnTo>
                  <a:lnTo>
                    <a:pt x="20374" y="14465"/>
                  </a:lnTo>
                  <a:lnTo>
                    <a:pt x="18874" y="15994"/>
                  </a:lnTo>
                  <a:lnTo>
                    <a:pt x="8862" y="2126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115"/>
            <p:cNvSpPr/>
            <p:nvPr>
              <p:custDataLst>
                <p:tags r:id="rId76"/>
              </p:custDataLst>
            </p:nvPr>
          </p:nvSpPr>
          <p:spPr>
            <a:xfrm>
              <a:off x="10353675" y="3067050"/>
              <a:ext cx="85404" cy="276226"/>
            </a:xfrm>
            <a:custGeom>
              <a:avLst/>
              <a:gdLst/>
              <a:ahLst/>
              <a:cxnLst/>
              <a:rect l="0" t="0" r="0" b="0"/>
              <a:pathLst>
                <a:path w="85404" h="2762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9886" y="2822"/>
                  </a:lnTo>
                  <a:lnTo>
                    <a:pt x="25772" y="6546"/>
                  </a:lnTo>
                  <a:lnTo>
                    <a:pt x="31914" y="8201"/>
                  </a:lnTo>
                  <a:lnTo>
                    <a:pt x="33977" y="10759"/>
                  </a:lnTo>
                  <a:lnTo>
                    <a:pt x="36268" y="19246"/>
                  </a:lnTo>
                  <a:lnTo>
                    <a:pt x="42930" y="27250"/>
                  </a:lnTo>
                  <a:lnTo>
                    <a:pt x="64453" y="46070"/>
                  </a:lnTo>
                  <a:lnTo>
                    <a:pt x="70979" y="57870"/>
                  </a:lnTo>
                  <a:lnTo>
                    <a:pt x="83279" y="102852"/>
                  </a:lnTo>
                  <a:lnTo>
                    <a:pt x="85403" y="143876"/>
                  </a:lnTo>
                  <a:lnTo>
                    <a:pt x="84572" y="170688"/>
                  </a:lnTo>
                  <a:lnTo>
                    <a:pt x="77034" y="193567"/>
                  </a:lnTo>
                  <a:lnTo>
                    <a:pt x="50072" y="233472"/>
                  </a:lnTo>
                  <a:lnTo>
                    <a:pt x="18955" y="26368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116"/>
            <p:cNvSpPr/>
            <p:nvPr>
              <p:custDataLst>
                <p:tags r:id="rId77"/>
              </p:custDataLst>
            </p:nvPr>
          </p:nvSpPr>
          <p:spPr>
            <a:xfrm>
              <a:off x="10048875" y="3286125"/>
              <a:ext cx="37710" cy="66676"/>
            </a:xfrm>
            <a:custGeom>
              <a:avLst/>
              <a:gdLst/>
              <a:ahLst/>
              <a:cxnLst/>
              <a:rect l="0" t="0" r="0" b="0"/>
              <a:pathLst>
                <a:path w="37710" h="66676">
                  <a:moveTo>
                    <a:pt x="28575" y="0"/>
                  </a:moveTo>
                  <a:lnTo>
                    <a:pt x="28575" y="0"/>
                  </a:lnTo>
                  <a:lnTo>
                    <a:pt x="37709" y="9132"/>
                  </a:lnTo>
                  <a:lnTo>
                    <a:pt x="29865" y="17692"/>
                  </a:lnTo>
                  <a:lnTo>
                    <a:pt x="28957" y="23704"/>
                  </a:lnTo>
                  <a:lnTo>
                    <a:pt x="28689" y="32188"/>
                  </a:lnTo>
                  <a:lnTo>
                    <a:pt x="27592" y="34159"/>
                  </a:lnTo>
                  <a:lnTo>
                    <a:pt x="25803" y="35473"/>
                  </a:lnTo>
                  <a:lnTo>
                    <a:pt x="23552" y="36349"/>
                  </a:lnTo>
                  <a:lnTo>
                    <a:pt x="22051" y="37991"/>
                  </a:lnTo>
                  <a:lnTo>
                    <a:pt x="20383" y="42637"/>
                  </a:lnTo>
                  <a:lnTo>
                    <a:pt x="18882" y="44300"/>
                  </a:lnTo>
                  <a:lnTo>
                    <a:pt x="14389" y="46148"/>
                  </a:lnTo>
                  <a:lnTo>
                    <a:pt x="12768" y="47698"/>
                  </a:lnTo>
                  <a:lnTo>
                    <a:pt x="10967" y="52244"/>
                  </a:lnTo>
                  <a:lnTo>
                    <a:pt x="9952" y="60753"/>
                  </a:lnTo>
                  <a:lnTo>
                    <a:pt x="8752" y="62727"/>
                  </a:lnTo>
                  <a:lnTo>
                    <a:pt x="6893" y="6404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117"/>
            <p:cNvSpPr/>
            <p:nvPr>
              <p:custDataLst>
                <p:tags r:id="rId78"/>
              </p:custDataLst>
            </p:nvPr>
          </p:nvSpPr>
          <p:spPr>
            <a:xfrm>
              <a:off x="10601363" y="2995641"/>
              <a:ext cx="266663" cy="366232"/>
            </a:xfrm>
            <a:custGeom>
              <a:avLst/>
              <a:gdLst/>
              <a:ahLst/>
              <a:cxnLst/>
              <a:rect l="0" t="0" r="0" b="0"/>
              <a:pathLst>
                <a:path w="266663" h="366232">
                  <a:moveTo>
                    <a:pt x="95212" y="252384"/>
                  </a:moveTo>
                  <a:lnTo>
                    <a:pt x="95212" y="252384"/>
                  </a:lnTo>
                  <a:lnTo>
                    <a:pt x="90155" y="252384"/>
                  </a:lnTo>
                  <a:lnTo>
                    <a:pt x="88666" y="251326"/>
                  </a:lnTo>
                  <a:lnTo>
                    <a:pt x="87674" y="249562"/>
                  </a:lnTo>
                  <a:lnTo>
                    <a:pt x="86078" y="244183"/>
                  </a:lnTo>
                  <a:lnTo>
                    <a:pt x="83039" y="243448"/>
                  </a:lnTo>
                  <a:lnTo>
                    <a:pt x="80747" y="243251"/>
                  </a:lnTo>
                  <a:lnTo>
                    <a:pt x="79219" y="242062"/>
                  </a:lnTo>
                  <a:lnTo>
                    <a:pt x="76282" y="233736"/>
                  </a:lnTo>
                  <a:lnTo>
                    <a:pt x="61698" y="218872"/>
                  </a:lnTo>
                  <a:lnTo>
                    <a:pt x="60170" y="218401"/>
                  </a:lnTo>
                  <a:lnTo>
                    <a:pt x="59150" y="219145"/>
                  </a:lnTo>
                  <a:lnTo>
                    <a:pt x="58471" y="220700"/>
                  </a:lnTo>
                  <a:lnTo>
                    <a:pt x="56960" y="221736"/>
                  </a:lnTo>
                  <a:lnTo>
                    <a:pt x="49030" y="223536"/>
                  </a:lnTo>
                  <a:lnTo>
                    <a:pt x="25235" y="246192"/>
                  </a:lnTo>
                  <a:lnTo>
                    <a:pt x="21778" y="255276"/>
                  </a:lnTo>
                  <a:lnTo>
                    <a:pt x="19183" y="265311"/>
                  </a:lnTo>
                  <a:lnTo>
                    <a:pt x="12829" y="277969"/>
                  </a:lnTo>
                  <a:lnTo>
                    <a:pt x="932" y="325300"/>
                  </a:lnTo>
                  <a:lnTo>
                    <a:pt x="0" y="354840"/>
                  </a:lnTo>
                  <a:lnTo>
                    <a:pt x="5031" y="361528"/>
                  </a:lnTo>
                  <a:lnTo>
                    <a:pt x="10328" y="364392"/>
                  </a:lnTo>
                  <a:lnTo>
                    <a:pt x="22354" y="366231"/>
                  </a:lnTo>
                  <a:lnTo>
                    <a:pt x="28611" y="363661"/>
                  </a:lnTo>
                  <a:lnTo>
                    <a:pt x="50969" y="349352"/>
                  </a:lnTo>
                  <a:lnTo>
                    <a:pt x="78810" y="306441"/>
                  </a:lnTo>
                  <a:lnTo>
                    <a:pt x="100656" y="261502"/>
                  </a:lnTo>
                  <a:lnTo>
                    <a:pt x="117317" y="214230"/>
                  </a:lnTo>
                  <a:lnTo>
                    <a:pt x="123567" y="168569"/>
                  </a:lnTo>
                  <a:lnTo>
                    <a:pt x="131073" y="121607"/>
                  </a:lnTo>
                  <a:lnTo>
                    <a:pt x="132869" y="81442"/>
                  </a:lnTo>
                  <a:lnTo>
                    <a:pt x="133272" y="37086"/>
                  </a:lnTo>
                  <a:lnTo>
                    <a:pt x="133300" y="17612"/>
                  </a:lnTo>
                  <a:lnTo>
                    <a:pt x="132245" y="13320"/>
                  </a:lnTo>
                  <a:lnTo>
                    <a:pt x="130485" y="10458"/>
                  </a:lnTo>
                  <a:lnTo>
                    <a:pt x="128253" y="8550"/>
                  </a:lnTo>
                  <a:lnTo>
                    <a:pt x="125771" y="3608"/>
                  </a:lnTo>
                  <a:lnTo>
                    <a:pt x="125110" y="808"/>
                  </a:lnTo>
                  <a:lnTo>
                    <a:pt x="124670" y="0"/>
                  </a:lnTo>
                  <a:lnTo>
                    <a:pt x="124375" y="520"/>
                  </a:lnTo>
                  <a:lnTo>
                    <a:pt x="124178" y="1924"/>
                  </a:lnTo>
                  <a:lnTo>
                    <a:pt x="117319" y="12841"/>
                  </a:lnTo>
                  <a:lnTo>
                    <a:pt x="109324" y="58902"/>
                  </a:lnTo>
                  <a:lnTo>
                    <a:pt x="102519" y="100845"/>
                  </a:lnTo>
                  <a:lnTo>
                    <a:pt x="96655" y="138254"/>
                  </a:lnTo>
                  <a:lnTo>
                    <a:pt x="95497" y="181705"/>
                  </a:lnTo>
                  <a:lnTo>
                    <a:pt x="95250" y="224745"/>
                  </a:lnTo>
                  <a:lnTo>
                    <a:pt x="96279" y="253431"/>
                  </a:lnTo>
                  <a:lnTo>
                    <a:pt x="102753" y="273209"/>
                  </a:lnTo>
                  <a:lnTo>
                    <a:pt x="104914" y="283864"/>
                  </a:lnTo>
                  <a:lnTo>
                    <a:pt x="112101" y="299329"/>
                  </a:lnTo>
                  <a:lnTo>
                    <a:pt x="113835" y="307518"/>
                  </a:lnTo>
                  <a:lnTo>
                    <a:pt x="113977" y="307131"/>
                  </a:lnTo>
                  <a:lnTo>
                    <a:pt x="114250" y="295292"/>
                  </a:lnTo>
                  <a:lnTo>
                    <a:pt x="117080" y="289799"/>
                  </a:lnTo>
                  <a:lnTo>
                    <a:pt x="120807" y="283829"/>
                  </a:lnTo>
                  <a:lnTo>
                    <a:pt x="122904" y="273460"/>
                  </a:lnTo>
                  <a:lnTo>
                    <a:pt x="124585" y="258511"/>
                  </a:lnTo>
                  <a:lnTo>
                    <a:pt x="131313" y="246908"/>
                  </a:lnTo>
                  <a:lnTo>
                    <a:pt x="148232" y="227061"/>
                  </a:lnTo>
                  <a:lnTo>
                    <a:pt x="150526" y="220668"/>
                  </a:lnTo>
                  <a:lnTo>
                    <a:pt x="152197" y="218540"/>
                  </a:lnTo>
                  <a:lnTo>
                    <a:pt x="156874" y="216176"/>
                  </a:lnTo>
                  <a:lnTo>
                    <a:pt x="158545" y="216603"/>
                  </a:lnTo>
                  <a:lnTo>
                    <a:pt x="159658" y="217947"/>
                  </a:lnTo>
                  <a:lnTo>
                    <a:pt x="160401" y="219901"/>
                  </a:lnTo>
                  <a:lnTo>
                    <a:pt x="161954" y="221204"/>
                  </a:lnTo>
                  <a:lnTo>
                    <a:pt x="166503" y="222651"/>
                  </a:lnTo>
                  <a:lnTo>
                    <a:pt x="168140" y="224095"/>
                  </a:lnTo>
                  <a:lnTo>
                    <a:pt x="177670" y="241046"/>
                  </a:lnTo>
                  <a:lnTo>
                    <a:pt x="180809" y="279285"/>
                  </a:lnTo>
                  <a:lnTo>
                    <a:pt x="178057" y="288329"/>
                  </a:lnTo>
                  <a:lnTo>
                    <a:pt x="174367" y="295876"/>
                  </a:lnTo>
                  <a:lnTo>
                    <a:pt x="171229" y="306075"/>
                  </a:lnTo>
                  <a:lnTo>
                    <a:pt x="165124" y="315800"/>
                  </a:lnTo>
                  <a:lnTo>
                    <a:pt x="161788" y="325384"/>
                  </a:lnTo>
                  <a:lnTo>
                    <a:pt x="157257" y="331748"/>
                  </a:lnTo>
                  <a:lnTo>
                    <a:pt x="151715" y="335282"/>
                  </a:lnTo>
                  <a:lnTo>
                    <a:pt x="143357" y="337944"/>
                  </a:lnTo>
                  <a:lnTo>
                    <a:pt x="142849" y="315715"/>
                  </a:lnTo>
                  <a:lnTo>
                    <a:pt x="145666" y="309458"/>
                  </a:lnTo>
                  <a:lnTo>
                    <a:pt x="174637" y="263594"/>
                  </a:lnTo>
                  <a:lnTo>
                    <a:pt x="212296" y="221153"/>
                  </a:lnTo>
                  <a:lnTo>
                    <a:pt x="243531" y="199498"/>
                  </a:lnTo>
                  <a:lnTo>
                    <a:pt x="253695" y="196497"/>
                  </a:lnTo>
                  <a:lnTo>
                    <a:pt x="266094" y="195284"/>
                  </a:lnTo>
                  <a:lnTo>
                    <a:pt x="266612" y="208496"/>
                  </a:lnTo>
                  <a:lnTo>
                    <a:pt x="263818" y="214534"/>
                  </a:lnTo>
                  <a:lnTo>
                    <a:pt x="261592" y="217626"/>
                  </a:lnTo>
                  <a:lnTo>
                    <a:pt x="258457" y="232090"/>
                  </a:lnTo>
                  <a:lnTo>
                    <a:pt x="257159" y="276825"/>
                  </a:lnTo>
                  <a:lnTo>
                    <a:pt x="257146" y="283707"/>
                  </a:lnTo>
                  <a:lnTo>
                    <a:pt x="266662" y="30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118"/>
            <p:cNvSpPr/>
            <p:nvPr>
              <p:custDataLst>
                <p:tags r:id="rId79"/>
              </p:custDataLst>
            </p:nvPr>
          </p:nvSpPr>
          <p:spPr>
            <a:xfrm>
              <a:off x="10182225" y="3152810"/>
              <a:ext cx="95215" cy="352222"/>
            </a:xfrm>
            <a:custGeom>
              <a:avLst/>
              <a:gdLst/>
              <a:ahLst/>
              <a:cxnLst/>
              <a:rect l="0" t="0" r="0" b="0"/>
              <a:pathLst>
                <a:path w="95215" h="352222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0" y="41255"/>
                  </a:lnTo>
                  <a:lnTo>
                    <a:pt x="2824" y="47596"/>
                  </a:lnTo>
                  <a:lnTo>
                    <a:pt x="6546" y="53943"/>
                  </a:lnTo>
                  <a:lnTo>
                    <a:pt x="8642" y="64524"/>
                  </a:lnTo>
                  <a:lnTo>
                    <a:pt x="9490" y="92941"/>
                  </a:lnTo>
                  <a:lnTo>
                    <a:pt x="14570" y="99598"/>
                  </a:lnTo>
                  <a:lnTo>
                    <a:pt x="19883" y="102454"/>
                  </a:lnTo>
                  <a:lnTo>
                    <a:pt x="36268" y="104606"/>
                  </a:lnTo>
                  <a:lnTo>
                    <a:pt x="42614" y="104700"/>
                  </a:lnTo>
                  <a:lnTo>
                    <a:pt x="48220" y="101900"/>
                  </a:lnTo>
                  <a:lnTo>
                    <a:pt x="54239" y="98186"/>
                  </a:lnTo>
                  <a:lnTo>
                    <a:pt x="60443" y="96536"/>
                  </a:lnTo>
                  <a:lnTo>
                    <a:pt x="62520" y="95037"/>
                  </a:lnTo>
                  <a:lnTo>
                    <a:pt x="63905" y="92979"/>
                  </a:lnTo>
                  <a:lnTo>
                    <a:pt x="66501" y="87871"/>
                  </a:lnTo>
                  <a:lnTo>
                    <a:pt x="81755" y="69728"/>
                  </a:lnTo>
                  <a:lnTo>
                    <a:pt x="84550" y="60264"/>
                  </a:lnTo>
                  <a:lnTo>
                    <a:pt x="85202" y="53929"/>
                  </a:lnTo>
                  <a:lnTo>
                    <a:pt x="88314" y="47585"/>
                  </a:lnTo>
                  <a:lnTo>
                    <a:pt x="95130" y="38230"/>
                  </a:lnTo>
                  <a:lnTo>
                    <a:pt x="95214" y="43171"/>
                  </a:lnTo>
                  <a:lnTo>
                    <a:pt x="92412" y="48448"/>
                  </a:lnTo>
                  <a:lnTo>
                    <a:pt x="88698" y="54321"/>
                  </a:lnTo>
                  <a:lnTo>
                    <a:pt x="86312" y="66715"/>
                  </a:lnTo>
                  <a:lnTo>
                    <a:pt x="85735" y="111649"/>
                  </a:lnTo>
                  <a:lnTo>
                    <a:pt x="85725" y="155573"/>
                  </a:lnTo>
                  <a:lnTo>
                    <a:pt x="86783" y="188155"/>
                  </a:lnTo>
                  <a:lnTo>
                    <a:pt x="94367" y="231119"/>
                  </a:lnTo>
                  <a:lnTo>
                    <a:pt x="95198" y="276154"/>
                  </a:lnTo>
                  <a:lnTo>
                    <a:pt x="94190" y="317288"/>
                  </a:lnTo>
                  <a:lnTo>
                    <a:pt x="83490" y="342669"/>
                  </a:lnTo>
                  <a:lnTo>
                    <a:pt x="81059" y="345909"/>
                  </a:lnTo>
                  <a:lnTo>
                    <a:pt x="75537" y="349510"/>
                  </a:lnTo>
                  <a:lnTo>
                    <a:pt x="58993" y="352221"/>
                  </a:lnTo>
                  <a:lnTo>
                    <a:pt x="47625" y="3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19"/>
            <p:cNvSpPr/>
            <p:nvPr>
              <p:custDataLst>
                <p:tags r:id="rId80"/>
              </p:custDataLst>
            </p:nvPr>
          </p:nvSpPr>
          <p:spPr>
            <a:xfrm>
              <a:off x="8277677" y="2809910"/>
              <a:ext cx="132899" cy="693395"/>
            </a:xfrm>
            <a:custGeom>
              <a:avLst/>
              <a:gdLst/>
              <a:ahLst/>
              <a:cxnLst/>
              <a:rect l="0" t="0" r="0" b="0"/>
              <a:pathLst>
                <a:path w="132899" h="693395">
                  <a:moveTo>
                    <a:pt x="132898" y="47590"/>
                  </a:moveTo>
                  <a:lnTo>
                    <a:pt x="132898" y="47590"/>
                  </a:lnTo>
                  <a:lnTo>
                    <a:pt x="132898" y="10009"/>
                  </a:lnTo>
                  <a:lnTo>
                    <a:pt x="124698" y="1335"/>
                  </a:lnTo>
                  <a:lnTo>
                    <a:pt x="118709" y="371"/>
                  </a:lnTo>
                  <a:lnTo>
                    <a:pt x="106074" y="0"/>
                  </a:lnTo>
                  <a:lnTo>
                    <a:pt x="97064" y="6518"/>
                  </a:lnTo>
                  <a:lnTo>
                    <a:pt x="76922" y="14155"/>
                  </a:lnTo>
                  <a:lnTo>
                    <a:pt x="68155" y="22499"/>
                  </a:lnTo>
                  <a:lnTo>
                    <a:pt x="34876" y="67319"/>
                  </a:lnTo>
                  <a:lnTo>
                    <a:pt x="16757" y="92174"/>
                  </a:lnTo>
                  <a:lnTo>
                    <a:pt x="4691" y="135208"/>
                  </a:lnTo>
                  <a:lnTo>
                    <a:pt x="0" y="182430"/>
                  </a:lnTo>
                  <a:lnTo>
                    <a:pt x="2429" y="221222"/>
                  </a:lnTo>
                  <a:lnTo>
                    <a:pt x="10315" y="265894"/>
                  </a:lnTo>
                  <a:lnTo>
                    <a:pt x="30416" y="306127"/>
                  </a:lnTo>
                  <a:lnTo>
                    <a:pt x="44234" y="352570"/>
                  </a:lnTo>
                  <a:lnTo>
                    <a:pt x="51649" y="390525"/>
                  </a:lnTo>
                  <a:lnTo>
                    <a:pt x="62247" y="435143"/>
                  </a:lnTo>
                  <a:lnTo>
                    <a:pt x="70756" y="480292"/>
                  </a:lnTo>
                  <a:lnTo>
                    <a:pt x="74270" y="505998"/>
                  </a:lnTo>
                  <a:lnTo>
                    <a:pt x="68014" y="549752"/>
                  </a:lnTo>
                  <a:lnTo>
                    <a:pt x="59913" y="590360"/>
                  </a:lnTo>
                  <a:lnTo>
                    <a:pt x="52065" y="625002"/>
                  </a:lnTo>
                  <a:lnTo>
                    <a:pt x="35605" y="665862"/>
                  </a:lnTo>
                  <a:lnTo>
                    <a:pt x="22562" y="682477"/>
                  </a:lnTo>
                  <a:lnTo>
                    <a:pt x="20360" y="688890"/>
                  </a:lnTo>
                  <a:lnTo>
                    <a:pt x="18713" y="691024"/>
                  </a:lnTo>
                  <a:lnTo>
                    <a:pt x="14063" y="693394"/>
                  </a:lnTo>
                  <a:lnTo>
                    <a:pt x="12399" y="692967"/>
                  </a:lnTo>
                  <a:lnTo>
                    <a:pt x="11291" y="691625"/>
                  </a:lnTo>
                  <a:lnTo>
                    <a:pt x="9511" y="686923"/>
                  </a:lnTo>
                  <a:lnTo>
                    <a:pt x="9073" y="64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20"/>
            <p:cNvSpPr/>
            <p:nvPr>
              <p:custDataLst>
                <p:tags r:id="rId81"/>
              </p:custDataLst>
            </p:nvPr>
          </p:nvSpPr>
          <p:spPr>
            <a:xfrm>
              <a:off x="8477250" y="2828964"/>
              <a:ext cx="114301" cy="662293"/>
            </a:xfrm>
            <a:custGeom>
              <a:avLst/>
              <a:gdLst/>
              <a:ahLst/>
              <a:cxnLst/>
              <a:rect l="0" t="0" r="0" b="0"/>
              <a:pathLst>
                <a:path w="114301" h="662293">
                  <a:moveTo>
                    <a:pt x="114300" y="38061"/>
                  </a:moveTo>
                  <a:lnTo>
                    <a:pt x="114300" y="38061"/>
                  </a:lnTo>
                  <a:lnTo>
                    <a:pt x="114300" y="15671"/>
                  </a:lnTo>
                  <a:lnTo>
                    <a:pt x="113242" y="13609"/>
                  </a:lnTo>
                  <a:lnTo>
                    <a:pt x="111478" y="12235"/>
                  </a:lnTo>
                  <a:lnTo>
                    <a:pt x="109244" y="11318"/>
                  </a:lnTo>
                  <a:lnTo>
                    <a:pt x="107755" y="9649"/>
                  </a:lnTo>
                  <a:lnTo>
                    <a:pt x="105168" y="1446"/>
                  </a:lnTo>
                  <a:lnTo>
                    <a:pt x="102127" y="621"/>
                  </a:lnTo>
                  <a:lnTo>
                    <a:pt x="82395" y="0"/>
                  </a:lnTo>
                  <a:lnTo>
                    <a:pt x="76131" y="2800"/>
                  </a:lnTo>
                  <a:lnTo>
                    <a:pt x="69820" y="6514"/>
                  </a:lnTo>
                  <a:lnTo>
                    <a:pt x="63486" y="8165"/>
                  </a:lnTo>
                  <a:lnTo>
                    <a:pt x="57144" y="14543"/>
                  </a:lnTo>
                  <a:lnTo>
                    <a:pt x="51856" y="23375"/>
                  </a:lnTo>
                  <a:lnTo>
                    <a:pt x="31488" y="70131"/>
                  </a:lnTo>
                  <a:lnTo>
                    <a:pt x="23206" y="90014"/>
                  </a:lnTo>
                  <a:lnTo>
                    <a:pt x="19597" y="133881"/>
                  </a:lnTo>
                  <a:lnTo>
                    <a:pt x="19122" y="178189"/>
                  </a:lnTo>
                  <a:lnTo>
                    <a:pt x="24121" y="215907"/>
                  </a:lnTo>
                  <a:lnTo>
                    <a:pt x="28753" y="256518"/>
                  </a:lnTo>
                  <a:lnTo>
                    <a:pt x="38763" y="295114"/>
                  </a:lnTo>
                  <a:lnTo>
                    <a:pt x="44999" y="326597"/>
                  </a:lnTo>
                  <a:lnTo>
                    <a:pt x="52163" y="370105"/>
                  </a:lnTo>
                  <a:lnTo>
                    <a:pt x="57224" y="409273"/>
                  </a:lnTo>
                  <a:lnTo>
                    <a:pt x="64495" y="447584"/>
                  </a:lnTo>
                  <a:lnTo>
                    <a:pt x="67446" y="494196"/>
                  </a:lnTo>
                  <a:lnTo>
                    <a:pt x="72078" y="517288"/>
                  </a:lnTo>
                  <a:lnTo>
                    <a:pt x="66230" y="564118"/>
                  </a:lnTo>
                  <a:lnTo>
                    <a:pt x="54952" y="609503"/>
                  </a:lnTo>
                  <a:lnTo>
                    <a:pt x="49072" y="629893"/>
                  </a:lnTo>
                  <a:lnTo>
                    <a:pt x="48054" y="640750"/>
                  </a:lnTo>
                  <a:lnTo>
                    <a:pt x="45794" y="644112"/>
                  </a:lnTo>
                  <a:lnTo>
                    <a:pt x="24314" y="661671"/>
                  </a:lnTo>
                  <a:lnTo>
                    <a:pt x="21501" y="662292"/>
                  </a:lnTo>
                  <a:lnTo>
                    <a:pt x="18567" y="661649"/>
                  </a:lnTo>
                  <a:lnTo>
                    <a:pt x="12485" y="659170"/>
                  </a:lnTo>
                  <a:lnTo>
                    <a:pt x="6255" y="658068"/>
                  </a:lnTo>
                  <a:lnTo>
                    <a:pt x="4170" y="656716"/>
                  </a:lnTo>
                  <a:lnTo>
                    <a:pt x="2780" y="654756"/>
                  </a:lnTo>
                  <a:lnTo>
                    <a:pt x="0" y="647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121"/>
            <p:cNvSpPr/>
            <p:nvPr>
              <p:custDataLst>
                <p:tags r:id="rId82"/>
              </p:custDataLst>
            </p:nvPr>
          </p:nvSpPr>
          <p:spPr>
            <a:xfrm>
              <a:off x="8633998" y="3058849"/>
              <a:ext cx="224253" cy="234909"/>
            </a:xfrm>
            <a:custGeom>
              <a:avLst/>
              <a:gdLst/>
              <a:ahLst/>
              <a:cxnLst/>
              <a:rect l="0" t="0" r="0" b="0"/>
              <a:pathLst>
                <a:path w="224253" h="234909">
                  <a:moveTo>
                    <a:pt x="5177" y="8201"/>
                  </a:moveTo>
                  <a:lnTo>
                    <a:pt x="5177" y="8201"/>
                  </a:lnTo>
                  <a:lnTo>
                    <a:pt x="5177" y="0"/>
                  </a:lnTo>
                  <a:lnTo>
                    <a:pt x="5177" y="6993"/>
                  </a:lnTo>
                  <a:lnTo>
                    <a:pt x="7999" y="7664"/>
                  </a:lnTo>
                  <a:lnTo>
                    <a:pt x="30988" y="8192"/>
                  </a:lnTo>
                  <a:lnTo>
                    <a:pt x="37990" y="13254"/>
                  </a:lnTo>
                  <a:lnTo>
                    <a:pt x="49837" y="25505"/>
                  </a:lnTo>
                  <a:lnTo>
                    <a:pt x="58157" y="40257"/>
                  </a:lnTo>
                  <a:lnTo>
                    <a:pt x="70364" y="81672"/>
                  </a:lnTo>
                  <a:lnTo>
                    <a:pt x="71721" y="119365"/>
                  </a:lnTo>
                  <a:lnTo>
                    <a:pt x="62143" y="162720"/>
                  </a:lnTo>
                  <a:lnTo>
                    <a:pt x="43081" y="196467"/>
                  </a:lnTo>
                  <a:lnTo>
                    <a:pt x="37898" y="204058"/>
                  </a:lnTo>
                  <a:lnTo>
                    <a:pt x="35595" y="210960"/>
                  </a:lnTo>
                  <a:lnTo>
                    <a:pt x="28927" y="217555"/>
                  </a:lnTo>
                  <a:lnTo>
                    <a:pt x="21024" y="224014"/>
                  </a:lnTo>
                  <a:lnTo>
                    <a:pt x="15517" y="232542"/>
                  </a:lnTo>
                  <a:lnTo>
                    <a:pt x="10478" y="234908"/>
                  </a:lnTo>
                  <a:lnTo>
                    <a:pt x="8711" y="234481"/>
                  </a:lnTo>
                  <a:lnTo>
                    <a:pt x="7533" y="233138"/>
                  </a:lnTo>
                  <a:lnTo>
                    <a:pt x="6748" y="231184"/>
                  </a:lnTo>
                  <a:lnTo>
                    <a:pt x="5166" y="229881"/>
                  </a:lnTo>
                  <a:lnTo>
                    <a:pt x="586" y="228434"/>
                  </a:lnTo>
                  <a:lnTo>
                    <a:pt x="0" y="226990"/>
                  </a:lnTo>
                  <a:lnTo>
                    <a:pt x="666" y="224968"/>
                  </a:lnTo>
                  <a:lnTo>
                    <a:pt x="2170" y="222562"/>
                  </a:lnTo>
                  <a:lnTo>
                    <a:pt x="4781" y="200485"/>
                  </a:lnTo>
                  <a:lnTo>
                    <a:pt x="6059" y="192085"/>
                  </a:lnTo>
                  <a:lnTo>
                    <a:pt x="13787" y="175457"/>
                  </a:lnTo>
                  <a:lnTo>
                    <a:pt x="55942" y="127942"/>
                  </a:lnTo>
                  <a:lnTo>
                    <a:pt x="68783" y="110590"/>
                  </a:lnTo>
                  <a:lnTo>
                    <a:pt x="110144" y="81811"/>
                  </a:lnTo>
                  <a:lnTo>
                    <a:pt x="121679" y="72667"/>
                  </a:lnTo>
                  <a:lnTo>
                    <a:pt x="164780" y="48102"/>
                  </a:lnTo>
                  <a:lnTo>
                    <a:pt x="176174" y="37215"/>
                  </a:lnTo>
                  <a:lnTo>
                    <a:pt x="171437" y="41963"/>
                  </a:lnTo>
                  <a:lnTo>
                    <a:pt x="166207" y="44373"/>
                  </a:lnTo>
                  <a:lnTo>
                    <a:pt x="163329" y="45016"/>
                  </a:lnTo>
                  <a:lnTo>
                    <a:pt x="161412" y="46503"/>
                  </a:lnTo>
                  <a:lnTo>
                    <a:pt x="133154" y="87798"/>
                  </a:lnTo>
                  <a:lnTo>
                    <a:pt x="130233" y="100460"/>
                  </a:lnTo>
                  <a:lnTo>
                    <a:pt x="129034" y="144638"/>
                  </a:lnTo>
                  <a:lnTo>
                    <a:pt x="129017" y="152801"/>
                  </a:lnTo>
                  <a:lnTo>
                    <a:pt x="131831" y="159956"/>
                  </a:lnTo>
                  <a:lnTo>
                    <a:pt x="142261" y="173173"/>
                  </a:lnTo>
                  <a:lnTo>
                    <a:pt x="174059" y="192340"/>
                  </a:lnTo>
                  <a:lnTo>
                    <a:pt x="224252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22"/>
            <p:cNvSpPr/>
            <p:nvPr>
              <p:custDataLst>
                <p:tags r:id="rId83"/>
              </p:custDataLst>
            </p:nvPr>
          </p:nvSpPr>
          <p:spPr>
            <a:xfrm>
              <a:off x="8953500" y="3257550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0"/>
                  </a:moveTo>
                  <a:lnTo>
                    <a:pt x="0" y="0"/>
                  </a:lnTo>
                  <a:lnTo>
                    <a:pt x="9134" y="913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23"/>
            <p:cNvSpPr/>
            <p:nvPr>
              <p:custDataLst>
                <p:tags r:id="rId84"/>
              </p:custDataLst>
            </p:nvPr>
          </p:nvSpPr>
          <p:spPr>
            <a:xfrm>
              <a:off x="9172575" y="2933828"/>
              <a:ext cx="95251" cy="399923"/>
            </a:xfrm>
            <a:custGeom>
              <a:avLst/>
              <a:gdLst/>
              <a:ahLst/>
              <a:cxnLst/>
              <a:rect l="0" t="0" r="0" b="0"/>
              <a:pathLst>
                <a:path w="95251" h="399923">
                  <a:moveTo>
                    <a:pt x="95250" y="57022"/>
                  </a:moveTo>
                  <a:lnTo>
                    <a:pt x="95250" y="57022"/>
                  </a:lnTo>
                  <a:lnTo>
                    <a:pt x="95250" y="10876"/>
                  </a:lnTo>
                  <a:lnTo>
                    <a:pt x="95250" y="1326"/>
                  </a:lnTo>
                  <a:lnTo>
                    <a:pt x="94192" y="841"/>
                  </a:lnTo>
                  <a:lnTo>
                    <a:pt x="87049" y="0"/>
                  </a:lnTo>
                  <a:lnTo>
                    <a:pt x="78382" y="6443"/>
                  </a:lnTo>
                  <a:lnTo>
                    <a:pt x="72584" y="8084"/>
                  </a:lnTo>
                  <a:lnTo>
                    <a:pt x="70615" y="9581"/>
                  </a:lnTo>
                  <a:lnTo>
                    <a:pt x="44330" y="54443"/>
                  </a:lnTo>
                  <a:lnTo>
                    <a:pt x="23276" y="99391"/>
                  </a:lnTo>
                  <a:lnTo>
                    <a:pt x="14550" y="143309"/>
                  </a:lnTo>
                  <a:lnTo>
                    <a:pt x="7364" y="190446"/>
                  </a:lnTo>
                  <a:lnTo>
                    <a:pt x="970" y="238006"/>
                  </a:lnTo>
                  <a:lnTo>
                    <a:pt x="127" y="280567"/>
                  </a:lnTo>
                  <a:lnTo>
                    <a:pt x="12" y="323526"/>
                  </a:lnTo>
                  <a:lnTo>
                    <a:pt x="0" y="368641"/>
                  </a:lnTo>
                  <a:lnTo>
                    <a:pt x="0" y="399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24"/>
            <p:cNvSpPr/>
            <p:nvPr>
              <p:custDataLst>
                <p:tags r:id="rId85"/>
              </p:custDataLst>
            </p:nvPr>
          </p:nvSpPr>
          <p:spPr>
            <a:xfrm>
              <a:off x="9112699" y="3190875"/>
              <a:ext cx="155127" cy="66676"/>
            </a:xfrm>
            <a:custGeom>
              <a:avLst/>
              <a:gdLst/>
              <a:ahLst/>
              <a:cxnLst/>
              <a:rect l="0" t="0" r="0" b="0"/>
              <a:pathLst>
                <a:path w="155127" h="66676">
                  <a:moveTo>
                    <a:pt x="21776" y="66675"/>
                  </a:moveTo>
                  <a:lnTo>
                    <a:pt x="21776" y="66675"/>
                  </a:lnTo>
                  <a:lnTo>
                    <a:pt x="16719" y="61618"/>
                  </a:lnTo>
                  <a:lnTo>
                    <a:pt x="14236" y="56314"/>
                  </a:lnTo>
                  <a:lnTo>
                    <a:pt x="12285" y="30442"/>
                  </a:lnTo>
                  <a:lnTo>
                    <a:pt x="2149" y="29128"/>
                  </a:lnTo>
                  <a:lnTo>
                    <a:pt x="223" y="27886"/>
                  </a:lnTo>
                  <a:lnTo>
                    <a:pt x="0" y="25999"/>
                  </a:lnTo>
                  <a:lnTo>
                    <a:pt x="2187" y="20423"/>
                  </a:lnTo>
                  <a:lnTo>
                    <a:pt x="7623" y="14400"/>
                  </a:lnTo>
                  <a:lnTo>
                    <a:pt x="13017" y="11692"/>
                  </a:lnTo>
                  <a:lnTo>
                    <a:pt x="34191" y="9715"/>
                  </a:lnTo>
                  <a:lnTo>
                    <a:pt x="45285" y="8551"/>
                  </a:lnTo>
                  <a:lnTo>
                    <a:pt x="82213" y="890"/>
                  </a:lnTo>
                  <a:lnTo>
                    <a:pt x="126557" y="52"/>
                  </a:lnTo>
                  <a:lnTo>
                    <a:pt x="155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25"/>
            <p:cNvSpPr/>
            <p:nvPr>
              <p:custDataLst>
                <p:tags r:id="rId86"/>
              </p:custDataLst>
            </p:nvPr>
          </p:nvSpPr>
          <p:spPr>
            <a:xfrm>
              <a:off x="9239250" y="32575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8201" y="17716"/>
                  </a:lnTo>
                  <a:lnTo>
                    <a:pt x="14191" y="18654"/>
                  </a:lnTo>
                  <a:lnTo>
                    <a:pt x="15810" y="19845"/>
                  </a:lnTo>
                  <a:lnTo>
                    <a:pt x="17611" y="23989"/>
                  </a:lnTo>
                  <a:lnTo>
                    <a:pt x="19148" y="25518"/>
                  </a:lnTo>
                  <a:lnTo>
                    <a:pt x="29222" y="30793"/>
                  </a:lnTo>
                  <a:lnTo>
                    <a:pt x="52136" y="52162"/>
                  </a:lnTo>
                  <a:lnTo>
                    <a:pt x="54921" y="57756"/>
                  </a:lnTo>
                  <a:lnTo>
                    <a:pt x="55665" y="60729"/>
                  </a:lnTo>
                  <a:lnTo>
                    <a:pt x="57218" y="62711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26"/>
            <p:cNvSpPr/>
            <p:nvPr>
              <p:custDataLst>
                <p:tags r:id="rId87"/>
              </p:custDataLst>
            </p:nvPr>
          </p:nvSpPr>
          <p:spPr>
            <a:xfrm>
              <a:off x="9810765" y="3096021"/>
              <a:ext cx="85710" cy="228205"/>
            </a:xfrm>
            <a:custGeom>
              <a:avLst/>
              <a:gdLst/>
              <a:ahLst/>
              <a:cxnLst/>
              <a:rect l="0" t="0" r="0" b="0"/>
              <a:pathLst>
                <a:path w="85710" h="228205">
                  <a:moveTo>
                    <a:pt x="76185" y="18654"/>
                  </a:moveTo>
                  <a:lnTo>
                    <a:pt x="76185" y="18654"/>
                  </a:lnTo>
                  <a:lnTo>
                    <a:pt x="85319" y="18654"/>
                  </a:lnTo>
                  <a:lnTo>
                    <a:pt x="85709" y="4107"/>
                  </a:lnTo>
                  <a:lnTo>
                    <a:pt x="84652" y="2606"/>
                  </a:lnTo>
                  <a:lnTo>
                    <a:pt x="82886" y="1605"/>
                  </a:lnTo>
                  <a:lnTo>
                    <a:pt x="77508" y="0"/>
                  </a:lnTo>
                  <a:lnTo>
                    <a:pt x="68843" y="6228"/>
                  </a:lnTo>
                  <a:lnTo>
                    <a:pt x="60016" y="9328"/>
                  </a:lnTo>
                  <a:lnTo>
                    <a:pt x="34898" y="31486"/>
                  </a:lnTo>
                  <a:lnTo>
                    <a:pt x="9510" y="76057"/>
                  </a:lnTo>
                  <a:lnTo>
                    <a:pt x="4218" y="88617"/>
                  </a:lnTo>
                  <a:lnTo>
                    <a:pt x="231" y="132960"/>
                  </a:lnTo>
                  <a:lnTo>
                    <a:pt x="0" y="177404"/>
                  </a:lnTo>
                  <a:lnTo>
                    <a:pt x="2814" y="187282"/>
                  </a:lnTo>
                  <a:lnTo>
                    <a:pt x="6533" y="196258"/>
                  </a:lnTo>
                  <a:lnTo>
                    <a:pt x="9687" y="212153"/>
                  </a:lnTo>
                  <a:lnTo>
                    <a:pt x="14176" y="220365"/>
                  </a:lnTo>
                  <a:lnTo>
                    <a:pt x="19698" y="224720"/>
                  </a:lnTo>
                  <a:lnTo>
                    <a:pt x="28560" y="228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27"/>
            <p:cNvSpPr/>
            <p:nvPr>
              <p:custDataLst>
                <p:tags r:id="rId88"/>
              </p:custDataLst>
            </p:nvPr>
          </p:nvSpPr>
          <p:spPr>
            <a:xfrm>
              <a:off x="9915537" y="3163792"/>
              <a:ext cx="95239" cy="140943"/>
            </a:xfrm>
            <a:custGeom>
              <a:avLst/>
              <a:gdLst/>
              <a:ahLst/>
              <a:cxnLst/>
              <a:rect l="0" t="0" r="0" b="0"/>
              <a:pathLst>
                <a:path w="95239" h="140943">
                  <a:moveTo>
                    <a:pt x="9513" y="36608"/>
                  </a:moveTo>
                  <a:lnTo>
                    <a:pt x="9513" y="36608"/>
                  </a:lnTo>
                  <a:lnTo>
                    <a:pt x="9513" y="18998"/>
                  </a:lnTo>
                  <a:lnTo>
                    <a:pt x="1311" y="9483"/>
                  </a:lnTo>
                  <a:lnTo>
                    <a:pt x="8305" y="16361"/>
                  </a:lnTo>
                  <a:lnTo>
                    <a:pt x="10332" y="24926"/>
                  </a:lnTo>
                  <a:lnTo>
                    <a:pt x="25975" y="46192"/>
                  </a:lnTo>
                  <a:lnTo>
                    <a:pt x="29280" y="62016"/>
                  </a:lnTo>
                  <a:lnTo>
                    <a:pt x="35009" y="72594"/>
                  </a:lnTo>
                  <a:lnTo>
                    <a:pt x="36720" y="82940"/>
                  </a:lnTo>
                  <a:lnTo>
                    <a:pt x="34658" y="91772"/>
                  </a:lnTo>
                  <a:lnTo>
                    <a:pt x="31271" y="99225"/>
                  </a:lnTo>
                  <a:lnTo>
                    <a:pt x="27742" y="119080"/>
                  </a:lnTo>
                  <a:lnTo>
                    <a:pt x="23612" y="125474"/>
                  </a:lnTo>
                  <a:lnTo>
                    <a:pt x="18250" y="129021"/>
                  </a:lnTo>
                  <a:lnTo>
                    <a:pt x="15337" y="129966"/>
                  </a:lnTo>
                  <a:lnTo>
                    <a:pt x="13395" y="131655"/>
                  </a:lnTo>
                  <a:lnTo>
                    <a:pt x="11239" y="136354"/>
                  </a:lnTo>
                  <a:lnTo>
                    <a:pt x="9605" y="138030"/>
                  </a:lnTo>
                  <a:lnTo>
                    <a:pt x="1464" y="140942"/>
                  </a:lnTo>
                  <a:lnTo>
                    <a:pt x="972" y="140030"/>
                  </a:lnTo>
                  <a:lnTo>
                    <a:pt x="0" y="109581"/>
                  </a:lnTo>
                  <a:lnTo>
                    <a:pt x="2815" y="103260"/>
                  </a:lnTo>
                  <a:lnTo>
                    <a:pt x="6536" y="96923"/>
                  </a:lnTo>
                  <a:lnTo>
                    <a:pt x="8190" y="90579"/>
                  </a:lnTo>
                  <a:lnTo>
                    <a:pt x="35622" y="43024"/>
                  </a:lnTo>
                  <a:lnTo>
                    <a:pt x="54358" y="17748"/>
                  </a:lnTo>
                  <a:lnTo>
                    <a:pt x="55285" y="14509"/>
                  </a:lnTo>
                  <a:lnTo>
                    <a:pt x="56961" y="12351"/>
                  </a:lnTo>
                  <a:lnTo>
                    <a:pt x="63317" y="8254"/>
                  </a:lnTo>
                  <a:lnTo>
                    <a:pt x="65175" y="3545"/>
                  </a:lnTo>
                  <a:lnTo>
                    <a:pt x="66730" y="1866"/>
                  </a:lnTo>
                  <a:lnTo>
                    <a:pt x="71279" y="0"/>
                  </a:lnTo>
                  <a:lnTo>
                    <a:pt x="72916" y="561"/>
                  </a:lnTo>
                  <a:lnTo>
                    <a:pt x="74008" y="1994"/>
                  </a:lnTo>
                  <a:lnTo>
                    <a:pt x="75757" y="6840"/>
                  </a:lnTo>
                  <a:lnTo>
                    <a:pt x="76150" y="21186"/>
                  </a:lnTo>
                  <a:lnTo>
                    <a:pt x="73349" y="27284"/>
                  </a:lnTo>
                  <a:lnTo>
                    <a:pt x="69633" y="33522"/>
                  </a:lnTo>
                  <a:lnTo>
                    <a:pt x="67544" y="44043"/>
                  </a:lnTo>
                  <a:lnTo>
                    <a:pt x="66778" y="67038"/>
                  </a:lnTo>
                  <a:lnTo>
                    <a:pt x="69536" y="74121"/>
                  </a:lnTo>
                  <a:lnTo>
                    <a:pt x="73231" y="80797"/>
                  </a:lnTo>
                  <a:lnTo>
                    <a:pt x="76370" y="90506"/>
                  </a:lnTo>
                  <a:lnTo>
                    <a:pt x="82474" y="100085"/>
                  </a:lnTo>
                  <a:lnTo>
                    <a:pt x="84274" y="106448"/>
                  </a:lnTo>
                  <a:lnTo>
                    <a:pt x="85812" y="108568"/>
                  </a:lnTo>
                  <a:lnTo>
                    <a:pt x="87896" y="109981"/>
                  </a:lnTo>
                  <a:lnTo>
                    <a:pt x="90343" y="110924"/>
                  </a:lnTo>
                  <a:lnTo>
                    <a:pt x="91974" y="112610"/>
                  </a:lnTo>
                  <a:lnTo>
                    <a:pt x="95238" y="12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4128"/>
          <p:cNvSpPr/>
          <p:nvPr>
            <p:custDataLst>
              <p:tags r:id="rId8"/>
            </p:custDataLst>
          </p:nvPr>
        </p:nvSpPr>
        <p:spPr>
          <a:xfrm>
            <a:off x="11096640" y="3020036"/>
            <a:ext cx="266685" cy="504163"/>
          </a:xfrm>
          <a:custGeom>
            <a:avLst/>
            <a:gdLst/>
            <a:ahLst/>
            <a:cxnLst/>
            <a:rect l="0" t="0" r="0" b="0"/>
            <a:pathLst>
              <a:path w="266685" h="504163">
                <a:moveTo>
                  <a:pt x="95235" y="227989"/>
                </a:moveTo>
                <a:lnTo>
                  <a:pt x="95235" y="227989"/>
                </a:lnTo>
                <a:lnTo>
                  <a:pt x="95235" y="219788"/>
                </a:lnTo>
                <a:lnTo>
                  <a:pt x="96293" y="219347"/>
                </a:lnTo>
                <a:lnTo>
                  <a:pt x="100292" y="218856"/>
                </a:lnTo>
                <a:lnTo>
                  <a:pt x="100723" y="217667"/>
                </a:lnTo>
                <a:lnTo>
                  <a:pt x="95856" y="208786"/>
                </a:lnTo>
                <a:lnTo>
                  <a:pt x="95512" y="204286"/>
                </a:lnTo>
                <a:lnTo>
                  <a:pt x="94361" y="202661"/>
                </a:lnTo>
                <a:lnTo>
                  <a:pt x="92535" y="201579"/>
                </a:lnTo>
                <a:lnTo>
                  <a:pt x="90259" y="200858"/>
                </a:lnTo>
                <a:lnTo>
                  <a:pt x="88743" y="199318"/>
                </a:lnTo>
                <a:lnTo>
                  <a:pt x="86110" y="191340"/>
                </a:lnTo>
                <a:lnTo>
                  <a:pt x="83065" y="190534"/>
                </a:lnTo>
                <a:lnTo>
                  <a:pt x="80772" y="190319"/>
                </a:lnTo>
                <a:lnTo>
                  <a:pt x="75401" y="187258"/>
                </a:lnTo>
                <a:lnTo>
                  <a:pt x="69485" y="183428"/>
                </a:lnTo>
                <a:lnTo>
                  <a:pt x="63330" y="181726"/>
                </a:lnTo>
                <a:lnTo>
                  <a:pt x="60207" y="182330"/>
                </a:lnTo>
                <a:lnTo>
                  <a:pt x="47591" y="188082"/>
                </a:lnTo>
                <a:lnTo>
                  <a:pt x="44422" y="188685"/>
                </a:lnTo>
                <a:lnTo>
                  <a:pt x="34906" y="194589"/>
                </a:lnTo>
                <a:lnTo>
                  <a:pt x="22209" y="207124"/>
                </a:lnTo>
                <a:lnTo>
                  <a:pt x="4218" y="234541"/>
                </a:lnTo>
                <a:lnTo>
                  <a:pt x="542" y="258302"/>
                </a:lnTo>
                <a:lnTo>
                  <a:pt x="0" y="292353"/>
                </a:lnTo>
                <a:lnTo>
                  <a:pt x="8187" y="302662"/>
                </a:lnTo>
                <a:lnTo>
                  <a:pt x="30852" y="304055"/>
                </a:lnTo>
                <a:lnTo>
                  <a:pt x="37694" y="301307"/>
                </a:lnTo>
                <a:lnTo>
                  <a:pt x="50707" y="290920"/>
                </a:lnTo>
                <a:lnTo>
                  <a:pt x="83720" y="246769"/>
                </a:lnTo>
                <a:lnTo>
                  <a:pt x="101322" y="207649"/>
                </a:lnTo>
                <a:lnTo>
                  <a:pt x="117426" y="161144"/>
                </a:lnTo>
                <a:lnTo>
                  <a:pt x="125792" y="113667"/>
                </a:lnTo>
                <a:lnTo>
                  <a:pt x="132342" y="67120"/>
                </a:lnTo>
                <a:lnTo>
                  <a:pt x="134099" y="45093"/>
                </a:lnTo>
                <a:lnTo>
                  <a:pt x="142740" y="1450"/>
                </a:lnTo>
                <a:lnTo>
                  <a:pt x="141723" y="763"/>
                </a:lnTo>
                <a:lnTo>
                  <a:pt x="137769" y="0"/>
                </a:lnTo>
                <a:lnTo>
                  <a:pt x="136291" y="855"/>
                </a:lnTo>
                <a:lnTo>
                  <a:pt x="135305" y="2483"/>
                </a:lnTo>
                <a:lnTo>
                  <a:pt x="134210" y="8172"/>
                </a:lnTo>
                <a:lnTo>
                  <a:pt x="132536" y="23276"/>
                </a:lnTo>
                <a:lnTo>
                  <a:pt x="125847" y="50164"/>
                </a:lnTo>
                <a:lnTo>
                  <a:pt x="121592" y="73700"/>
                </a:lnTo>
                <a:lnTo>
                  <a:pt x="116450" y="96901"/>
                </a:lnTo>
                <a:lnTo>
                  <a:pt x="109656" y="138242"/>
                </a:lnTo>
                <a:lnTo>
                  <a:pt x="105727" y="179569"/>
                </a:lnTo>
                <a:lnTo>
                  <a:pt x="104888" y="222828"/>
                </a:lnTo>
                <a:lnTo>
                  <a:pt x="112973" y="265884"/>
                </a:lnTo>
                <a:lnTo>
                  <a:pt x="115084" y="287842"/>
                </a:lnTo>
                <a:lnTo>
                  <a:pt x="121812" y="299934"/>
                </a:lnTo>
                <a:lnTo>
                  <a:pt x="131609" y="311690"/>
                </a:lnTo>
                <a:lnTo>
                  <a:pt x="135391" y="312814"/>
                </a:lnTo>
                <a:lnTo>
                  <a:pt x="137880" y="313114"/>
                </a:lnTo>
                <a:lnTo>
                  <a:pt x="139539" y="312256"/>
                </a:lnTo>
                <a:lnTo>
                  <a:pt x="140646" y="310625"/>
                </a:lnTo>
                <a:lnTo>
                  <a:pt x="141384" y="308480"/>
                </a:lnTo>
                <a:lnTo>
                  <a:pt x="150205" y="294393"/>
                </a:lnTo>
                <a:lnTo>
                  <a:pt x="150932" y="291308"/>
                </a:lnTo>
                <a:lnTo>
                  <a:pt x="168803" y="258543"/>
                </a:lnTo>
                <a:lnTo>
                  <a:pt x="172146" y="240949"/>
                </a:lnTo>
                <a:lnTo>
                  <a:pt x="180840" y="228157"/>
                </a:lnTo>
                <a:lnTo>
                  <a:pt x="175867" y="233095"/>
                </a:lnTo>
                <a:lnTo>
                  <a:pt x="173405" y="238372"/>
                </a:lnTo>
                <a:lnTo>
                  <a:pt x="171444" y="278793"/>
                </a:lnTo>
                <a:lnTo>
                  <a:pt x="174262" y="285141"/>
                </a:lnTo>
                <a:lnTo>
                  <a:pt x="177983" y="291490"/>
                </a:lnTo>
                <a:lnTo>
                  <a:pt x="179637" y="297839"/>
                </a:lnTo>
                <a:lnTo>
                  <a:pt x="181137" y="299956"/>
                </a:lnTo>
                <a:lnTo>
                  <a:pt x="183195" y="301367"/>
                </a:lnTo>
                <a:lnTo>
                  <a:pt x="189044" y="303631"/>
                </a:lnTo>
                <a:lnTo>
                  <a:pt x="204636" y="304175"/>
                </a:lnTo>
                <a:lnTo>
                  <a:pt x="210182" y="301360"/>
                </a:lnTo>
                <a:lnTo>
                  <a:pt x="216173" y="297640"/>
                </a:lnTo>
                <a:lnTo>
                  <a:pt x="225494" y="294488"/>
                </a:lnTo>
                <a:lnTo>
                  <a:pt x="231797" y="290000"/>
                </a:lnTo>
                <a:lnTo>
                  <a:pt x="235305" y="284477"/>
                </a:lnTo>
                <a:lnTo>
                  <a:pt x="236240" y="281523"/>
                </a:lnTo>
                <a:lnTo>
                  <a:pt x="237922" y="279553"/>
                </a:lnTo>
                <a:lnTo>
                  <a:pt x="242613" y="277365"/>
                </a:lnTo>
                <a:lnTo>
                  <a:pt x="244287" y="275723"/>
                </a:lnTo>
                <a:lnTo>
                  <a:pt x="246147" y="271076"/>
                </a:lnTo>
                <a:lnTo>
                  <a:pt x="247701" y="269414"/>
                </a:lnTo>
                <a:lnTo>
                  <a:pt x="252251" y="267566"/>
                </a:lnTo>
                <a:lnTo>
                  <a:pt x="253888" y="268133"/>
                </a:lnTo>
                <a:lnTo>
                  <a:pt x="254980" y="269568"/>
                </a:lnTo>
                <a:lnTo>
                  <a:pt x="255706" y="271583"/>
                </a:lnTo>
                <a:lnTo>
                  <a:pt x="257249" y="272927"/>
                </a:lnTo>
                <a:lnTo>
                  <a:pt x="261785" y="274420"/>
                </a:lnTo>
                <a:lnTo>
                  <a:pt x="263418" y="275876"/>
                </a:lnTo>
                <a:lnTo>
                  <a:pt x="265233" y="280316"/>
                </a:lnTo>
                <a:lnTo>
                  <a:pt x="266667" y="325904"/>
                </a:lnTo>
                <a:lnTo>
                  <a:pt x="266684" y="367845"/>
                </a:lnTo>
                <a:lnTo>
                  <a:pt x="265627" y="412148"/>
                </a:lnTo>
                <a:lnTo>
                  <a:pt x="249350" y="457883"/>
                </a:lnTo>
                <a:lnTo>
                  <a:pt x="239584" y="486850"/>
                </a:lnTo>
                <a:lnTo>
                  <a:pt x="233121" y="494027"/>
                </a:lnTo>
                <a:lnTo>
                  <a:pt x="221838" y="502202"/>
                </a:lnTo>
                <a:lnTo>
                  <a:pt x="214827" y="503618"/>
                </a:lnTo>
                <a:lnTo>
                  <a:pt x="196742" y="504162"/>
                </a:lnTo>
                <a:lnTo>
                  <a:pt x="194655" y="503121"/>
                </a:lnTo>
                <a:lnTo>
                  <a:pt x="193265" y="501368"/>
                </a:lnTo>
                <a:lnTo>
                  <a:pt x="191721" y="496599"/>
                </a:lnTo>
                <a:lnTo>
                  <a:pt x="190485" y="4756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1048"/>
          <p:cNvGrpSpPr/>
          <p:nvPr/>
        </p:nvGrpSpPr>
        <p:grpSpPr>
          <a:xfrm>
            <a:off x="11534778" y="3181350"/>
            <a:ext cx="571498" cy="238126"/>
            <a:chOff x="11534778" y="3181350"/>
            <a:chExt cx="571498" cy="238126"/>
          </a:xfrm>
        </p:grpSpPr>
        <p:sp>
          <p:nvSpPr>
            <p:cNvPr id="151" name="SMARTInkShape-4129"/>
            <p:cNvSpPr/>
            <p:nvPr>
              <p:custDataLst>
                <p:tags r:id="rId66"/>
              </p:custDataLst>
            </p:nvPr>
          </p:nvSpPr>
          <p:spPr>
            <a:xfrm>
              <a:off x="11630025" y="318135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9525" y="0"/>
                  </a:moveTo>
                  <a:lnTo>
                    <a:pt x="9525" y="0"/>
                  </a:lnTo>
                  <a:lnTo>
                    <a:pt x="1323" y="0"/>
                  </a:lnTo>
                  <a:lnTo>
                    <a:pt x="883" y="1058"/>
                  </a:lnTo>
                  <a:lnTo>
                    <a:pt x="0" y="45539"/>
                  </a:lnTo>
                  <a:lnTo>
                    <a:pt x="1058" y="61588"/>
                  </a:lnTo>
                  <a:lnTo>
                    <a:pt x="8642" y="98536"/>
                  </a:lnTo>
                  <a:lnTo>
                    <a:pt x="9410" y="125133"/>
                  </a:lnTo>
                  <a:lnTo>
                    <a:pt x="584" y="171625"/>
                  </a:lnTo>
                  <a:lnTo>
                    <a:pt x="15" y="21824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30"/>
            <p:cNvSpPr/>
            <p:nvPr>
              <p:custDataLst>
                <p:tags r:id="rId67"/>
              </p:custDataLst>
            </p:nvPr>
          </p:nvSpPr>
          <p:spPr>
            <a:xfrm>
              <a:off x="11534778" y="3276600"/>
              <a:ext cx="171448" cy="19051"/>
            </a:xfrm>
            <a:custGeom>
              <a:avLst/>
              <a:gdLst/>
              <a:ahLst/>
              <a:cxnLst/>
              <a:rect l="0" t="0" r="0" b="0"/>
              <a:pathLst>
                <a:path w="171448" h="19051">
                  <a:moveTo>
                    <a:pt x="9522" y="19050"/>
                  </a:moveTo>
                  <a:lnTo>
                    <a:pt x="9522" y="19050"/>
                  </a:lnTo>
                  <a:lnTo>
                    <a:pt x="0" y="19050"/>
                  </a:lnTo>
                  <a:lnTo>
                    <a:pt x="45769" y="19050"/>
                  </a:lnTo>
                  <a:lnTo>
                    <a:pt x="88316" y="19050"/>
                  </a:lnTo>
                  <a:lnTo>
                    <a:pt x="134618" y="19050"/>
                  </a:lnTo>
                  <a:lnTo>
                    <a:pt x="145483" y="19050"/>
                  </a:lnTo>
                  <a:lnTo>
                    <a:pt x="152146" y="16228"/>
                  </a:lnTo>
                  <a:lnTo>
                    <a:pt x="158635" y="12504"/>
                  </a:lnTo>
                  <a:lnTo>
                    <a:pt x="165047" y="10849"/>
                  </a:lnTo>
                  <a:lnTo>
                    <a:pt x="167181" y="9349"/>
                  </a:lnTo>
                  <a:lnTo>
                    <a:pt x="168603" y="7291"/>
                  </a:lnTo>
                  <a:lnTo>
                    <a:pt x="171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131"/>
            <p:cNvSpPr/>
            <p:nvPr>
              <p:custDataLst>
                <p:tags r:id="rId68"/>
              </p:custDataLst>
            </p:nvPr>
          </p:nvSpPr>
          <p:spPr>
            <a:xfrm>
              <a:off x="11802798" y="3371850"/>
              <a:ext cx="27253" cy="9526"/>
            </a:xfrm>
            <a:custGeom>
              <a:avLst/>
              <a:gdLst/>
              <a:ahLst/>
              <a:cxnLst/>
              <a:rect l="0" t="0" r="0" b="0"/>
              <a:pathLst>
                <a:path w="27253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13151" y="9525"/>
                  </a:lnTo>
                  <a:lnTo>
                    <a:pt x="18515" y="6703"/>
                  </a:lnTo>
                  <a:lnTo>
                    <a:pt x="27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132"/>
            <p:cNvSpPr/>
            <p:nvPr>
              <p:custDataLst>
                <p:tags r:id="rId69"/>
              </p:custDataLst>
            </p:nvPr>
          </p:nvSpPr>
          <p:spPr>
            <a:xfrm>
              <a:off x="11946068" y="3371850"/>
              <a:ext cx="17333" cy="1"/>
            </a:xfrm>
            <a:custGeom>
              <a:avLst/>
              <a:gdLst/>
              <a:ahLst/>
              <a:cxnLst/>
              <a:rect l="0" t="0" r="0" b="0"/>
              <a:pathLst>
                <a:path w="17333" h="1">
                  <a:moveTo>
                    <a:pt x="17332" y="0"/>
                  </a:moveTo>
                  <a:lnTo>
                    <a:pt x="17332" y="0"/>
                  </a:lnTo>
                  <a:lnTo>
                    <a:pt x="0" y="0"/>
                  </a:lnTo>
                  <a:lnTo>
                    <a:pt x="7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33"/>
            <p:cNvSpPr/>
            <p:nvPr>
              <p:custDataLst>
                <p:tags r:id="rId70"/>
              </p:custDataLst>
            </p:nvPr>
          </p:nvSpPr>
          <p:spPr>
            <a:xfrm>
              <a:off x="12096750" y="3362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049"/>
          <p:cNvGrpSpPr/>
          <p:nvPr/>
        </p:nvGrpSpPr>
        <p:grpSpPr>
          <a:xfrm>
            <a:off x="8143995" y="3591042"/>
            <a:ext cx="571252" cy="114181"/>
            <a:chOff x="8143995" y="3591042"/>
            <a:chExt cx="571252" cy="114181"/>
          </a:xfrm>
        </p:grpSpPr>
        <p:sp>
          <p:nvSpPr>
            <p:cNvPr id="157" name="SMARTInkShape-4134"/>
            <p:cNvSpPr/>
            <p:nvPr>
              <p:custDataLst>
                <p:tags r:id="rId63"/>
              </p:custDataLst>
            </p:nvPr>
          </p:nvSpPr>
          <p:spPr>
            <a:xfrm>
              <a:off x="8429628" y="3657600"/>
              <a:ext cx="104773" cy="18934"/>
            </a:xfrm>
            <a:custGeom>
              <a:avLst/>
              <a:gdLst/>
              <a:ahLst/>
              <a:cxnLst/>
              <a:rect l="0" t="0" r="0" b="0"/>
              <a:pathLst>
                <a:path w="104773" h="18934">
                  <a:moveTo>
                    <a:pt x="9522" y="9525"/>
                  </a:moveTo>
                  <a:lnTo>
                    <a:pt x="9522" y="9525"/>
                  </a:lnTo>
                  <a:lnTo>
                    <a:pt x="31" y="9525"/>
                  </a:lnTo>
                  <a:lnTo>
                    <a:pt x="0" y="17726"/>
                  </a:lnTo>
                  <a:lnTo>
                    <a:pt x="1057" y="18167"/>
                  </a:lnTo>
                  <a:lnTo>
                    <a:pt x="8198" y="18933"/>
                  </a:lnTo>
                  <a:lnTo>
                    <a:pt x="17607" y="10839"/>
                  </a:lnTo>
                  <a:lnTo>
                    <a:pt x="23677" y="9914"/>
                  </a:lnTo>
                  <a:lnTo>
                    <a:pt x="68811" y="9528"/>
                  </a:lnTo>
                  <a:lnTo>
                    <a:pt x="75737" y="6704"/>
                  </a:lnTo>
                  <a:lnTo>
                    <a:pt x="82342" y="2979"/>
                  </a:lnTo>
                  <a:lnTo>
                    <a:pt x="95207" y="589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35"/>
            <p:cNvSpPr/>
            <p:nvPr>
              <p:custDataLst>
                <p:tags r:id="rId64"/>
              </p:custDataLst>
            </p:nvPr>
          </p:nvSpPr>
          <p:spPr>
            <a:xfrm>
              <a:off x="8562986" y="3591042"/>
              <a:ext cx="152261" cy="85571"/>
            </a:xfrm>
            <a:custGeom>
              <a:avLst/>
              <a:gdLst/>
              <a:ahLst/>
              <a:cxnLst/>
              <a:rect l="0" t="0" r="0" b="0"/>
              <a:pathLst>
                <a:path w="152261" h="85571">
                  <a:moveTo>
                    <a:pt x="66664" y="9408"/>
                  </a:moveTo>
                  <a:lnTo>
                    <a:pt x="66664" y="9408"/>
                  </a:lnTo>
                  <a:lnTo>
                    <a:pt x="66664" y="0"/>
                  </a:lnTo>
                  <a:lnTo>
                    <a:pt x="74864" y="8094"/>
                  </a:lnTo>
                  <a:lnTo>
                    <a:pt x="75796" y="14076"/>
                  </a:lnTo>
                  <a:lnTo>
                    <a:pt x="73192" y="19596"/>
                  </a:lnTo>
                  <a:lnTo>
                    <a:pt x="60372" y="35716"/>
                  </a:lnTo>
                  <a:lnTo>
                    <a:pt x="57039" y="44602"/>
                  </a:lnTo>
                  <a:lnTo>
                    <a:pt x="44008" y="60244"/>
                  </a:lnTo>
                  <a:lnTo>
                    <a:pt x="37898" y="63752"/>
                  </a:lnTo>
                  <a:lnTo>
                    <a:pt x="34786" y="64687"/>
                  </a:lnTo>
                  <a:lnTo>
                    <a:pt x="32712" y="66369"/>
                  </a:lnTo>
                  <a:lnTo>
                    <a:pt x="28735" y="72734"/>
                  </a:lnTo>
                  <a:lnTo>
                    <a:pt x="24053" y="74595"/>
                  </a:lnTo>
                  <a:lnTo>
                    <a:pt x="1467" y="76072"/>
                  </a:lnTo>
                  <a:lnTo>
                    <a:pt x="975" y="75018"/>
                  </a:lnTo>
                  <a:lnTo>
                    <a:pt x="0" y="52485"/>
                  </a:lnTo>
                  <a:lnTo>
                    <a:pt x="2816" y="46898"/>
                  </a:lnTo>
                  <a:lnTo>
                    <a:pt x="8191" y="39744"/>
                  </a:lnTo>
                  <a:lnTo>
                    <a:pt x="9123" y="33449"/>
                  </a:lnTo>
                  <a:lnTo>
                    <a:pt x="10312" y="31785"/>
                  </a:lnTo>
                  <a:lnTo>
                    <a:pt x="12163" y="30676"/>
                  </a:lnTo>
                  <a:lnTo>
                    <a:pt x="19823" y="29115"/>
                  </a:lnTo>
                  <a:lnTo>
                    <a:pt x="42602" y="28469"/>
                  </a:lnTo>
                  <a:lnTo>
                    <a:pt x="48209" y="31285"/>
                  </a:lnTo>
                  <a:lnTo>
                    <a:pt x="92953" y="72740"/>
                  </a:lnTo>
                  <a:lnTo>
                    <a:pt x="98810" y="74597"/>
                  </a:lnTo>
                  <a:lnTo>
                    <a:pt x="100794" y="76151"/>
                  </a:lnTo>
                  <a:lnTo>
                    <a:pt x="103001" y="80699"/>
                  </a:lnTo>
                  <a:lnTo>
                    <a:pt x="104647" y="82336"/>
                  </a:lnTo>
                  <a:lnTo>
                    <a:pt x="109298" y="84153"/>
                  </a:lnTo>
                  <a:lnTo>
                    <a:pt x="128349" y="85570"/>
                  </a:lnTo>
                  <a:lnTo>
                    <a:pt x="133943" y="82769"/>
                  </a:lnTo>
                  <a:lnTo>
                    <a:pt x="147399" y="71418"/>
                  </a:lnTo>
                  <a:lnTo>
                    <a:pt x="150171" y="65896"/>
                  </a:lnTo>
                  <a:lnTo>
                    <a:pt x="152194" y="39911"/>
                  </a:lnTo>
                  <a:lnTo>
                    <a:pt x="152260" y="36093"/>
                  </a:lnTo>
                  <a:lnTo>
                    <a:pt x="149509" y="29030"/>
                  </a:lnTo>
                  <a:lnTo>
                    <a:pt x="129996" y="6266"/>
                  </a:lnTo>
                  <a:lnTo>
                    <a:pt x="123740" y="2720"/>
                  </a:lnTo>
                  <a:lnTo>
                    <a:pt x="111099" y="443"/>
                  </a:lnTo>
                  <a:lnTo>
                    <a:pt x="104758" y="2954"/>
                  </a:lnTo>
                  <a:lnTo>
                    <a:pt x="87829" y="15104"/>
                  </a:lnTo>
                  <a:lnTo>
                    <a:pt x="73876" y="18857"/>
                  </a:lnTo>
                  <a:lnTo>
                    <a:pt x="71472" y="20999"/>
                  </a:lnTo>
                  <a:lnTo>
                    <a:pt x="57139" y="3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36"/>
            <p:cNvSpPr/>
            <p:nvPr>
              <p:custDataLst>
                <p:tags r:id="rId65"/>
              </p:custDataLst>
            </p:nvPr>
          </p:nvSpPr>
          <p:spPr>
            <a:xfrm>
              <a:off x="8143995" y="3638561"/>
              <a:ext cx="95131" cy="66662"/>
            </a:xfrm>
            <a:custGeom>
              <a:avLst/>
              <a:gdLst/>
              <a:ahLst/>
              <a:cxnLst/>
              <a:rect l="0" t="0" r="0" b="0"/>
              <a:pathLst>
                <a:path w="95131" h="66662">
                  <a:moveTo>
                    <a:pt x="57030" y="9514"/>
                  </a:moveTo>
                  <a:lnTo>
                    <a:pt x="57030" y="9514"/>
                  </a:lnTo>
                  <a:lnTo>
                    <a:pt x="57030" y="17715"/>
                  </a:lnTo>
                  <a:lnTo>
                    <a:pt x="47898" y="28138"/>
                  </a:lnTo>
                  <a:lnTo>
                    <a:pt x="47621" y="33494"/>
                  </a:lnTo>
                  <a:lnTo>
                    <a:pt x="44734" y="38869"/>
                  </a:lnTo>
                  <a:lnTo>
                    <a:pt x="40982" y="44786"/>
                  </a:lnTo>
                  <a:lnTo>
                    <a:pt x="38375" y="55303"/>
                  </a:lnTo>
                  <a:lnTo>
                    <a:pt x="33042" y="61652"/>
                  </a:lnTo>
                  <a:lnTo>
                    <a:pt x="27671" y="64436"/>
                  </a:lnTo>
                  <a:lnTo>
                    <a:pt x="9841" y="66653"/>
                  </a:lnTo>
                  <a:lnTo>
                    <a:pt x="4478" y="66661"/>
                  </a:lnTo>
                  <a:lnTo>
                    <a:pt x="2945" y="65603"/>
                  </a:lnTo>
                  <a:lnTo>
                    <a:pt x="1923" y="63840"/>
                  </a:lnTo>
                  <a:lnTo>
                    <a:pt x="149" y="56963"/>
                  </a:lnTo>
                  <a:lnTo>
                    <a:pt x="0" y="52475"/>
                  </a:lnTo>
                  <a:lnTo>
                    <a:pt x="1019" y="50854"/>
                  </a:lnTo>
                  <a:lnTo>
                    <a:pt x="2755" y="49774"/>
                  </a:lnTo>
                  <a:lnTo>
                    <a:pt x="4972" y="49054"/>
                  </a:lnTo>
                  <a:lnTo>
                    <a:pt x="6449" y="47516"/>
                  </a:lnTo>
                  <a:lnTo>
                    <a:pt x="10204" y="37998"/>
                  </a:lnTo>
                  <a:lnTo>
                    <a:pt x="17572" y="30015"/>
                  </a:lnTo>
                  <a:lnTo>
                    <a:pt x="27012" y="28692"/>
                  </a:lnTo>
                  <a:lnTo>
                    <a:pt x="42606" y="28567"/>
                  </a:lnTo>
                  <a:lnTo>
                    <a:pt x="44239" y="29625"/>
                  </a:lnTo>
                  <a:lnTo>
                    <a:pt x="45328" y="31388"/>
                  </a:lnTo>
                  <a:lnTo>
                    <a:pt x="46054" y="33621"/>
                  </a:lnTo>
                  <a:lnTo>
                    <a:pt x="47596" y="35110"/>
                  </a:lnTo>
                  <a:lnTo>
                    <a:pt x="57121" y="38886"/>
                  </a:lnTo>
                  <a:lnTo>
                    <a:pt x="74629" y="55695"/>
                  </a:lnTo>
                  <a:lnTo>
                    <a:pt x="84154" y="57012"/>
                  </a:lnTo>
                  <a:lnTo>
                    <a:pt x="93679" y="57128"/>
                  </a:lnTo>
                  <a:lnTo>
                    <a:pt x="94163" y="56074"/>
                  </a:lnTo>
                  <a:lnTo>
                    <a:pt x="95130" y="14420"/>
                  </a:lnTo>
                  <a:lnTo>
                    <a:pt x="94072" y="12784"/>
                  </a:lnTo>
                  <a:lnTo>
                    <a:pt x="92308" y="11694"/>
                  </a:lnTo>
                  <a:lnTo>
                    <a:pt x="90074" y="10968"/>
                  </a:lnTo>
                  <a:lnTo>
                    <a:pt x="77797" y="1440"/>
                  </a:lnTo>
                  <a:lnTo>
                    <a:pt x="71532" y="419"/>
                  </a:lnTo>
                  <a:lnTo>
                    <a:pt x="43363" y="0"/>
                  </a:lnTo>
                  <a:lnTo>
                    <a:pt x="41568" y="1054"/>
                  </a:lnTo>
                  <a:lnTo>
                    <a:pt x="40372" y="2816"/>
                  </a:lnTo>
                  <a:lnTo>
                    <a:pt x="37980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050"/>
          <p:cNvGrpSpPr/>
          <p:nvPr/>
        </p:nvGrpSpPr>
        <p:grpSpPr>
          <a:xfrm>
            <a:off x="8134353" y="2628948"/>
            <a:ext cx="466319" cy="133299"/>
            <a:chOff x="8134353" y="2628948"/>
            <a:chExt cx="466319" cy="133299"/>
          </a:xfrm>
        </p:grpSpPr>
        <p:sp>
          <p:nvSpPr>
            <p:cNvPr id="161" name="SMARTInkShape-4137"/>
            <p:cNvSpPr/>
            <p:nvPr>
              <p:custDataLst>
                <p:tags r:id="rId61"/>
              </p:custDataLst>
            </p:nvPr>
          </p:nvSpPr>
          <p:spPr>
            <a:xfrm>
              <a:off x="8467852" y="2628948"/>
              <a:ext cx="132820" cy="85677"/>
            </a:xfrm>
            <a:custGeom>
              <a:avLst/>
              <a:gdLst/>
              <a:ahLst/>
              <a:cxnLst/>
              <a:rect l="0" t="0" r="0" b="0"/>
              <a:pathLst>
                <a:path w="132820" h="85677">
                  <a:moveTo>
                    <a:pt x="76073" y="57102"/>
                  </a:moveTo>
                  <a:lnTo>
                    <a:pt x="76073" y="57102"/>
                  </a:lnTo>
                  <a:lnTo>
                    <a:pt x="76073" y="66235"/>
                  </a:lnTo>
                  <a:lnTo>
                    <a:pt x="55378" y="78370"/>
                  </a:lnTo>
                  <a:lnTo>
                    <a:pt x="49054" y="84233"/>
                  </a:lnTo>
                  <a:lnTo>
                    <a:pt x="42903" y="85249"/>
                  </a:lnTo>
                  <a:lnTo>
                    <a:pt x="14304" y="85676"/>
                  </a:lnTo>
                  <a:lnTo>
                    <a:pt x="12668" y="84618"/>
                  </a:lnTo>
                  <a:lnTo>
                    <a:pt x="11578" y="82854"/>
                  </a:lnTo>
                  <a:lnTo>
                    <a:pt x="10852" y="80621"/>
                  </a:lnTo>
                  <a:lnTo>
                    <a:pt x="9309" y="79131"/>
                  </a:lnTo>
                  <a:lnTo>
                    <a:pt x="4772" y="77476"/>
                  </a:lnTo>
                  <a:lnTo>
                    <a:pt x="3139" y="75976"/>
                  </a:lnTo>
                  <a:lnTo>
                    <a:pt x="1324" y="71488"/>
                  </a:lnTo>
                  <a:lnTo>
                    <a:pt x="0" y="58853"/>
                  </a:lnTo>
                  <a:lnTo>
                    <a:pt x="7428" y="46971"/>
                  </a:lnTo>
                  <a:lnTo>
                    <a:pt x="8085" y="43998"/>
                  </a:lnTo>
                  <a:lnTo>
                    <a:pt x="9580" y="42016"/>
                  </a:lnTo>
                  <a:lnTo>
                    <a:pt x="17484" y="38574"/>
                  </a:lnTo>
                  <a:lnTo>
                    <a:pt x="41276" y="38065"/>
                  </a:lnTo>
                  <a:lnTo>
                    <a:pt x="47555" y="40880"/>
                  </a:lnTo>
                  <a:lnTo>
                    <a:pt x="64257" y="53862"/>
                  </a:lnTo>
                  <a:lnTo>
                    <a:pt x="70116" y="55662"/>
                  </a:lnTo>
                  <a:lnTo>
                    <a:pt x="72102" y="57200"/>
                  </a:lnTo>
                  <a:lnTo>
                    <a:pt x="84120" y="74398"/>
                  </a:lnTo>
                  <a:lnTo>
                    <a:pt x="87763" y="75373"/>
                  </a:lnTo>
                  <a:lnTo>
                    <a:pt x="90216" y="75633"/>
                  </a:lnTo>
                  <a:lnTo>
                    <a:pt x="91853" y="76864"/>
                  </a:lnTo>
                  <a:lnTo>
                    <a:pt x="93669" y="81054"/>
                  </a:lnTo>
                  <a:lnTo>
                    <a:pt x="95212" y="82595"/>
                  </a:lnTo>
                  <a:lnTo>
                    <a:pt x="104218" y="85557"/>
                  </a:lnTo>
                  <a:lnTo>
                    <a:pt x="112811" y="85666"/>
                  </a:lnTo>
                  <a:lnTo>
                    <a:pt x="118826" y="80617"/>
                  </a:lnTo>
                  <a:lnTo>
                    <a:pt x="121532" y="75314"/>
                  </a:lnTo>
                  <a:lnTo>
                    <a:pt x="124472" y="60167"/>
                  </a:lnTo>
                  <a:lnTo>
                    <a:pt x="131181" y="47555"/>
                  </a:lnTo>
                  <a:lnTo>
                    <a:pt x="132819" y="34873"/>
                  </a:lnTo>
                  <a:lnTo>
                    <a:pt x="131896" y="32758"/>
                  </a:lnTo>
                  <a:lnTo>
                    <a:pt x="130221" y="31348"/>
                  </a:lnTo>
                  <a:lnTo>
                    <a:pt x="128047" y="30408"/>
                  </a:lnTo>
                  <a:lnTo>
                    <a:pt x="126597" y="28722"/>
                  </a:lnTo>
                  <a:lnTo>
                    <a:pt x="121449" y="18413"/>
                  </a:lnTo>
                  <a:lnTo>
                    <a:pt x="106398" y="1799"/>
                  </a:lnTo>
                  <a:lnTo>
                    <a:pt x="73171" y="0"/>
                  </a:lnTo>
                  <a:lnTo>
                    <a:pt x="66670" y="2796"/>
                  </a:lnTo>
                  <a:lnTo>
                    <a:pt x="57023" y="9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138"/>
            <p:cNvSpPr/>
            <p:nvPr>
              <p:custDataLst>
                <p:tags r:id="rId62"/>
              </p:custDataLst>
            </p:nvPr>
          </p:nvSpPr>
          <p:spPr>
            <a:xfrm>
              <a:off x="8134353" y="2695614"/>
              <a:ext cx="141511" cy="66633"/>
            </a:xfrm>
            <a:custGeom>
              <a:avLst/>
              <a:gdLst/>
              <a:ahLst/>
              <a:cxnLst/>
              <a:rect l="0" t="0" r="0" b="0"/>
              <a:pathLst>
                <a:path w="141511" h="66633">
                  <a:moveTo>
                    <a:pt x="85722" y="19011"/>
                  </a:moveTo>
                  <a:lnTo>
                    <a:pt x="85722" y="19011"/>
                  </a:lnTo>
                  <a:lnTo>
                    <a:pt x="85722" y="24067"/>
                  </a:lnTo>
                  <a:lnTo>
                    <a:pt x="84664" y="25557"/>
                  </a:lnTo>
                  <a:lnTo>
                    <a:pt x="82900" y="26550"/>
                  </a:lnTo>
                  <a:lnTo>
                    <a:pt x="59830" y="36727"/>
                  </a:lnTo>
                  <a:lnTo>
                    <a:pt x="40326" y="53847"/>
                  </a:lnTo>
                  <a:lnTo>
                    <a:pt x="34502" y="55661"/>
                  </a:lnTo>
                  <a:lnTo>
                    <a:pt x="32525" y="57202"/>
                  </a:lnTo>
                  <a:lnTo>
                    <a:pt x="30329" y="61738"/>
                  </a:lnTo>
                  <a:lnTo>
                    <a:pt x="28684" y="63371"/>
                  </a:lnTo>
                  <a:lnTo>
                    <a:pt x="20525" y="66206"/>
                  </a:lnTo>
                  <a:lnTo>
                    <a:pt x="4896" y="66625"/>
                  </a:lnTo>
                  <a:lnTo>
                    <a:pt x="3263" y="65570"/>
                  </a:lnTo>
                  <a:lnTo>
                    <a:pt x="2174" y="63809"/>
                  </a:lnTo>
                  <a:lnTo>
                    <a:pt x="284" y="56934"/>
                  </a:lnTo>
                  <a:lnTo>
                    <a:pt x="0" y="30378"/>
                  </a:lnTo>
                  <a:lnTo>
                    <a:pt x="14187" y="14395"/>
                  </a:lnTo>
                  <a:lnTo>
                    <a:pt x="19709" y="11667"/>
                  </a:lnTo>
                  <a:lnTo>
                    <a:pt x="41311" y="9614"/>
                  </a:lnTo>
                  <a:lnTo>
                    <a:pt x="43414" y="10630"/>
                  </a:lnTo>
                  <a:lnTo>
                    <a:pt x="44817" y="12365"/>
                  </a:lnTo>
                  <a:lnTo>
                    <a:pt x="45752" y="14581"/>
                  </a:lnTo>
                  <a:lnTo>
                    <a:pt x="47434" y="16057"/>
                  </a:lnTo>
                  <a:lnTo>
                    <a:pt x="52124" y="17698"/>
                  </a:lnTo>
                  <a:lnTo>
                    <a:pt x="63759" y="19810"/>
                  </a:lnTo>
                  <a:lnTo>
                    <a:pt x="69964" y="23952"/>
                  </a:lnTo>
                  <a:lnTo>
                    <a:pt x="73426" y="29321"/>
                  </a:lnTo>
                  <a:lnTo>
                    <a:pt x="74350" y="32234"/>
                  </a:lnTo>
                  <a:lnTo>
                    <a:pt x="76024" y="34177"/>
                  </a:lnTo>
                  <a:lnTo>
                    <a:pt x="80706" y="36335"/>
                  </a:lnTo>
                  <a:lnTo>
                    <a:pt x="82378" y="37969"/>
                  </a:lnTo>
                  <a:lnTo>
                    <a:pt x="93792" y="55350"/>
                  </a:lnTo>
                  <a:lnTo>
                    <a:pt x="104342" y="66198"/>
                  </a:lnTo>
                  <a:lnTo>
                    <a:pt x="122378" y="66632"/>
                  </a:lnTo>
                  <a:lnTo>
                    <a:pt x="131896" y="58434"/>
                  </a:lnTo>
                  <a:lnTo>
                    <a:pt x="134118" y="49768"/>
                  </a:lnTo>
                  <a:lnTo>
                    <a:pt x="139808" y="40942"/>
                  </a:lnTo>
                  <a:lnTo>
                    <a:pt x="141510" y="34755"/>
                  </a:lnTo>
                  <a:lnTo>
                    <a:pt x="140905" y="31624"/>
                  </a:lnTo>
                  <a:lnTo>
                    <a:pt x="135154" y="18994"/>
                  </a:lnTo>
                  <a:lnTo>
                    <a:pt x="134552" y="15825"/>
                  </a:lnTo>
                  <a:lnTo>
                    <a:pt x="133092" y="13712"/>
                  </a:lnTo>
                  <a:lnTo>
                    <a:pt x="131060" y="12303"/>
                  </a:lnTo>
                  <a:lnTo>
                    <a:pt x="125981" y="9680"/>
                  </a:lnTo>
                  <a:lnTo>
                    <a:pt x="117170" y="3311"/>
                  </a:lnTo>
                  <a:lnTo>
                    <a:pt x="107858" y="954"/>
                  </a:lnTo>
                  <a:lnTo>
                    <a:pt x="82545" y="0"/>
                  </a:lnTo>
                  <a:lnTo>
                    <a:pt x="67964" y="5029"/>
                  </a:lnTo>
                  <a:lnTo>
                    <a:pt x="64359" y="7573"/>
                  </a:lnTo>
                  <a:lnTo>
                    <a:pt x="57147" y="1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4139"/>
          <p:cNvSpPr/>
          <p:nvPr>
            <p:custDataLst>
              <p:tags r:id="rId9"/>
            </p:custDataLst>
          </p:nvPr>
        </p:nvSpPr>
        <p:spPr>
          <a:xfrm>
            <a:off x="8001393" y="3676650"/>
            <a:ext cx="66283" cy="19016"/>
          </a:xfrm>
          <a:custGeom>
            <a:avLst/>
            <a:gdLst/>
            <a:ahLst/>
            <a:cxnLst/>
            <a:rect l="0" t="0" r="0" b="0"/>
            <a:pathLst>
              <a:path w="66283" h="19016">
                <a:moveTo>
                  <a:pt x="9132" y="0"/>
                </a:moveTo>
                <a:lnTo>
                  <a:pt x="9132" y="0"/>
                </a:lnTo>
                <a:lnTo>
                  <a:pt x="0" y="9132"/>
                </a:lnTo>
                <a:lnTo>
                  <a:pt x="7842" y="17692"/>
                </a:lnTo>
                <a:lnTo>
                  <a:pt x="13806" y="18648"/>
                </a:lnTo>
                <a:lnTo>
                  <a:pt x="26432" y="19015"/>
                </a:lnTo>
                <a:lnTo>
                  <a:pt x="35441" y="12497"/>
                </a:lnTo>
                <a:lnTo>
                  <a:pt x="44326" y="10406"/>
                </a:lnTo>
                <a:lnTo>
                  <a:pt x="66282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1052"/>
          <p:cNvGrpSpPr/>
          <p:nvPr/>
        </p:nvGrpSpPr>
        <p:grpSpPr>
          <a:xfrm>
            <a:off x="8239231" y="4191131"/>
            <a:ext cx="285635" cy="919671"/>
            <a:chOff x="8239231" y="4191131"/>
            <a:chExt cx="285635" cy="919671"/>
          </a:xfrm>
        </p:grpSpPr>
        <p:sp>
          <p:nvSpPr>
            <p:cNvPr id="165" name="SMARTInkShape-4140"/>
            <p:cNvSpPr/>
            <p:nvPr>
              <p:custDataLst>
                <p:tags r:id="rId57"/>
              </p:custDataLst>
            </p:nvPr>
          </p:nvSpPr>
          <p:spPr>
            <a:xfrm>
              <a:off x="8401050" y="4324398"/>
              <a:ext cx="85726" cy="561928"/>
            </a:xfrm>
            <a:custGeom>
              <a:avLst/>
              <a:gdLst/>
              <a:ahLst/>
              <a:cxnLst/>
              <a:rect l="0" t="0" r="0" b="0"/>
              <a:pathLst>
                <a:path w="85726" h="561928">
                  <a:moveTo>
                    <a:pt x="85725" y="28527"/>
                  </a:moveTo>
                  <a:lnTo>
                    <a:pt x="85725" y="28527"/>
                  </a:lnTo>
                  <a:lnTo>
                    <a:pt x="85725" y="23470"/>
                  </a:lnTo>
                  <a:lnTo>
                    <a:pt x="82903" y="18166"/>
                  </a:lnTo>
                  <a:lnTo>
                    <a:pt x="79180" y="12280"/>
                  </a:lnTo>
                  <a:lnTo>
                    <a:pt x="76234" y="113"/>
                  </a:lnTo>
                  <a:lnTo>
                    <a:pt x="71154" y="0"/>
                  </a:lnTo>
                  <a:lnTo>
                    <a:pt x="65843" y="2796"/>
                  </a:lnTo>
                  <a:lnTo>
                    <a:pt x="59955" y="8624"/>
                  </a:lnTo>
                  <a:lnTo>
                    <a:pt x="31741" y="51778"/>
                  </a:lnTo>
                  <a:lnTo>
                    <a:pt x="15873" y="87694"/>
                  </a:lnTo>
                  <a:lnTo>
                    <a:pt x="7538" y="133567"/>
                  </a:lnTo>
                  <a:lnTo>
                    <a:pt x="992" y="180962"/>
                  </a:lnTo>
                  <a:lnTo>
                    <a:pt x="131" y="228557"/>
                  </a:lnTo>
                  <a:lnTo>
                    <a:pt x="7631" y="273199"/>
                  </a:lnTo>
                  <a:lnTo>
                    <a:pt x="19303" y="313689"/>
                  </a:lnTo>
                  <a:lnTo>
                    <a:pt x="36016" y="360767"/>
                  </a:lnTo>
                  <a:lnTo>
                    <a:pt x="59005" y="401315"/>
                  </a:lnTo>
                  <a:lnTo>
                    <a:pt x="79260" y="444010"/>
                  </a:lnTo>
                  <a:lnTo>
                    <a:pt x="84448" y="469765"/>
                  </a:lnTo>
                  <a:lnTo>
                    <a:pt x="85675" y="512447"/>
                  </a:lnTo>
                  <a:lnTo>
                    <a:pt x="82881" y="521591"/>
                  </a:lnTo>
                  <a:lnTo>
                    <a:pt x="72463" y="536086"/>
                  </a:lnTo>
                  <a:lnTo>
                    <a:pt x="63603" y="539859"/>
                  </a:lnTo>
                  <a:lnTo>
                    <a:pt x="53668" y="542594"/>
                  </a:lnTo>
                  <a:lnTo>
                    <a:pt x="38667" y="550151"/>
                  </a:lnTo>
                  <a:lnTo>
                    <a:pt x="0" y="56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141"/>
            <p:cNvSpPr/>
            <p:nvPr>
              <p:custDataLst>
                <p:tags r:id="rId58"/>
              </p:custDataLst>
            </p:nvPr>
          </p:nvSpPr>
          <p:spPr>
            <a:xfrm>
              <a:off x="8239231" y="5057775"/>
              <a:ext cx="123720" cy="19051"/>
            </a:xfrm>
            <a:custGeom>
              <a:avLst/>
              <a:gdLst/>
              <a:ahLst/>
              <a:cxnLst/>
              <a:rect l="0" t="0" r="0" b="0"/>
              <a:pathLst>
                <a:path w="123720" h="19051">
                  <a:moveTo>
                    <a:pt x="9419" y="19050"/>
                  </a:moveTo>
                  <a:lnTo>
                    <a:pt x="9419" y="19050"/>
                  </a:lnTo>
                  <a:lnTo>
                    <a:pt x="4363" y="19050"/>
                  </a:lnTo>
                  <a:lnTo>
                    <a:pt x="2874" y="17992"/>
                  </a:lnTo>
                  <a:lnTo>
                    <a:pt x="1881" y="16228"/>
                  </a:lnTo>
                  <a:lnTo>
                    <a:pt x="287" y="10849"/>
                  </a:lnTo>
                  <a:lnTo>
                    <a:pt x="1214" y="10408"/>
                  </a:lnTo>
                  <a:lnTo>
                    <a:pt x="8129" y="9641"/>
                  </a:lnTo>
                  <a:lnTo>
                    <a:pt x="0" y="117"/>
                  </a:lnTo>
                  <a:lnTo>
                    <a:pt x="45714" y="0"/>
                  </a:lnTo>
                  <a:lnTo>
                    <a:pt x="79394" y="1058"/>
                  </a:lnTo>
                  <a:lnTo>
                    <a:pt x="97363" y="7539"/>
                  </a:lnTo>
                  <a:lnTo>
                    <a:pt x="12371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142"/>
            <p:cNvSpPr/>
            <p:nvPr>
              <p:custDataLst>
                <p:tags r:id="rId59"/>
              </p:custDataLst>
            </p:nvPr>
          </p:nvSpPr>
          <p:spPr>
            <a:xfrm>
              <a:off x="8391652" y="5048250"/>
              <a:ext cx="133214" cy="62552"/>
            </a:xfrm>
            <a:custGeom>
              <a:avLst/>
              <a:gdLst/>
              <a:ahLst/>
              <a:cxnLst/>
              <a:rect l="0" t="0" r="0" b="0"/>
              <a:pathLst>
                <a:path w="133214" h="62552">
                  <a:moveTo>
                    <a:pt x="85598" y="19050"/>
                  </a:moveTo>
                  <a:lnTo>
                    <a:pt x="85598" y="19050"/>
                  </a:lnTo>
                  <a:lnTo>
                    <a:pt x="77398" y="19050"/>
                  </a:lnTo>
                  <a:lnTo>
                    <a:pt x="76956" y="20108"/>
                  </a:lnTo>
                  <a:lnTo>
                    <a:pt x="76466" y="24106"/>
                  </a:lnTo>
                  <a:lnTo>
                    <a:pt x="75277" y="25595"/>
                  </a:lnTo>
                  <a:lnTo>
                    <a:pt x="71133" y="27251"/>
                  </a:lnTo>
                  <a:lnTo>
                    <a:pt x="69604" y="28751"/>
                  </a:lnTo>
                  <a:lnTo>
                    <a:pt x="64330" y="38762"/>
                  </a:lnTo>
                  <a:lnTo>
                    <a:pt x="52395" y="52163"/>
                  </a:lnTo>
                  <a:lnTo>
                    <a:pt x="46852" y="54934"/>
                  </a:lnTo>
                  <a:lnTo>
                    <a:pt x="39727" y="56712"/>
                  </a:lnTo>
                  <a:lnTo>
                    <a:pt x="33437" y="62076"/>
                  </a:lnTo>
                  <a:lnTo>
                    <a:pt x="30715" y="62551"/>
                  </a:lnTo>
                  <a:lnTo>
                    <a:pt x="27843" y="61809"/>
                  </a:lnTo>
                  <a:lnTo>
                    <a:pt x="20685" y="58070"/>
                  </a:lnTo>
                  <a:lnTo>
                    <a:pt x="14388" y="57423"/>
                  </a:lnTo>
                  <a:lnTo>
                    <a:pt x="12724" y="56274"/>
                  </a:lnTo>
                  <a:lnTo>
                    <a:pt x="11616" y="54449"/>
                  </a:lnTo>
                  <a:lnTo>
                    <a:pt x="10876" y="52174"/>
                  </a:lnTo>
                  <a:lnTo>
                    <a:pt x="9325" y="50657"/>
                  </a:lnTo>
                  <a:lnTo>
                    <a:pt x="4780" y="48973"/>
                  </a:lnTo>
                  <a:lnTo>
                    <a:pt x="3143" y="47465"/>
                  </a:lnTo>
                  <a:lnTo>
                    <a:pt x="1327" y="42968"/>
                  </a:lnTo>
                  <a:lnTo>
                    <a:pt x="0" y="25270"/>
                  </a:lnTo>
                  <a:lnTo>
                    <a:pt x="1016" y="23197"/>
                  </a:lnTo>
                  <a:lnTo>
                    <a:pt x="2751" y="21815"/>
                  </a:lnTo>
                  <a:lnTo>
                    <a:pt x="7501" y="20279"/>
                  </a:lnTo>
                  <a:lnTo>
                    <a:pt x="13141" y="19597"/>
                  </a:lnTo>
                  <a:lnTo>
                    <a:pt x="15068" y="18356"/>
                  </a:lnTo>
                  <a:lnTo>
                    <a:pt x="16353" y="16470"/>
                  </a:lnTo>
                  <a:lnTo>
                    <a:pt x="17211" y="14155"/>
                  </a:lnTo>
                  <a:lnTo>
                    <a:pt x="18839" y="12612"/>
                  </a:lnTo>
                  <a:lnTo>
                    <a:pt x="23472" y="10897"/>
                  </a:lnTo>
                  <a:lnTo>
                    <a:pt x="32030" y="9931"/>
                  </a:lnTo>
                  <a:lnTo>
                    <a:pt x="38154" y="12528"/>
                  </a:lnTo>
                  <a:lnTo>
                    <a:pt x="44404" y="16151"/>
                  </a:lnTo>
                  <a:lnTo>
                    <a:pt x="54930" y="18191"/>
                  </a:lnTo>
                  <a:lnTo>
                    <a:pt x="69926" y="19854"/>
                  </a:lnTo>
                  <a:lnTo>
                    <a:pt x="101801" y="36657"/>
                  </a:lnTo>
                  <a:lnTo>
                    <a:pt x="112599" y="46174"/>
                  </a:lnTo>
                  <a:lnTo>
                    <a:pt x="122236" y="47498"/>
                  </a:lnTo>
                  <a:lnTo>
                    <a:pt x="122723" y="48598"/>
                  </a:lnTo>
                  <a:lnTo>
                    <a:pt x="123570" y="55815"/>
                  </a:lnTo>
                  <a:lnTo>
                    <a:pt x="126463" y="53734"/>
                  </a:lnTo>
                  <a:lnTo>
                    <a:pt x="132828" y="47983"/>
                  </a:lnTo>
                  <a:lnTo>
                    <a:pt x="133213" y="33445"/>
                  </a:lnTo>
                  <a:lnTo>
                    <a:pt x="132157" y="31822"/>
                  </a:lnTo>
                  <a:lnTo>
                    <a:pt x="130396" y="30739"/>
                  </a:lnTo>
                  <a:lnTo>
                    <a:pt x="128163" y="30018"/>
                  </a:lnTo>
                  <a:lnTo>
                    <a:pt x="115888" y="20501"/>
                  </a:lnTo>
                  <a:lnTo>
                    <a:pt x="106908" y="18278"/>
                  </a:lnTo>
                  <a:lnTo>
                    <a:pt x="98027" y="12589"/>
                  </a:lnTo>
                  <a:lnTo>
                    <a:pt x="87444" y="9928"/>
                  </a:lnTo>
                  <a:lnTo>
                    <a:pt x="86828" y="8736"/>
                  </a:lnTo>
                  <a:lnTo>
                    <a:pt x="85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143"/>
            <p:cNvSpPr/>
            <p:nvPr>
              <p:custDataLst>
                <p:tags r:id="rId60"/>
              </p:custDataLst>
            </p:nvPr>
          </p:nvSpPr>
          <p:spPr>
            <a:xfrm>
              <a:off x="8328918" y="4191131"/>
              <a:ext cx="134668" cy="75942"/>
            </a:xfrm>
            <a:custGeom>
              <a:avLst/>
              <a:gdLst/>
              <a:ahLst/>
              <a:cxnLst/>
              <a:rect l="0" t="0" r="0" b="0"/>
              <a:pathLst>
                <a:path w="134668" h="75942">
                  <a:moveTo>
                    <a:pt x="53082" y="37969"/>
                  </a:moveTo>
                  <a:lnTo>
                    <a:pt x="53082" y="37969"/>
                  </a:lnTo>
                  <a:lnTo>
                    <a:pt x="53082" y="47377"/>
                  </a:lnTo>
                  <a:lnTo>
                    <a:pt x="53082" y="39283"/>
                  </a:lnTo>
                  <a:lnTo>
                    <a:pt x="53082" y="47136"/>
                  </a:lnTo>
                  <a:lnTo>
                    <a:pt x="48026" y="52444"/>
                  </a:lnTo>
                  <a:lnTo>
                    <a:pt x="42721" y="54985"/>
                  </a:lnTo>
                  <a:lnTo>
                    <a:pt x="39825" y="55663"/>
                  </a:lnTo>
                  <a:lnTo>
                    <a:pt x="37894" y="57173"/>
                  </a:lnTo>
                  <a:lnTo>
                    <a:pt x="35749" y="61674"/>
                  </a:lnTo>
                  <a:lnTo>
                    <a:pt x="34119" y="63297"/>
                  </a:lnTo>
                  <a:lnTo>
                    <a:pt x="29484" y="65101"/>
                  </a:lnTo>
                  <a:lnTo>
                    <a:pt x="27825" y="66641"/>
                  </a:lnTo>
                  <a:lnTo>
                    <a:pt x="25981" y="71173"/>
                  </a:lnTo>
                  <a:lnTo>
                    <a:pt x="24432" y="72805"/>
                  </a:lnTo>
                  <a:lnTo>
                    <a:pt x="19888" y="74618"/>
                  </a:lnTo>
                  <a:lnTo>
                    <a:pt x="7212" y="75941"/>
                  </a:lnTo>
                  <a:lnTo>
                    <a:pt x="6627" y="74926"/>
                  </a:lnTo>
                  <a:lnTo>
                    <a:pt x="5611" y="67857"/>
                  </a:lnTo>
                  <a:lnTo>
                    <a:pt x="446" y="61876"/>
                  </a:lnTo>
                  <a:lnTo>
                    <a:pt x="0" y="59199"/>
                  </a:lnTo>
                  <a:lnTo>
                    <a:pt x="760" y="56355"/>
                  </a:lnTo>
                  <a:lnTo>
                    <a:pt x="3370" y="50374"/>
                  </a:lnTo>
                  <a:lnTo>
                    <a:pt x="5182" y="34755"/>
                  </a:lnTo>
                  <a:lnTo>
                    <a:pt x="6331" y="32651"/>
                  </a:lnTo>
                  <a:lnTo>
                    <a:pt x="8157" y="31249"/>
                  </a:lnTo>
                  <a:lnTo>
                    <a:pt x="13006" y="28632"/>
                  </a:lnTo>
                  <a:lnTo>
                    <a:pt x="29053" y="14303"/>
                  </a:lnTo>
                  <a:lnTo>
                    <a:pt x="31771" y="13726"/>
                  </a:lnTo>
                  <a:lnTo>
                    <a:pt x="34641" y="14398"/>
                  </a:lnTo>
                  <a:lnTo>
                    <a:pt x="40653" y="16910"/>
                  </a:lnTo>
                  <a:lnTo>
                    <a:pt x="51236" y="18654"/>
                  </a:lnTo>
                  <a:lnTo>
                    <a:pt x="72308" y="35385"/>
                  </a:lnTo>
                  <a:lnTo>
                    <a:pt x="75424" y="36246"/>
                  </a:lnTo>
                  <a:lnTo>
                    <a:pt x="77502" y="37879"/>
                  </a:lnTo>
                  <a:lnTo>
                    <a:pt x="86166" y="51075"/>
                  </a:lnTo>
                  <a:lnTo>
                    <a:pt x="91775" y="54377"/>
                  </a:lnTo>
                  <a:lnTo>
                    <a:pt x="108386" y="56864"/>
                  </a:lnTo>
                  <a:lnTo>
                    <a:pt x="123328" y="57005"/>
                  </a:lnTo>
                  <a:lnTo>
                    <a:pt x="125312" y="55952"/>
                  </a:lnTo>
                  <a:lnTo>
                    <a:pt x="126636" y="54191"/>
                  </a:lnTo>
                  <a:lnTo>
                    <a:pt x="128760" y="48817"/>
                  </a:lnTo>
                  <a:lnTo>
                    <a:pt x="134183" y="42830"/>
                  </a:lnTo>
                  <a:lnTo>
                    <a:pt x="134667" y="40151"/>
                  </a:lnTo>
                  <a:lnTo>
                    <a:pt x="133930" y="37307"/>
                  </a:lnTo>
                  <a:lnTo>
                    <a:pt x="131347" y="31325"/>
                  </a:lnTo>
                  <a:lnTo>
                    <a:pt x="128836" y="22007"/>
                  </a:lnTo>
                  <a:lnTo>
                    <a:pt x="111679" y="1357"/>
                  </a:lnTo>
                  <a:lnTo>
                    <a:pt x="105604" y="310"/>
                  </a:lnTo>
                  <a:lnTo>
                    <a:pt x="97102" y="0"/>
                  </a:lnTo>
                  <a:lnTo>
                    <a:pt x="90991" y="2749"/>
                  </a:lnTo>
                  <a:lnTo>
                    <a:pt x="84748" y="6441"/>
                  </a:lnTo>
                  <a:lnTo>
                    <a:pt x="75282" y="9577"/>
                  </a:lnTo>
                  <a:lnTo>
                    <a:pt x="65775" y="15680"/>
                  </a:lnTo>
                  <a:lnTo>
                    <a:pt x="59430" y="17480"/>
                  </a:lnTo>
                  <a:lnTo>
                    <a:pt x="57314" y="19018"/>
                  </a:lnTo>
                  <a:lnTo>
                    <a:pt x="55903" y="21101"/>
                  </a:lnTo>
                  <a:lnTo>
                    <a:pt x="53082" y="2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53"/>
          <p:cNvGrpSpPr/>
          <p:nvPr/>
        </p:nvGrpSpPr>
        <p:grpSpPr>
          <a:xfrm>
            <a:off x="8829812" y="4143819"/>
            <a:ext cx="552302" cy="923052"/>
            <a:chOff x="8829812" y="4143819"/>
            <a:chExt cx="552302" cy="923052"/>
          </a:xfrm>
        </p:grpSpPr>
        <p:sp>
          <p:nvSpPr>
            <p:cNvPr id="170" name="SMARTInkShape-4144"/>
            <p:cNvSpPr/>
            <p:nvPr>
              <p:custDataLst>
                <p:tags r:id="rId52"/>
              </p:custDataLst>
            </p:nvPr>
          </p:nvSpPr>
          <p:spPr>
            <a:xfrm>
              <a:off x="8924925" y="4347777"/>
              <a:ext cx="123826" cy="567124"/>
            </a:xfrm>
            <a:custGeom>
              <a:avLst/>
              <a:gdLst/>
              <a:ahLst/>
              <a:cxnLst/>
              <a:rect l="0" t="0" r="0" b="0"/>
              <a:pathLst>
                <a:path w="123826" h="567124">
                  <a:moveTo>
                    <a:pt x="123825" y="24198"/>
                  </a:moveTo>
                  <a:lnTo>
                    <a:pt x="123825" y="24198"/>
                  </a:lnTo>
                  <a:lnTo>
                    <a:pt x="118768" y="19141"/>
                  </a:lnTo>
                  <a:lnTo>
                    <a:pt x="116285" y="13837"/>
                  </a:lnTo>
                  <a:lnTo>
                    <a:pt x="114691" y="6865"/>
                  </a:lnTo>
                  <a:lnTo>
                    <a:pt x="109360" y="600"/>
                  </a:lnTo>
                  <a:lnTo>
                    <a:pt x="107831" y="0"/>
                  </a:lnTo>
                  <a:lnTo>
                    <a:pt x="106813" y="657"/>
                  </a:lnTo>
                  <a:lnTo>
                    <a:pt x="106134" y="2154"/>
                  </a:lnTo>
                  <a:lnTo>
                    <a:pt x="104623" y="3152"/>
                  </a:lnTo>
                  <a:lnTo>
                    <a:pt x="97439" y="4556"/>
                  </a:lnTo>
                  <a:lnTo>
                    <a:pt x="82421" y="5070"/>
                  </a:lnTo>
                  <a:lnTo>
                    <a:pt x="80346" y="6154"/>
                  </a:lnTo>
                  <a:lnTo>
                    <a:pt x="78965" y="7935"/>
                  </a:lnTo>
                  <a:lnTo>
                    <a:pt x="78043" y="10181"/>
                  </a:lnTo>
                  <a:lnTo>
                    <a:pt x="41459" y="56973"/>
                  </a:lnTo>
                  <a:lnTo>
                    <a:pt x="32864" y="76361"/>
                  </a:lnTo>
                  <a:lnTo>
                    <a:pt x="24083" y="120045"/>
                  </a:lnTo>
                  <a:lnTo>
                    <a:pt x="12173" y="164329"/>
                  </a:lnTo>
                  <a:lnTo>
                    <a:pt x="10048" y="202044"/>
                  </a:lnTo>
                  <a:lnTo>
                    <a:pt x="9628" y="242654"/>
                  </a:lnTo>
                  <a:lnTo>
                    <a:pt x="9546" y="281251"/>
                  </a:lnTo>
                  <a:lnTo>
                    <a:pt x="12354" y="307090"/>
                  </a:lnTo>
                  <a:lnTo>
                    <a:pt x="17727" y="339840"/>
                  </a:lnTo>
                  <a:lnTo>
                    <a:pt x="21698" y="386321"/>
                  </a:lnTo>
                  <a:lnTo>
                    <a:pt x="27971" y="432953"/>
                  </a:lnTo>
                  <a:lnTo>
                    <a:pt x="28540" y="478175"/>
                  </a:lnTo>
                  <a:lnTo>
                    <a:pt x="27509" y="502555"/>
                  </a:lnTo>
                  <a:lnTo>
                    <a:pt x="21034" y="521482"/>
                  </a:lnTo>
                  <a:lnTo>
                    <a:pt x="18874" y="532022"/>
                  </a:lnTo>
                  <a:lnTo>
                    <a:pt x="11685" y="547411"/>
                  </a:lnTo>
                  <a:lnTo>
                    <a:pt x="9952" y="555586"/>
                  </a:lnTo>
                  <a:lnTo>
                    <a:pt x="0" y="56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145"/>
            <p:cNvSpPr/>
            <p:nvPr>
              <p:custDataLst>
                <p:tags r:id="rId53"/>
              </p:custDataLst>
            </p:nvPr>
          </p:nvSpPr>
          <p:spPr>
            <a:xfrm>
              <a:off x="8829812" y="5019675"/>
              <a:ext cx="114164" cy="19051"/>
            </a:xfrm>
            <a:custGeom>
              <a:avLst/>
              <a:gdLst/>
              <a:ahLst/>
              <a:cxnLst/>
              <a:rect l="0" t="0" r="0" b="0"/>
              <a:pathLst>
                <a:path w="114164" h="19051">
                  <a:moveTo>
                    <a:pt x="28438" y="0"/>
                  </a:moveTo>
                  <a:lnTo>
                    <a:pt x="28438" y="0"/>
                  </a:lnTo>
                  <a:lnTo>
                    <a:pt x="28438" y="5056"/>
                  </a:lnTo>
                  <a:lnTo>
                    <a:pt x="22794" y="10361"/>
                  </a:lnTo>
                  <a:lnTo>
                    <a:pt x="12037" y="17333"/>
                  </a:lnTo>
                  <a:lnTo>
                    <a:pt x="0" y="19036"/>
                  </a:lnTo>
                  <a:lnTo>
                    <a:pt x="22258" y="19050"/>
                  </a:lnTo>
                  <a:lnTo>
                    <a:pt x="28512" y="16228"/>
                  </a:lnTo>
                  <a:lnTo>
                    <a:pt x="31663" y="13994"/>
                  </a:lnTo>
                  <a:lnTo>
                    <a:pt x="46208" y="10849"/>
                  </a:lnTo>
                  <a:lnTo>
                    <a:pt x="90471" y="6754"/>
                  </a:lnTo>
                  <a:lnTo>
                    <a:pt x="114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146"/>
            <p:cNvSpPr/>
            <p:nvPr>
              <p:custDataLst>
                <p:tags r:id="rId54"/>
              </p:custDataLst>
            </p:nvPr>
          </p:nvSpPr>
          <p:spPr>
            <a:xfrm>
              <a:off x="8972588" y="5000625"/>
              <a:ext cx="123787" cy="66246"/>
            </a:xfrm>
            <a:custGeom>
              <a:avLst/>
              <a:gdLst/>
              <a:ahLst/>
              <a:cxnLst/>
              <a:rect l="0" t="0" r="0" b="0"/>
              <a:pathLst>
                <a:path w="123787" h="66246">
                  <a:moveTo>
                    <a:pt x="104737" y="0"/>
                  </a:moveTo>
                  <a:lnTo>
                    <a:pt x="104737" y="0"/>
                  </a:lnTo>
                  <a:lnTo>
                    <a:pt x="99680" y="0"/>
                  </a:lnTo>
                  <a:lnTo>
                    <a:pt x="98191" y="1058"/>
                  </a:lnTo>
                  <a:lnTo>
                    <a:pt x="97197" y="2822"/>
                  </a:lnTo>
                  <a:lnTo>
                    <a:pt x="96536" y="5056"/>
                  </a:lnTo>
                  <a:lnTo>
                    <a:pt x="95036" y="6545"/>
                  </a:lnTo>
                  <a:lnTo>
                    <a:pt x="90546" y="8201"/>
                  </a:lnTo>
                  <a:lnTo>
                    <a:pt x="88927" y="9701"/>
                  </a:lnTo>
                  <a:lnTo>
                    <a:pt x="87126" y="14189"/>
                  </a:lnTo>
                  <a:lnTo>
                    <a:pt x="85589" y="15810"/>
                  </a:lnTo>
                  <a:lnTo>
                    <a:pt x="72556" y="23680"/>
                  </a:lnTo>
                  <a:lnTo>
                    <a:pt x="69267" y="29222"/>
                  </a:lnTo>
                  <a:lnTo>
                    <a:pt x="68390" y="32181"/>
                  </a:lnTo>
                  <a:lnTo>
                    <a:pt x="66748" y="34155"/>
                  </a:lnTo>
                  <a:lnTo>
                    <a:pt x="47408" y="45408"/>
                  </a:lnTo>
                  <a:lnTo>
                    <a:pt x="44293" y="46147"/>
                  </a:lnTo>
                  <a:lnTo>
                    <a:pt x="42217" y="47698"/>
                  </a:lnTo>
                  <a:lnTo>
                    <a:pt x="40832" y="49791"/>
                  </a:lnTo>
                  <a:lnTo>
                    <a:pt x="39908" y="52244"/>
                  </a:lnTo>
                  <a:lnTo>
                    <a:pt x="38235" y="53879"/>
                  </a:lnTo>
                  <a:lnTo>
                    <a:pt x="33553" y="55697"/>
                  </a:lnTo>
                  <a:lnTo>
                    <a:pt x="31882" y="57239"/>
                  </a:lnTo>
                  <a:lnTo>
                    <a:pt x="30023" y="61776"/>
                  </a:lnTo>
                  <a:lnTo>
                    <a:pt x="28469" y="63409"/>
                  </a:lnTo>
                  <a:lnTo>
                    <a:pt x="23920" y="65224"/>
                  </a:lnTo>
                  <a:lnTo>
                    <a:pt x="15410" y="66245"/>
                  </a:lnTo>
                  <a:lnTo>
                    <a:pt x="13435" y="65331"/>
                  </a:lnTo>
                  <a:lnTo>
                    <a:pt x="12119" y="63662"/>
                  </a:lnTo>
                  <a:lnTo>
                    <a:pt x="11242" y="61491"/>
                  </a:lnTo>
                  <a:lnTo>
                    <a:pt x="9599" y="60044"/>
                  </a:lnTo>
                  <a:lnTo>
                    <a:pt x="4951" y="58436"/>
                  </a:lnTo>
                  <a:lnTo>
                    <a:pt x="3288" y="56949"/>
                  </a:lnTo>
                  <a:lnTo>
                    <a:pt x="400" y="49062"/>
                  </a:lnTo>
                  <a:lnTo>
                    <a:pt x="0" y="34494"/>
                  </a:lnTo>
                  <a:lnTo>
                    <a:pt x="1046" y="32520"/>
                  </a:lnTo>
                  <a:lnTo>
                    <a:pt x="2801" y="31205"/>
                  </a:lnTo>
                  <a:lnTo>
                    <a:pt x="5029" y="30328"/>
                  </a:lnTo>
                  <a:lnTo>
                    <a:pt x="6516" y="28685"/>
                  </a:lnTo>
                  <a:lnTo>
                    <a:pt x="8167" y="24038"/>
                  </a:lnTo>
                  <a:lnTo>
                    <a:pt x="9666" y="22375"/>
                  </a:lnTo>
                  <a:lnTo>
                    <a:pt x="14153" y="20528"/>
                  </a:lnTo>
                  <a:lnTo>
                    <a:pt x="50882" y="19053"/>
                  </a:lnTo>
                  <a:lnTo>
                    <a:pt x="57165" y="21873"/>
                  </a:lnTo>
                  <a:lnTo>
                    <a:pt x="63486" y="25597"/>
                  </a:lnTo>
                  <a:lnTo>
                    <a:pt x="72994" y="28751"/>
                  </a:lnTo>
                  <a:lnTo>
                    <a:pt x="83807" y="36660"/>
                  </a:lnTo>
                  <a:lnTo>
                    <a:pt x="92920" y="38874"/>
                  </a:lnTo>
                  <a:lnTo>
                    <a:pt x="102972" y="46264"/>
                  </a:lnTo>
                  <a:lnTo>
                    <a:pt x="111993" y="47356"/>
                  </a:lnTo>
                  <a:lnTo>
                    <a:pt x="123786" y="47625"/>
                  </a:lnTo>
                  <a:lnTo>
                    <a:pt x="123786" y="42569"/>
                  </a:lnTo>
                  <a:lnTo>
                    <a:pt x="122729" y="41080"/>
                  </a:lnTo>
                  <a:lnTo>
                    <a:pt x="120965" y="40086"/>
                  </a:lnTo>
                  <a:lnTo>
                    <a:pt x="118730" y="39424"/>
                  </a:lnTo>
                  <a:lnTo>
                    <a:pt x="117241" y="37924"/>
                  </a:lnTo>
                  <a:lnTo>
                    <a:pt x="115586" y="33436"/>
                  </a:lnTo>
                  <a:lnTo>
                    <a:pt x="114086" y="31815"/>
                  </a:lnTo>
                  <a:lnTo>
                    <a:pt x="96963" y="20501"/>
                  </a:lnTo>
                  <a:lnTo>
                    <a:pt x="87954" y="12790"/>
                  </a:lnTo>
                  <a:lnTo>
                    <a:pt x="82108" y="10976"/>
                  </a:lnTo>
                  <a:lnTo>
                    <a:pt x="80127" y="9434"/>
                  </a:lnTo>
                  <a:lnTo>
                    <a:pt x="76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147"/>
            <p:cNvSpPr/>
            <p:nvPr>
              <p:custDataLst>
                <p:tags r:id="rId55"/>
              </p:custDataLst>
            </p:nvPr>
          </p:nvSpPr>
          <p:spPr>
            <a:xfrm>
              <a:off x="8858288" y="4143819"/>
              <a:ext cx="142835" cy="123334"/>
            </a:xfrm>
            <a:custGeom>
              <a:avLst/>
              <a:gdLst/>
              <a:ahLst/>
              <a:cxnLst/>
              <a:rect l="0" t="0" r="0" b="0"/>
              <a:pathLst>
                <a:path w="142835" h="123334">
                  <a:moveTo>
                    <a:pt x="76162" y="66231"/>
                  </a:moveTo>
                  <a:lnTo>
                    <a:pt x="76162" y="66231"/>
                  </a:lnTo>
                  <a:lnTo>
                    <a:pt x="76162" y="61175"/>
                  </a:lnTo>
                  <a:lnTo>
                    <a:pt x="77220" y="59685"/>
                  </a:lnTo>
                  <a:lnTo>
                    <a:pt x="78984" y="58692"/>
                  </a:lnTo>
                  <a:lnTo>
                    <a:pt x="85653" y="56716"/>
                  </a:lnTo>
                  <a:lnTo>
                    <a:pt x="85677" y="61766"/>
                  </a:lnTo>
                  <a:lnTo>
                    <a:pt x="84621" y="63254"/>
                  </a:lnTo>
                  <a:lnTo>
                    <a:pt x="82860" y="64246"/>
                  </a:lnTo>
                  <a:lnTo>
                    <a:pt x="80628" y="64908"/>
                  </a:lnTo>
                  <a:lnTo>
                    <a:pt x="79139" y="66407"/>
                  </a:lnTo>
                  <a:lnTo>
                    <a:pt x="73927" y="76418"/>
                  </a:lnTo>
                  <a:lnTo>
                    <a:pt x="69877" y="82400"/>
                  </a:lnTo>
                  <a:lnTo>
                    <a:pt x="68076" y="88587"/>
                  </a:lnTo>
                  <a:lnTo>
                    <a:pt x="66539" y="90660"/>
                  </a:lnTo>
                  <a:lnTo>
                    <a:pt x="64455" y="92042"/>
                  </a:lnTo>
                  <a:lnTo>
                    <a:pt x="59317" y="94636"/>
                  </a:lnTo>
                  <a:lnTo>
                    <a:pt x="44284" y="107901"/>
                  </a:lnTo>
                  <a:lnTo>
                    <a:pt x="40828" y="114032"/>
                  </a:lnTo>
                  <a:lnTo>
                    <a:pt x="39906" y="117148"/>
                  </a:lnTo>
                  <a:lnTo>
                    <a:pt x="38233" y="119226"/>
                  </a:lnTo>
                  <a:lnTo>
                    <a:pt x="33551" y="121534"/>
                  </a:lnTo>
                  <a:lnTo>
                    <a:pt x="11333" y="123333"/>
                  </a:lnTo>
                  <a:lnTo>
                    <a:pt x="1448" y="115176"/>
                  </a:lnTo>
                  <a:lnTo>
                    <a:pt x="622" y="111620"/>
                  </a:lnTo>
                  <a:lnTo>
                    <a:pt x="0" y="96557"/>
                  </a:lnTo>
                  <a:lnTo>
                    <a:pt x="14153" y="80662"/>
                  </a:lnTo>
                  <a:lnTo>
                    <a:pt x="19675" y="77936"/>
                  </a:lnTo>
                  <a:lnTo>
                    <a:pt x="41277" y="75884"/>
                  </a:lnTo>
                  <a:lnTo>
                    <a:pt x="43380" y="76899"/>
                  </a:lnTo>
                  <a:lnTo>
                    <a:pt x="44782" y="78635"/>
                  </a:lnTo>
                  <a:lnTo>
                    <a:pt x="45717" y="80850"/>
                  </a:lnTo>
                  <a:lnTo>
                    <a:pt x="47399" y="82327"/>
                  </a:lnTo>
                  <a:lnTo>
                    <a:pt x="52090" y="83968"/>
                  </a:lnTo>
                  <a:lnTo>
                    <a:pt x="69634" y="87930"/>
                  </a:lnTo>
                  <a:lnTo>
                    <a:pt x="83753" y="92769"/>
                  </a:lnTo>
                  <a:lnTo>
                    <a:pt x="87573" y="93448"/>
                  </a:lnTo>
                  <a:lnTo>
                    <a:pt x="90119" y="94959"/>
                  </a:lnTo>
                  <a:lnTo>
                    <a:pt x="91817" y="97024"/>
                  </a:lnTo>
                  <a:lnTo>
                    <a:pt x="92949" y="99460"/>
                  </a:lnTo>
                  <a:lnTo>
                    <a:pt x="95820" y="101084"/>
                  </a:lnTo>
                  <a:lnTo>
                    <a:pt x="115818" y="104141"/>
                  </a:lnTo>
                  <a:lnTo>
                    <a:pt x="127269" y="104293"/>
                  </a:lnTo>
                  <a:lnTo>
                    <a:pt x="133448" y="101492"/>
                  </a:lnTo>
                  <a:lnTo>
                    <a:pt x="140982" y="96127"/>
                  </a:lnTo>
                  <a:lnTo>
                    <a:pt x="142012" y="92571"/>
                  </a:lnTo>
                  <a:lnTo>
                    <a:pt x="142834" y="49290"/>
                  </a:lnTo>
                  <a:lnTo>
                    <a:pt x="141777" y="34283"/>
                  </a:lnTo>
                  <a:lnTo>
                    <a:pt x="134636" y="15823"/>
                  </a:lnTo>
                  <a:lnTo>
                    <a:pt x="132077" y="13576"/>
                  </a:lnTo>
                  <a:lnTo>
                    <a:pt x="120482" y="9355"/>
                  </a:lnTo>
                  <a:lnTo>
                    <a:pt x="118408" y="7147"/>
                  </a:lnTo>
                  <a:lnTo>
                    <a:pt x="117027" y="4617"/>
                  </a:lnTo>
                  <a:lnTo>
                    <a:pt x="115046" y="2929"/>
                  </a:lnTo>
                  <a:lnTo>
                    <a:pt x="110024" y="1056"/>
                  </a:lnTo>
                  <a:lnTo>
                    <a:pt x="101247" y="0"/>
                  </a:lnTo>
                  <a:lnTo>
                    <a:pt x="95072" y="2576"/>
                  </a:lnTo>
                  <a:lnTo>
                    <a:pt x="88800" y="6190"/>
                  </a:lnTo>
                  <a:lnTo>
                    <a:pt x="79318" y="9283"/>
                  </a:lnTo>
                  <a:lnTo>
                    <a:pt x="63459" y="22226"/>
                  </a:lnTo>
                  <a:lnTo>
                    <a:pt x="59933" y="28329"/>
                  </a:lnTo>
                  <a:lnTo>
                    <a:pt x="57112" y="4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148"/>
            <p:cNvSpPr/>
            <p:nvPr>
              <p:custDataLst>
                <p:tags r:id="rId56"/>
              </p:custDataLst>
            </p:nvPr>
          </p:nvSpPr>
          <p:spPr>
            <a:xfrm>
              <a:off x="9229725" y="4553342"/>
              <a:ext cx="152389" cy="370908"/>
            </a:xfrm>
            <a:custGeom>
              <a:avLst/>
              <a:gdLst/>
              <a:ahLst/>
              <a:cxnLst/>
              <a:rect l="0" t="0" r="0" b="0"/>
              <a:pathLst>
                <a:path w="152389" h="370908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2"/>
                  </a:lnTo>
                  <a:lnTo>
                    <a:pt x="5057" y="7844"/>
                  </a:lnTo>
                  <a:lnTo>
                    <a:pt x="6546" y="9331"/>
                  </a:lnTo>
                  <a:lnTo>
                    <a:pt x="8201" y="13807"/>
                  </a:lnTo>
                  <a:lnTo>
                    <a:pt x="9515" y="58620"/>
                  </a:lnTo>
                  <a:lnTo>
                    <a:pt x="12343" y="65700"/>
                  </a:lnTo>
                  <a:lnTo>
                    <a:pt x="14578" y="69069"/>
                  </a:lnTo>
                  <a:lnTo>
                    <a:pt x="21283" y="92821"/>
                  </a:lnTo>
                  <a:lnTo>
                    <a:pt x="25334" y="100303"/>
                  </a:lnTo>
                  <a:lnTo>
                    <a:pt x="27134" y="107155"/>
                  </a:lnTo>
                  <a:lnTo>
                    <a:pt x="28672" y="109406"/>
                  </a:lnTo>
                  <a:lnTo>
                    <a:pt x="30757" y="110907"/>
                  </a:lnTo>
                  <a:lnTo>
                    <a:pt x="35895" y="113632"/>
                  </a:lnTo>
                  <a:lnTo>
                    <a:pt x="44738" y="120058"/>
                  </a:lnTo>
                  <a:lnTo>
                    <a:pt x="50928" y="121933"/>
                  </a:lnTo>
                  <a:lnTo>
                    <a:pt x="54059" y="121375"/>
                  </a:lnTo>
                  <a:lnTo>
                    <a:pt x="66693" y="115696"/>
                  </a:lnTo>
                  <a:lnTo>
                    <a:pt x="69862" y="115100"/>
                  </a:lnTo>
                  <a:lnTo>
                    <a:pt x="79378" y="109205"/>
                  </a:lnTo>
                  <a:lnTo>
                    <a:pt x="107950" y="82119"/>
                  </a:lnTo>
                  <a:lnTo>
                    <a:pt x="111478" y="75791"/>
                  </a:lnTo>
                  <a:lnTo>
                    <a:pt x="112418" y="72622"/>
                  </a:lnTo>
                  <a:lnTo>
                    <a:pt x="114104" y="70508"/>
                  </a:lnTo>
                  <a:lnTo>
                    <a:pt x="120473" y="66477"/>
                  </a:lnTo>
                  <a:lnTo>
                    <a:pt x="122336" y="61783"/>
                  </a:lnTo>
                  <a:lnTo>
                    <a:pt x="123787" y="47756"/>
                  </a:lnTo>
                  <a:lnTo>
                    <a:pt x="123825" y="92372"/>
                  </a:lnTo>
                  <a:lnTo>
                    <a:pt x="124883" y="110673"/>
                  </a:lnTo>
                  <a:lnTo>
                    <a:pt x="135585" y="155013"/>
                  </a:lnTo>
                  <a:lnTo>
                    <a:pt x="145057" y="199061"/>
                  </a:lnTo>
                  <a:lnTo>
                    <a:pt x="150224" y="218514"/>
                  </a:lnTo>
                  <a:lnTo>
                    <a:pt x="152209" y="264307"/>
                  </a:lnTo>
                  <a:lnTo>
                    <a:pt x="152388" y="310641"/>
                  </a:lnTo>
                  <a:lnTo>
                    <a:pt x="151340" y="329589"/>
                  </a:lnTo>
                  <a:lnTo>
                    <a:pt x="144795" y="345501"/>
                  </a:lnTo>
                  <a:lnTo>
                    <a:pt x="130010" y="364291"/>
                  </a:lnTo>
                  <a:lnTo>
                    <a:pt x="120929" y="368064"/>
                  </a:lnTo>
                  <a:lnTo>
                    <a:pt x="92463" y="370907"/>
                  </a:lnTo>
                  <a:lnTo>
                    <a:pt x="85898" y="368182"/>
                  </a:lnTo>
                  <a:lnTo>
                    <a:pt x="73059" y="357810"/>
                  </a:lnTo>
                  <a:lnTo>
                    <a:pt x="63510" y="343632"/>
                  </a:lnTo>
                  <a:lnTo>
                    <a:pt x="5715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054"/>
          <p:cNvGrpSpPr/>
          <p:nvPr/>
        </p:nvGrpSpPr>
        <p:grpSpPr>
          <a:xfrm>
            <a:off x="8811221" y="4391029"/>
            <a:ext cx="2675929" cy="866772"/>
            <a:chOff x="8811221" y="4391029"/>
            <a:chExt cx="2675929" cy="866772"/>
          </a:xfrm>
        </p:grpSpPr>
        <p:sp>
          <p:nvSpPr>
            <p:cNvPr id="176" name="SMARTInkShape-4149"/>
            <p:cNvSpPr/>
            <p:nvPr>
              <p:custDataLst>
                <p:tags r:id="rId34"/>
              </p:custDataLst>
            </p:nvPr>
          </p:nvSpPr>
          <p:spPr>
            <a:xfrm>
              <a:off x="9715500" y="4391029"/>
              <a:ext cx="85726" cy="342897"/>
            </a:xfrm>
            <a:custGeom>
              <a:avLst/>
              <a:gdLst/>
              <a:ahLst/>
              <a:cxnLst/>
              <a:rect l="0" t="0" r="0" b="0"/>
              <a:pathLst>
                <a:path w="85726" h="342897">
                  <a:moveTo>
                    <a:pt x="85725" y="28571"/>
                  </a:moveTo>
                  <a:lnTo>
                    <a:pt x="85725" y="28571"/>
                  </a:lnTo>
                  <a:lnTo>
                    <a:pt x="77523" y="20370"/>
                  </a:lnTo>
                  <a:lnTo>
                    <a:pt x="75402" y="11703"/>
                  </a:lnTo>
                  <a:lnTo>
                    <a:pt x="71260" y="5905"/>
                  </a:lnTo>
                  <a:lnTo>
                    <a:pt x="65891" y="2622"/>
                  </a:lnTo>
                  <a:lnTo>
                    <a:pt x="57301" y="41"/>
                  </a:lnTo>
                  <a:lnTo>
                    <a:pt x="48962" y="0"/>
                  </a:lnTo>
                  <a:lnTo>
                    <a:pt x="48516" y="1057"/>
                  </a:lnTo>
                  <a:lnTo>
                    <a:pt x="48022" y="5054"/>
                  </a:lnTo>
                  <a:lnTo>
                    <a:pt x="44979" y="10358"/>
                  </a:lnTo>
                  <a:lnTo>
                    <a:pt x="42686" y="13254"/>
                  </a:lnTo>
                  <a:lnTo>
                    <a:pt x="40138" y="22116"/>
                  </a:lnTo>
                  <a:lnTo>
                    <a:pt x="35882" y="39006"/>
                  </a:lnTo>
                  <a:lnTo>
                    <a:pt x="31822" y="52258"/>
                  </a:lnTo>
                  <a:lnTo>
                    <a:pt x="23946" y="95857"/>
                  </a:lnTo>
                  <a:lnTo>
                    <a:pt x="19694" y="142951"/>
                  </a:lnTo>
                  <a:lnTo>
                    <a:pt x="12588" y="190506"/>
                  </a:lnTo>
                  <a:lnTo>
                    <a:pt x="9928" y="238122"/>
                  </a:lnTo>
                  <a:lnTo>
                    <a:pt x="6755" y="282924"/>
                  </a:lnTo>
                  <a:lnTo>
                    <a:pt x="890" y="316066"/>
                  </a:lnTo>
                  <a:lnTo>
                    <a:pt x="0" y="34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150"/>
            <p:cNvSpPr/>
            <p:nvPr>
              <p:custDataLst>
                <p:tags r:id="rId35"/>
              </p:custDataLst>
            </p:nvPr>
          </p:nvSpPr>
          <p:spPr>
            <a:xfrm>
              <a:off x="9643683" y="4610100"/>
              <a:ext cx="186118" cy="76201"/>
            </a:xfrm>
            <a:custGeom>
              <a:avLst/>
              <a:gdLst/>
              <a:ahLst/>
              <a:cxnLst/>
              <a:rect l="0" t="0" r="0" b="0"/>
              <a:pathLst>
                <a:path w="186118" h="76201">
                  <a:moveTo>
                    <a:pt x="33717" y="76200"/>
                  </a:moveTo>
                  <a:lnTo>
                    <a:pt x="33717" y="76200"/>
                  </a:lnTo>
                  <a:lnTo>
                    <a:pt x="28660" y="71144"/>
                  </a:lnTo>
                  <a:lnTo>
                    <a:pt x="26177" y="65839"/>
                  </a:lnTo>
                  <a:lnTo>
                    <a:pt x="25516" y="62943"/>
                  </a:lnTo>
                  <a:lnTo>
                    <a:pt x="19526" y="53810"/>
                  </a:lnTo>
                  <a:lnTo>
                    <a:pt x="9082" y="41242"/>
                  </a:lnTo>
                  <a:lnTo>
                    <a:pt x="6893" y="34911"/>
                  </a:lnTo>
                  <a:lnTo>
                    <a:pt x="5251" y="32798"/>
                  </a:lnTo>
                  <a:lnTo>
                    <a:pt x="604" y="30452"/>
                  </a:lnTo>
                  <a:lnTo>
                    <a:pt x="0" y="28768"/>
                  </a:lnTo>
                  <a:lnTo>
                    <a:pt x="655" y="26586"/>
                  </a:lnTo>
                  <a:lnTo>
                    <a:pt x="4256" y="20539"/>
                  </a:lnTo>
                  <a:lnTo>
                    <a:pt x="7571" y="19712"/>
                  </a:lnTo>
                  <a:lnTo>
                    <a:pt x="9936" y="19491"/>
                  </a:lnTo>
                  <a:lnTo>
                    <a:pt x="15386" y="16424"/>
                  </a:lnTo>
                  <a:lnTo>
                    <a:pt x="21337" y="12591"/>
                  </a:lnTo>
                  <a:lnTo>
                    <a:pt x="31695" y="10433"/>
                  </a:lnTo>
                  <a:lnTo>
                    <a:pt x="74893" y="9579"/>
                  </a:lnTo>
                  <a:lnTo>
                    <a:pt x="121697" y="6708"/>
                  </a:lnTo>
                  <a:lnTo>
                    <a:pt x="166431" y="589"/>
                  </a:lnTo>
                  <a:lnTo>
                    <a:pt x="18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151"/>
            <p:cNvSpPr/>
            <p:nvPr>
              <p:custDataLst>
                <p:tags r:id="rId36"/>
              </p:custDataLst>
            </p:nvPr>
          </p:nvSpPr>
          <p:spPr>
            <a:xfrm>
              <a:off x="9839716" y="4648200"/>
              <a:ext cx="66285" cy="123826"/>
            </a:xfrm>
            <a:custGeom>
              <a:avLst/>
              <a:gdLst/>
              <a:ahLst/>
              <a:cxnLst/>
              <a:rect l="0" t="0" r="0" b="0"/>
              <a:pathLst>
                <a:path w="66285" h="123826">
                  <a:moveTo>
                    <a:pt x="9134" y="0"/>
                  </a:moveTo>
                  <a:lnTo>
                    <a:pt x="9134" y="0"/>
                  </a:lnTo>
                  <a:lnTo>
                    <a:pt x="9134" y="9133"/>
                  </a:lnTo>
                  <a:lnTo>
                    <a:pt x="932" y="17692"/>
                  </a:lnTo>
                  <a:lnTo>
                    <a:pt x="0" y="23704"/>
                  </a:lnTo>
                  <a:lnTo>
                    <a:pt x="2605" y="29232"/>
                  </a:lnTo>
                  <a:lnTo>
                    <a:pt x="6233" y="35217"/>
                  </a:lnTo>
                  <a:lnTo>
                    <a:pt x="9332" y="44536"/>
                  </a:lnTo>
                  <a:lnTo>
                    <a:pt x="15425" y="54001"/>
                  </a:lnTo>
                  <a:lnTo>
                    <a:pt x="18759" y="63507"/>
                  </a:lnTo>
                  <a:lnTo>
                    <a:pt x="43085" y="93133"/>
                  </a:lnTo>
                  <a:lnTo>
                    <a:pt x="47063" y="107087"/>
                  </a:lnTo>
                  <a:lnTo>
                    <a:pt x="49237" y="109491"/>
                  </a:lnTo>
                  <a:lnTo>
                    <a:pt x="6628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152"/>
            <p:cNvSpPr/>
            <p:nvPr>
              <p:custDataLst>
                <p:tags r:id="rId37"/>
              </p:custDataLst>
            </p:nvPr>
          </p:nvSpPr>
          <p:spPr>
            <a:xfrm>
              <a:off x="9839325" y="4667264"/>
              <a:ext cx="104776" cy="114287"/>
            </a:xfrm>
            <a:custGeom>
              <a:avLst/>
              <a:gdLst/>
              <a:ahLst/>
              <a:cxnLst/>
              <a:rect l="0" t="0" r="0" b="0"/>
              <a:pathLst>
                <a:path w="104776" h="114287">
                  <a:moveTo>
                    <a:pt x="104775" y="28561"/>
                  </a:moveTo>
                  <a:lnTo>
                    <a:pt x="104775" y="28561"/>
                  </a:lnTo>
                  <a:lnTo>
                    <a:pt x="104775" y="1818"/>
                  </a:lnTo>
                  <a:lnTo>
                    <a:pt x="103717" y="1208"/>
                  </a:lnTo>
                  <a:lnTo>
                    <a:pt x="85062" y="7"/>
                  </a:lnTo>
                  <a:lnTo>
                    <a:pt x="82107" y="0"/>
                  </a:lnTo>
                  <a:lnTo>
                    <a:pt x="76004" y="2814"/>
                  </a:lnTo>
                  <a:lnTo>
                    <a:pt x="29868" y="46332"/>
                  </a:lnTo>
                  <a:lnTo>
                    <a:pt x="23858" y="55156"/>
                  </a:lnTo>
                  <a:lnTo>
                    <a:pt x="20129" y="62606"/>
                  </a:lnTo>
                  <a:lnTo>
                    <a:pt x="14942" y="69445"/>
                  </a:lnTo>
                  <a:lnTo>
                    <a:pt x="11933" y="78835"/>
                  </a:lnTo>
                  <a:lnTo>
                    <a:pt x="8783" y="100681"/>
                  </a:lnTo>
                  <a:lnTo>
                    <a:pt x="0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153"/>
            <p:cNvSpPr/>
            <p:nvPr>
              <p:custDataLst>
                <p:tags r:id="rId38"/>
              </p:custDataLst>
            </p:nvPr>
          </p:nvSpPr>
          <p:spPr>
            <a:xfrm>
              <a:off x="9934575" y="4762500"/>
              <a:ext cx="34064" cy="57151"/>
            </a:xfrm>
            <a:custGeom>
              <a:avLst/>
              <a:gdLst/>
              <a:ahLst/>
              <a:cxnLst/>
              <a:rect l="0" t="0" r="0" b="0"/>
              <a:pathLst>
                <a:path w="34064" h="57151">
                  <a:moveTo>
                    <a:pt x="28575" y="0"/>
                  </a:moveTo>
                  <a:lnTo>
                    <a:pt x="28575" y="0"/>
                  </a:lnTo>
                  <a:lnTo>
                    <a:pt x="33632" y="5056"/>
                  </a:lnTo>
                  <a:lnTo>
                    <a:pt x="34063" y="6545"/>
                  </a:lnTo>
                  <a:lnTo>
                    <a:pt x="33292" y="7539"/>
                  </a:lnTo>
                  <a:lnTo>
                    <a:pt x="31720" y="8201"/>
                  </a:lnTo>
                  <a:lnTo>
                    <a:pt x="30671" y="9701"/>
                  </a:lnTo>
                  <a:lnTo>
                    <a:pt x="29506" y="14189"/>
                  </a:lnTo>
                  <a:lnTo>
                    <a:pt x="28138" y="15810"/>
                  </a:lnTo>
                  <a:lnTo>
                    <a:pt x="23795" y="17609"/>
                  </a:lnTo>
                  <a:lnTo>
                    <a:pt x="22213" y="20207"/>
                  </a:lnTo>
                  <a:lnTo>
                    <a:pt x="18929" y="31857"/>
                  </a:lnTo>
                  <a:lnTo>
                    <a:pt x="16852" y="33939"/>
                  </a:lnTo>
                  <a:lnTo>
                    <a:pt x="14409" y="35326"/>
                  </a:lnTo>
                  <a:lnTo>
                    <a:pt x="12781" y="37309"/>
                  </a:lnTo>
                  <a:lnTo>
                    <a:pt x="7346" y="480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154"/>
            <p:cNvSpPr/>
            <p:nvPr>
              <p:custDataLst>
                <p:tags r:id="rId39"/>
              </p:custDataLst>
            </p:nvPr>
          </p:nvSpPr>
          <p:spPr>
            <a:xfrm>
              <a:off x="10048875" y="4638675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0" y="0"/>
                  </a:moveTo>
                  <a:lnTo>
                    <a:pt x="0" y="0"/>
                  </a:lnTo>
                  <a:lnTo>
                    <a:pt x="0" y="23321"/>
                  </a:lnTo>
                  <a:lnTo>
                    <a:pt x="2824" y="29062"/>
                  </a:lnTo>
                  <a:lnTo>
                    <a:pt x="6546" y="35142"/>
                  </a:lnTo>
                  <a:lnTo>
                    <a:pt x="9702" y="44514"/>
                  </a:lnTo>
                  <a:lnTo>
                    <a:pt x="15810" y="53995"/>
                  </a:lnTo>
                  <a:lnTo>
                    <a:pt x="19149" y="63505"/>
                  </a:lnTo>
                  <a:lnTo>
                    <a:pt x="32182" y="79376"/>
                  </a:lnTo>
                  <a:lnTo>
                    <a:pt x="38290" y="82903"/>
                  </a:lnTo>
                  <a:lnTo>
                    <a:pt x="47454" y="85353"/>
                  </a:lnTo>
                  <a:lnTo>
                    <a:pt x="571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155"/>
            <p:cNvSpPr/>
            <p:nvPr>
              <p:custDataLst>
                <p:tags r:id="rId40"/>
              </p:custDataLst>
            </p:nvPr>
          </p:nvSpPr>
          <p:spPr>
            <a:xfrm>
              <a:off x="10077450" y="4657770"/>
              <a:ext cx="66675" cy="142831"/>
            </a:xfrm>
            <a:custGeom>
              <a:avLst/>
              <a:gdLst/>
              <a:ahLst/>
              <a:cxnLst/>
              <a:rect l="0" t="0" r="0" b="0"/>
              <a:pathLst>
                <a:path w="66675" h="142831">
                  <a:moveTo>
                    <a:pt x="57150" y="28530"/>
                  </a:moveTo>
                  <a:lnTo>
                    <a:pt x="57150" y="28530"/>
                  </a:lnTo>
                  <a:lnTo>
                    <a:pt x="65352" y="20329"/>
                  </a:lnTo>
                  <a:lnTo>
                    <a:pt x="66284" y="14341"/>
                  </a:lnTo>
                  <a:lnTo>
                    <a:pt x="66674" y="0"/>
                  </a:lnTo>
                  <a:lnTo>
                    <a:pt x="23274" y="44415"/>
                  </a:lnTo>
                  <a:lnTo>
                    <a:pt x="11758" y="74169"/>
                  </a:lnTo>
                  <a:lnTo>
                    <a:pt x="647" y="116437"/>
                  </a:lnTo>
                  <a:lnTo>
                    <a:pt x="0" y="14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56"/>
            <p:cNvSpPr/>
            <p:nvPr>
              <p:custDataLst>
                <p:tags r:id="rId41"/>
              </p:custDataLst>
            </p:nvPr>
          </p:nvSpPr>
          <p:spPr>
            <a:xfrm>
              <a:off x="10287022" y="4476867"/>
              <a:ext cx="57129" cy="257059"/>
            </a:xfrm>
            <a:custGeom>
              <a:avLst/>
              <a:gdLst/>
              <a:ahLst/>
              <a:cxnLst/>
              <a:rect l="0" t="0" r="0" b="0"/>
              <a:pathLst>
                <a:path w="57129" h="257059">
                  <a:moveTo>
                    <a:pt x="57128" y="9408"/>
                  </a:moveTo>
                  <a:lnTo>
                    <a:pt x="57128" y="9408"/>
                  </a:lnTo>
                  <a:lnTo>
                    <a:pt x="57128" y="1207"/>
                  </a:lnTo>
                  <a:lnTo>
                    <a:pt x="56070" y="766"/>
                  </a:lnTo>
                  <a:lnTo>
                    <a:pt x="48926" y="0"/>
                  </a:lnTo>
                  <a:lnTo>
                    <a:pt x="42937" y="4974"/>
                  </a:lnTo>
                  <a:lnTo>
                    <a:pt x="40239" y="10259"/>
                  </a:lnTo>
                  <a:lnTo>
                    <a:pt x="39519" y="13150"/>
                  </a:lnTo>
                  <a:lnTo>
                    <a:pt x="31817" y="26453"/>
                  </a:lnTo>
                  <a:lnTo>
                    <a:pt x="18381" y="69635"/>
                  </a:lnTo>
                  <a:lnTo>
                    <a:pt x="2744" y="116439"/>
                  </a:lnTo>
                  <a:lnTo>
                    <a:pt x="221" y="163992"/>
                  </a:lnTo>
                  <a:lnTo>
                    <a:pt x="0" y="208789"/>
                  </a:lnTo>
                  <a:lnTo>
                    <a:pt x="1045" y="221846"/>
                  </a:lnTo>
                  <a:lnTo>
                    <a:pt x="7585" y="240040"/>
                  </a:lnTo>
                  <a:lnTo>
                    <a:pt x="19028" y="25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157"/>
            <p:cNvSpPr/>
            <p:nvPr>
              <p:custDataLst>
                <p:tags r:id="rId42"/>
              </p:custDataLst>
            </p:nvPr>
          </p:nvSpPr>
          <p:spPr>
            <a:xfrm>
              <a:off x="10344197" y="4640391"/>
              <a:ext cx="85679" cy="55435"/>
            </a:xfrm>
            <a:custGeom>
              <a:avLst/>
              <a:gdLst/>
              <a:ahLst/>
              <a:cxnLst/>
              <a:rect l="0" t="0" r="0" b="0"/>
              <a:pathLst>
                <a:path w="85679" h="55435">
                  <a:moveTo>
                    <a:pt x="85678" y="17334"/>
                  </a:moveTo>
                  <a:lnTo>
                    <a:pt x="85678" y="17334"/>
                  </a:lnTo>
                  <a:lnTo>
                    <a:pt x="85678" y="12278"/>
                  </a:lnTo>
                  <a:lnTo>
                    <a:pt x="82854" y="6973"/>
                  </a:lnTo>
                  <a:lnTo>
                    <a:pt x="80621" y="4077"/>
                  </a:lnTo>
                  <a:lnTo>
                    <a:pt x="75317" y="859"/>
                  </a:lnTo>
                  <a:lnTo>
                    <a:pt x="72421" y="0"/>
                  </a:lnTo>
                  <a:lnTo>
                    <a:pt x="70491" y="487"/>
                  </a:lnTo>
                  <a:lnTo>
                    <a:pt x="69202" y="1869"/>
                  </a:lnTo>
                  <a:lnTo>
                    <a:pt x="68343" y="3848"/>
                  </a:lnTo>
                  <a:lnTo>
                    <a:pt x="65657" y="5168"/>
                  </a:lnTo>
                  <a:lnTo>
                    <a:pt x="21840" y="7800"/>
                  </a:lnTo>
                  <a:lnTo>
                    <a:pt x="9015" y="15347"/>
                  </a:lnTo>
                  <a:lnTo>
                    <a:pt x="5995" y="16009"/>
                  </a:lnTo>
                  <a:lnTo>
                    <a:pt x="3981" y="17510"/>
                  </a:lnTo>
                  <a:lnTo>
                    <a:pt x="2638" y="19568"/>
                  </a:lnTo>
                  <a:lnTo>
                    <a:pt x="483" y="25418"/>
                  </a:lnTo>
                  <a:lnTo>
                    <a:pt x="0" y="39990"/>
                  </a:lnTo>
                  <a:lnTo>
                    <a:pt x="1042" y="41964"/>
                  </a:lnTo>
                  <a:lnTo>
                    <a:pt x="2796" y="43279"/>
                  </a:lnTo>
                  <a:lnTo>
                    <a:pt x="8158" y="45389"/>
                  </a:lnTo>
                  <a:lnTo>
                    <a:pt x="16823" y="52353"/>
                  </a:lnTo>
                  <a:lnTo>
                    <a:pt x="25647" y="54521"/>
                  </a:lnTo>
                  <a:lnTo>
                    <a:pt x="38053" y="55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58"/>
            <p:cNvSpPr/>
            <p:nvPr>
              <p:custDataLst>
                <p:tags r:id="rId43"/>
              </p:custDataLst>
            </p:nvPr>
          </p:nvSpPr>
          <p:spPr>
            <a:xfrm>
              <a:off x="10344270" y="4562475"/>
              <a:ext cx="114181" cy="142735"/>
            </a:xfrm>
            <a:custGeom>
              <a:avLst/>
              <a:gdLst/>
              <a:ahLst/>
              <a:cxnLst/>
              <a:rect l="0" t="0" r="0" b="0"/>
              <a:pathLst>
                <a:path w="114181" h="142735">
                  <a:moveTo>
                    <a:pt x="18930" y="0"/>
                  </a:moveTo>
                  <a:lnTo>
                    <a:pt x="18930" y="0"/>
                  </a:lnTo>
                  <a:lnTo>
                    <a:pt x="0" y="0"/>
                  </a:lnTo>
                  <a:lnTo>
                    <a:pt x="8093" y="0"/>
                  </a:lnTo>
                  <a:lnTo>
                    <a:pt x="41282" y="31881"/>
                  </a:lnTo>
                  <a:lnTo>
                    <a:pt x="44739" y="40980"/>
                  </a:lnTo>
                  <a:lnTo>
                    <a:pt x="47334" y="51022"/>
                  </a:lnTo>
                  <a:lnTo>
                    <a:pt x="54801" y="66091"/>
                  </a:lnTo>
                  <a:lnTo>
                    <a:pt x="56990" y="107547"/>
                  </a:lnTo>
                  <a:lnTo>
                    <a:pt x="48825" y="130109"/>
                  </a:lnTo>
                  <a:lnTo>
                    <a:pt x="39419" y="141266"/>
                  </a:lnTo>
                  <a:lnTo>
                    <a:pt x="35797" y="142160"/>
                  </a:lnTo>
                  <a:lnTo>
                    <a:pt x="24848" y="142734"/>
                  </a:lnTo>
                  <a:lnTo>
                    <a:pt x="22876" y="141723"/>
                  </a:lnTo>
                  <a:lnTo>
                    <a:pt x="21562" y="139990"/>
                  </a:lnTo>
                  <a:lnTo>
                    <a:pt x="20100" y="135243"/>
                  </a:lnTo>
                  <a:lnTo>
                    <a:pt x="18942" y="101585"/>
                  </a:lnTo>
                  <a:lnTo>
                    <a:pt x="23991" y="87014"/>
                  </a:lnTo>
                  <a:lnTo>
                    <a:pt x="44756" y="49785"/>
                  </a:lnTo>
                  <a:lnTo>
                    <a:pt x="45673" y="45890"/>
                  </a:lnTo>
                  <a:lnTo>
                    <a:pt x="52335" y="38740"/>
                  </a:lnTo>
                  <a:lnTo>
                    <a:pt x="74509" y="20550"/>
                  </a:lnTo>
                  <a:lnTo>
                    <a:pt x="85173" y="19089"/>
                  </a:lnTo>
                  <a:lnTo>
                    <a:pt x="78974" y="26662"/>
                  </a:lnTo>
                  <a:lnTo>
                    <a:pt x="76938" y="35299"/>
                  </a:lnTo>
                  <a:lnTo>
                    <a:pt x="76461" y="41441"/>
                  </a:lnTo>
                  <a:lnTo>
                    <a:pt x="73427" y="47699"/>
                  </a:lnTo>
                  <a:lnTo>
                    <a:pt x="69608" y="54008"/>
                  </a:lnTo>
                  <a:lnTo>
                    <a:pt x="67157" y="66682"/>
                  </a:lnTo>
                  <a:lnTo>
                    <a:pt x="66565" y="101570"/>
                  </a:lnTo>
                  <a:lnTo>
                    <a:pt x="69382" y="106172"/>
                  </a:lnTo>
                  <a:lnTo>
                    <a:pt x="79813" y="117751"/>
                  </a:lnTo>
                  <a:lnTo>
                    <a:pt x="85854" y="121126"/>
                  </a:lnTo>
                  <a:lnTo>
                    <a:pt x="92064" y="123684"/>
                  </a:lnTo>
                  <a:lnTo>
                    <a:pt x="101513" y="130015"/>
                  </a:lnTo>
                  <a:lnTo>
                    <a:pt x="11418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59"/>
            <p:cNvSpPr/>
            <p:nvPr>
              <p:custDataLst>
                <p:tags r:id="rId44"/>
              </p:custDataLst>
            </p:nvPr>
          </p:nvSpPr>
          <p:spPr>
            <a:xfrm>
              <a:off x="10477500" y="46863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9898" y="8201"/>
                  </a:lnTo>
                  <a:lnTo>
                    <a:pt x="28966" y="14189"/>
                  </a:lnTo>
                  <a:lnTo>
                    <a:pt x="27777" y="15810"/>
                  </a:lnTo>
                  <a:lnTo>
                    <a:pt x="25927" y="16890"/>
                  </a:lnTo>
                  <a:lnTo>
                    <a:pt x="23635" y="17609"/>
                  </a:lnTo>
                  <a:lnTo>
                    <a:pt x="15352" y="23680"/>
                  </a:lnTo>
                  <a:lnTo>
                    <a:pt x="12114" y="29222"/>
                  </a:lnTo>
                  <a:lnTo>
                    <a:pt x="10037" y="36347"/>
                  </a:lnTo>
                  <a:lnTo>
                    <a:pt x="1368" y="461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160"/>
            <p:cNvSpPr/>
            <p:nvPr>
              <p:custDataLst>
                <p:tags r:id="rId45"/>
              </p:custDataLst>
            </p:nvPr>
          </p:nvSpPr>
          <p:spPr>
            <a:xfrm>
              <a:off x="10573145" y="4610100"/>
              <a:ext cx="93483" cy="190501"/>
            </a:xfrm>
            <a:custGeom>
              <a:avLst/>
              <a:gdLst/>
              <a:ahLst/>
              <a:cxnLst/>
              <a:rect l="0" t="0" r="0" b="0"/>
              <a:pathLst>
                <a:path w="93483" h="190501">
                  <a:moveTo>
                    <a:pt x="18655" y="0"/>
                  </a:moveTo>
                  <a:lnTo>
                    <a:pt x="18655" y="0"/>
                  </a:lnTo>
                  <a:lnTo>
                    <a:pt x="13598" y="0"/>
                  </a:lnTo>
                  <a:lnTo>
                    <a:pt x="12109" y="1058"/>
                  </a:lnTo>
                  <a:lnTo>
                    <a:pt x="11117" y="2822"/>
                  </a:lnTo>
                  <a:lnTo>
                    <a:pt x="9245" y="9133"/>
                  </a:lnTo>
                  <a:lnTo>
                    <a:pt x="941" y="17692"/>
                  </a:lnTo>
                  <a:lnTo>
                    <a:pt x="0" y="23704"/>
                  </a:lnTo>
                  <a:lnTo>
                    <a:pt x="2603" y="29232"/>
                  </a:lnTo>
                  <a:lnTo>
                    <a:pt x="7840" y="36348"/>
                  </a:lnTo>
                  <a:lnTo>
                    <a:pt x="11379" y="37322"/>
                  </a:lnTo>
                  <a:lnTo>
                    <a:pt x="13803" y="37581"/>
                  </a:lnTo>
                  <a:lnTo>
                    <a:pt x="19322" y="40692"/>
                  </a:lnTo>
                  <a:lnTo>
                    <a:pt x="26430" y="46256"/>
                  </a:lnTo>
                  <a:lnTo>
                    <a:pt x="54282" y="37280"/>
                  </a:lnTo>
                  <a:lnTo>
                    <a:pt x="63313" y="31625"/>
                  </a:lnTo>
                  <a:lnTo>
                    <a:pt x="75846" y="29178"/>
                  </a:lnTo>
                  <a:lnTo>
                    <a:pt x="93482" y="28578"/>
                  </a:lnTo>
                  <a:lnTo>
                    <a:pt x="86533" y="36776"/>
                  </a:lnTo>
                  <a:lnTo>
                    <a:pt x="85569" y="45443"/>
                  </a:lnTo>
                  <a:lnTo>
                    <a:pt x="85435" y="51241"/>
                  </a:lnTo>
                  <a:lnTo>
                    <a:pt x="82554" y="57346"/>
                  </a:lnTo>
                  <a:lnTo>
                    <a:pt x="80305" y="60456"/>
                  </a:lnTo>
                  <a:lnTo>
                    <a:pt x="77137" y="74945"/>
                  </a:lnTo>
                  <a:lnTo>
                    <a:pt x="75830" y="120749"/>
                  </a:lnTo>
                  <a:lnTo>
                    <a:pt x="75805" y="164972"/>
                  </a:lnTo>
                  <a:lnTo>
                    <a:pt x="72981" y="171394"/>
                  </a:lnTo>
                  <a:lnTo>
                    <a:pt x="69259" y="177775"/>
                  </a:lnTo>
                  <a:lnTo>
                    <a:pt x="66395" y="189942"/>
                  </a:lnTo>
                  <a:lnTo>
                    <a:pt x="5675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61"/>
            <p:cNvSpPr/>
            <p:nvPr>
              <p:custDataLst>
                <p:tags r:id="rId46"/>
              </p:custDataLst>
            </p:nvPr>
          </p:nvSpPr>
          <p:spPr>
            <a:xfrm>
              <a:off x="10696575" y="4486275"/>
              <a:ext cx="76114" cy="238126"/>
            </a:xfrm>
            <a:custGeom>
              <a:avLst/>
              <a:gdLst/>
              <a:ahLst/>
              <a:cxnLst/>
              <a:rect l="0" t="0" r="0" b="0"/>
              <a:pathLst>
                <a:path w="76114" h="238126">
                  <a:moveTo>
                    <a:pt x="38100" y="0"/>
                  </a:moveTo>
                  <a:lnTo>
                    <a:pt x="38100" y="0"/>
                  </a:lnTo>
                  <a:lnTo>
                    <a:pt x="51357" y="0"/>
                  </a:lnTo>
                  <a:lnTo>
                    <a:pt x="57396" y="2822"/>
                  </a:lnTo>
                  <a:lnTo>
                    <a:pt x="60489" y="5057"/>
                  </a:lnTo>
                  <a:lnTo>
                    <a:pt x="63926" y="10361"/>
                  </a:lnTo>
                  <a:lnTo>
                    <a:pt x="75210" y="45717"/>
                  </a:lnTo>
                  <a:lnTo>
                    <a:pt x="76113" y="89372"/>
                  </a:lnTo>
                  <a:lnTo>
                    <a:pt x="75133" y="136649"/>
                  </a:lnTo>
                  <a:lnTo>
                    <a:pt x="62942" y="181409"/>
                  </a:lnTo>
                  <a:lnTo>
                    <a:pt x="54080" y="194574"/>
                  </a:lnTo>
                  <a:lnTo>
                    <a:pt x="8347" y="23279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162"/>
            <p:cNvSpPr/>
            <p:nvPr>
              <p:custDataLst>
                <p:tags r:id="rId47"/>
              </p:custDataLst>
            </p:nvPr>
          </p:nvSpPr>
          <p:spPr>
            <a:xfrm>
              <a:off x="10831404" y="4467924"/>
              <a:ext cx="274747" cy="256429"/>
            </a:xfrm>
            <a:custGeom>
              <a:avLst/>
              <a:gdLst/>
              <a:ahLst/>
              <a:cxnLst/>
              <a:rect l="0" t="0" r="0" b="0"/>
              <a:pathLst>
                <a:path w="274747" h="256429">
                  <a:moveTo>
                    <a:pt x="55671" y="218376"/>
                  </a:moveTo>
                  <a:lnTo>
                    <a:pt x="55671" y="218376"/>
                  </a:lnTo>
                  <a:lnTo>
                    <a:pt x="50614" y="218376"/>
                  </a:lnTo>
                  <a:lnTo>
                    <a:pt x="50183" y="217318"/>
                  </a:lnTo>
                  <a:lnTo>
                    <a:pt x="55394" y="209243"/>
                  </a:lnTo>
                  <a:lnTo>
                    <a:pt x="55588" y="203911"/>
                  </a:lnTo>
                  <a:lnTo>
                    <a:pt x="56675" y="202382"/>
                  </a:lnTo>
                  <a:lnTo>
                    <a:pt x="58458" y="201363"/>
                  </a:lnTo>
                  <a:lnTo>
                    <a:pt x="64802" y="199445"/>
                  </a:lnTo>
                  <a:lnTo>
                    <a:pt x="73362" y="191135"/>
                  </a:lnTo>
                  <a:lnTo>
                    <a:pt x="74319" y="185140"/>
                  </a:lnTo>
                  <a:lnTo>
                    <a:pt x="71720" y="179616"/>
                  </a:lnTo>
                  <a:lnTo>
                    <a:pt x="66484" y="172502"/>
                  </a:lnTo>
                  <a:lnTo>
                    <a:pt x="65578" y="166213"/>
                  </a:lnTo>
                  <a:lnTo>
                    <a:pt x="64393" y="164551"/>
                  </a:lnTo>
                  <a:lnTo>
                    <a:pt x="62544" y="163442"/>
                  </a:lnTo>
                  <a:lnTo>
                    <a:pt x="57028" y="161664"/>
                  </a:lnTo>
                  <a:lnTo>
                    <a:pt x="51016" y="156300"/>
                  </a:lnTo>
                  <a:lnTo>
                    <a:pt x="48334" y="155825"/>
                  </a:lnTo>
                  <a:lnTo>
                    <a:pt x="45489" y="156567"/>
                  </a:lnTo>
                  <a:lnTo>
                    <a:pt x="39504" y="159155"/>
                  </a:lnTo>
                  <a:lnTo>
                    <a:pt x="33317" y="160306"/>
                  </a:lnTo>
                  <a:lnTo>
                    <a:pt x="31244" y="161671"/>
                  </a:lnTo>
                  <a:lnTo>
                    <a:pt x="29861" y="163639"/>
                  </a:lnTo>
                  <a:lnTo>
                    <a:pt x="27267" y="168649"/>
                  </a:lnTo>
                  <a:lnTo>
                    <a:pt x="14000" y="188649"/>
                  </a:lnTo>
                  <a:lnTo>
                    <a:pt x="6008" y="208282"/>
                  </a:lnTo>
                  <a:lnTo>
                    <a:pt x="1849" y="214948"/>
                  </a:lnTo>
                  <a:lnTo>
                    <a:pt x="0" y="221438"/>
                  </a:lnTo>
                  <a:lnTo>
                    <a:pt x="565" y="224650"/>
                  </a:lnTo>
                  <a:lnTo>
                    <a:pt x="4015" y="231043"/>
                  </a:lnTo>
                  <a:lnTo>
                    <a:pt x="20950" y="250123"/>
                  </a:lnTo>
                  <a:lnTo>
                    <a:pt x="27187" y="253653"/>
                  </a:lnTo>
                  <a:lnTo>
                    <a:pt x="30332" y="254594"/>
                  </a:lnTo>
                  <a:lnTo>
                    <a:pt x="39470" y="252817"/>
                  </a:lnTo>
                  <a:lnTo>
                    <a:pt x="53693" y="245867"/>
                  </a:lnTo>
                  <a:lnTo>
                    <a:pt x="89637" y="220450"/>
                  </a:lnTo>
                  <a:lnTo>
                    <a:pt x="115958" y="173760"/>
                  </a:lnTo>
                  <a:lnTo>
                    <a:pt x="126841" y="130755"/>
                  </a:lnTo>
                  <a:lnTo>
                    <a:pt x="131208" y="87598"/>
                  </a:lnTo>
                  <a:lnTo>
                    <a:pt x="131812" y="42435"/>
                  </a:lnTo>
                  <a:lnTo>
                    <a:pt x="131868" y="7270"/>
                  </a:lnTo>
                  <a:lnTo>
                    <a:pt x="130811" y="4613"/>
                  </a:lnTo>
                  <a:lnTo>
                    <a:pt x="129047" y="2842"/>
                  </a:lnTo>
                  <a:lnTo>
                    <a:pt x="123669" y="0"/>
                  </a:lnTo>
                  <a:lnTo>
                    <a:pt x="123229" y="825"/>
                  </a:lnTo>
                  <a:lnTo>
                    <a:pt x="114823" y="47256"/>
                  </a:lnTo>
                  <a:lnTo>
                    <a:pt x="106539" y="86324"/>
                  </a:lnTo>
                  <a:lnTo>
                    <a:pt x="103723" y="132822"/>
                  </a:lnTo>
                  <a:lnTo>
                    <a:pt x="106176" y="172760"/>
                  </a:lnTo>
                  <a:lnTo>
                    <a:pt x="115060" y="214894"/>
                  </a:lnTo>
                  <a:lnTo>
                    <a:pt x="119109" y="224236"/>
                  </a:lnTo>
                  <a:lnTo>
                    <a:pt x="122445" y="240338"/>
                  </a:lnTo>
                  <a:lnTo>
                    <a:pt x="126976" y="248598"/>
                  </a:lnTo>
                  <a:lnTo>
                    <a:pt x="132518" y="252974"/>
                  </a:lnTo>
                  <a:lnTo>
                    <a:pt x="141586" y="255438"/>
                  </a:lnTo>
                  <a:lnTo>
                    <a:pt x="144698" y="255784"/>
                  </a:lnTo>
                  <a:lnTo>
                    <a:pt x="146772" y="254956"/>
                  </a:lnTo>
                  <a:lnTo>
                    <a:pt x="148155" y="253346"/>
                  </a:lnTo>
                  <a:lnTo>
                    <a:pt x="159073" y="225603"/>
                  </a:lnTo>
                  <a:lnTo>
                    <a:pt x="161423" y="196007"/>
                  </a:lnTo>
                  <a:lnTo>
                    <a:pt x="168635" y="177500"/>
                  </a:lnTo>
                  <a:lnTo>
                    <a:pt x="170765" y="164480"/>
                  </a:lnTo>
                  <a:lnTo>
                    <a:pt x="178137" y="153594"/>
                  </a:lnTo>
                  <a:lnTo>
                    <a:pt x="181714" y="152542"/>
                  </a:lnTo>
                  <a:lnTo>
                    <a:pt x="201850" y="151751"/>
                  </a:lnTo>
                  <a:lnTo>
                    <a:pt x="203923" y="152792"/>
                  </a:lnTo>
                  <a:lnTo>
                    <a:pt x="205306" y="154545"/>
                  </a:lnTo>
                  <a:lnTo>
                    <a:pt x="207900" y="159315"/>
                  </a:lnTo>
                  <a:lnTo>
                    <a:pt x="214254" y="167951"/>
                  </a:lnTo>
                  <a:lnTo>
                    <a:pt x="216606" y="177212"/>
                  </a:lnTo>
                  <a:lnTo>
                    <a:pt x="217593" y="221551"/>
                  </a:lnTo>
                  <a:lnTo>
                    <a:pt x="214772" y="227901"/>
                  </a:lnTo>
                  <a:lnTo>
                    <a:pt x="211050" y="234251"/>
                  </a:lnTo>
                  <a:lnTo>
                    <a:pt x="207894" y="243776"/>
                  </a:lnTo>
                  <a:lnTo>
                    <a:pt x="203405" y="250126"/>
                  </a:lnTo>
                  <a:lnTo>
                    <a:pt x="197885" y="253654"/>
                  </a:lnTo>
                  <a:lnTo>
                    <a:pt x="189174" y="256428"/>
                  </a:lnTo>
                  <a:lnTo>
                    <a:pt x="189033" y="243214"/>
                  </a:lnTo>
                  <a:lnTo>
                    <a:pt x="191850" y="237176"/>
                  </a:lnTo>
                  <a:lnTo>
                    <a:pt x="214847" y="208844"/>
                  </a:lnTo>
                  <a:lnTo>
                    <a:pt x="217432" y="202498"/>
                  </a:lnTo>
                  <a:lnTo>
                    <a:pt x="244325" y="172632"/>
                  </a:lnTo>
                  <a:lnTo>
                    <a:pt x="245350" y="168765"/>
                  </a:lnTo>
                  <a:lnTo>
                    <a:pt x="246010" y="162715"/>
                  </a:lnTo>
                  <a:lnTo>
                    <a:pt x="248921" y="164710"/>
                  </a:lnTo>
                  <a:lnTo>
                    <a:pt x="254357" y="169557"/>
                  </a:lnTo>
                  <a:lnTo>
                    <a:pt x="253745" y="169956"/>
                  </a:lnTo>
                  <a:lnTo>
                    <a:pt x="250243" y="170398"/>
                  </a:lnTo>
                  <a:lnTo>
                    <a:pt x="248885" y="171574"/>
                  </a:lnTo>
                  <a:lnTo>
                    <a:pt x="247378" y="175703"/>
                  </a:lnTo>
                  <a:lnTo>
                    <a:pt x="246180" y="212040"/>
                  </a:lnTo>
                  <a:lnTo>
                    <a:pt x="248996" y="218382"/>
                  </a:lnTo>
                  <a:lnTo>
                    <a:pt x="251230" y="221555"/>
                  </a:lnTo>
                  <a:lnTo>
                    <a:pt x="256534" y="225081"/>
                  </a:lnTo>
                  <a:lnTo>
                    <a:pt x="259429" y="226021"/>
                  </a:lnTo>
                  <a:lnTo>
                    <a:pt x="261361" y="227706"/>
                  </a:lnTo>
                  <a:lnTo>
                    <a:pt x="274746" y="246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163"/>
            <p:cNvSpPr/>
            <p:nvPr>
              <p:custDataLst>
                <p:tags r:id="rId48"/>
              </p:custDataLst>
            </p:nvPr>
          </p:nvSpPr>
          <p:spPr>
            <a:xfrm>
              <a:off x="11287129" y="4477487"/>
              <a:ext cx="132916" cy="265964"/>
            </a:xfrm>
            <a:custGeom>
              <a:avLst/>
              <a:gdLst/>
              <a:ahLst/>
              <a:cxnLst/>
              <a:rect l="0" t="0" r="0" b="0"/>
              <a:pathLst>
                <a:path w="132916" h="265964">
                  <a:moveTo>
                    <a:pt x="104771" y="227863"/>
                  </a:moveTo>
                  <a:lnTo>
                    <a:pt x="104771" y="227863"/>
                  </a:lnTo>
                  <a:lnTo>
                    <a:pt x="104771" y="222807"/>
                  </a:lnTo>
                  <a:lnTo>
                    <a:pt x="103713" y="221318"/>
                  </a:lnTo>
                  <a:lnTo>
                    <a:pt x="101947" y="220324"/>
                  </a:lnTo>
                  <a:lnTo>
                    <a:pt x="99714" y="219662"/>
                  </a:lnTo>
                  <a:lnTo>
                    <a:pt x="91514" y="213674"/>
                  </a:lnTo>
                  <a:lnTo>
                    <a:pt x="88295" y="208151"/>
                  </a:lnTo>
                  <a:lnTo>
                    <a:pt x="85807" y="202170"/>
                  </a:lnTo>
                  <a:lnTo>
                    <a:pt x="81173" y="195982"/>
                  </a:lnTo>
                  <a:lnTo>
                    <a:pt x="75586" y="192527"/>
                  </a:lnTo>
                  <a:lnTo>
                    <a:pt x="69575" y="189932"/>
                  </a:lnTo>
                  <a:lnTo>
                    <a:pt x="60240" y="183582"/>
                  </a:lnTo>
                  <a:lnTo>
                    <a:pt x="53936" y="181724"/>
                  </a:lnTo>
                  <a:lnTo>
                    <a:pt x="51829" y="180170"/>
                  </a:lnTo>
                  <a:lnTo>
                    <a:pt x="50427" y="178076"/>
                  </a:lnTo>
                  <a:lnTo>
                    <a:pt x="49491" y="175621"/>
                  </a:lnTo>
                  <a:lnTo>
                    <a:pt x="47810" y="173986"/>
                  </a:lnTo>
                  <a:lnTo>
                    <a:pt x="43119" y="172168"/>
                  </a:lnTo>
                  <a:lnTo>
                    <a:pt x="34527" y="171144"/>
                  </a:lnTo>
                  <a:lnTo>
                    <a:pt x="28397" y="173727"/>
                  </a:lnTo>
                  <a:lnTo>
                    <a:pt x="6337" y="193115"/>
                  </a:lnTo>
                  <a:lnTo>
                    <a:pt x="2814" y="199367"/>
                  </a:lnTo>
                  <a:lnTo>
                    <a:pt x="553" y="212004"/>
                  </a:lnTo>
                  <a:lnTo>
                    <a:pt x="0" y="250088"/>
                  </a:lnTo>
                  <a:lnTo>
                    <a:pt x="1057" y="252205"/>
                  </a:lnTo>
                  <a:lnTo>
                    <a:pt x="2821" y="253616"/>
                  </a:lnTo>
                  <a:lnTo>
                    <a:pt x="7602" y="256242"/>
                  </a:lnTo>
                  <a:lnTo>
                    <a:pt x="13253" y="260937"/>
                  </a:lnTo>
                  <a:lnTo>
                    <a:pt x="16243" y="261554"/>
                  </a:lnTo>
                  <a:lnTo>
                    <a:pt x="19292" y="260907"/>
                  </a:lnTo>
                  <a:lnTo>
                    <a:pt x="25505" y="258424"/>
                  </a:lnTo>
                  <a:lnTo>
                    <a:pt x="34954" y="255968"/>
                  </a:lnTo>
                  <a:lnTo>
                    <a:pt x="59971" y="234353"/>
                  </a:lnTo>
                  <a:lnTo>
                    <a:pt x="78047" y="216445"/>
                  </a:lnTo>
                  <a:lnTo>
                    <a:pt x="82310" y="203739"/>
                  </a:lnTo>
                  <a:lnTo>
                    <a:pt x="95782" y="158757"/>
                  </a:lnTo>
                  <a:lnTo>
                    <a:pt x="110133" y="113242"/>
                  </a:lnTo>
                  <a:lnTo>
                    <a:pt x="118804" y="65896"/>
                  </a:lnTo>
                  <a:lnTo>
                    <a:pt x="128437" y="22042"/>
                  </a:lnTo>
                  <a:lnTo>
                    <a:pt x="132915" y="1751"/>
                  </a:lnTo>
                  <a:lnTo>
                    <a:pt x="132000" y="921"/>
                  </a:lnTo>
                  <a:lnTo>
                    <a:pt x="128162" y="0"/>
                  </a:lnTo>
                  <a:lnTo>
                    <a:pt x="126715" y="813"/>
                  </a:lnTo>
                  <a:lnTo>
                    <a:pt x="125752" y="2413"/>
                  </a:lnTo>
                  <a:lnTo>
                    <a:pt x="125107" y="4537"/>
                  </a:lnTo>
                  <a:lnTo>
                    <a:pt x="110984" y="23158"/>
                  </a:lnTo>
                  <a:lnTo>
                    <a:pt x="94774" y="68858"/>
                  </a:lnTo>
                  <a:lnTo>
                    <a:pt x="80366" y="113947"/>
                  </a:lnTo>
                  <a:lnTo>
                    <a:pt x="71688" y="161239"/>
                  </a:lnTo>
                  <a:lnTo>
                    <a:pt x="67331" y="205998"/>
                  </a:lnTo>
                  <a:lnTo>
                    <a:pt x="68023" y="220262"/>
                  </a:lnTo>
                  <a:lnTo>
                    <a:pt x="76196" y="265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164"/>
            <p:cNvSpPr/>
            <p:nvPr>
              <p:custDataLst>
                <p:tags r:id="rId49"/>
              </p:custDataLst>
            </p:nvPr>
          </p:nvSpPr>
          <p:spPr>
            <a:xfrm>
              <a:off x="11391900" y="4667300"/>
              <a:ext cx="95250" cy="247467"/>
            </a:xfrm>
            <a:custGeom>
              <a:avLst/>
              <a:gdLst/>
              <a:ahLst/>
              <a:cxnLst/>
              <a:rect l="0" t="0" r="0" b="0"/>
              <a:pathLst>
                <a:path w="95250" h="247467">
                  <a:moveTo>
                    <a:pt x="0" y="85675"/>
                  </a:moveTo>
                  <a:lnTo>
                    <a:pt x="0" y="85675"/>
                  </a:lnTo>
                  <a:lnTo>
                    <a:pt x="0" y="80619"/>
                  </a:lnTo>
                  <a:lnTo>
                    <a:pt x="2824" y="75314"/>
                  </a:lnTo>
                  <a:lnTo>
                    <a:pt x="13257" y="63285"/>
                  </a:lnTo>
                  <a:lnTo>
                    <a:pt x="16476" y="54204"/>
                  </a:lnTo>
                  <a:lnTo>
                    <a:pt x="18964" y="44171"/>
                  </a:lnTo>
                  <a:lnTo>
                    <a:pt x="26364" y="29107"/>
                  </a:lnTo>
                  <a:lnTo>
                    <a:pt x="28650" y="22434"/>
                  </a:lnTo>
                  <a:lnTo>
                    <a:pt x="34829" y="12726"/>
                  </a:lnTo>
                  <a:lnTo>
                    <a:pt x="38088" y="0"/>
                  </a:lnTo>
                  <a:lnTo>
                    <a:pt x="38100" y="23630"/>
                  </a:lnTo>
                  <a:lnTo>
                    <a:pt x="39158" y="25262"/>
                  </a:lnTo>
                  <a:lnTo>
                    <a:pt x="40924" y="26350"/>
                  </a:lnTo>
                  <a:lnTo>
                    <a:pt x="43157" y="27074"/>
                  </a:lnTo>
                  <a:lnTo>
                    <a:pt x="44646" y="28616"/>
                  </a:lnTo>
                  <a:lnTo>
                    <a:pt x="46302" y="33152"/>
                  </a:lnTo>
                  <a:lnTo>
                    <a:pt x="47802" y="34785"/>
                  </a:lnTo>
                  <a:lnTo>
                    <a:pt x="52291" y="36599"/>
                  </a:lnTo>
                  <a:lnTo>
                    <a:pt x="74722" y="38039"/>
                  </a:lnTo>
                  <a:lnTo>
                    <a:pt x="84272" y="29848"/>
                  </a:lnTo>
                  <a:lnTo>
                    <a:pt x="93798" y="28641"/>
                  </a:lnTo>
                  <a:lnTo>
                    <a:pt x="94282" y="29660"/>
                  </a:lnTo>
                  <a:lnTo>
                    <a:pt x="95249" y="69839"/>
                  </a:lnTo>
                  <a:lnTo>
                    <a:pt x="89762" y="89053"/>
                  </a:lnTo>
                  <a:lnTo>
                    <a:pt x="94973" y="130566"/>
                  </a:lnTo>
                  <a:lnTo>
                    <a:pt x="94175" y="174601"/>
                  </a:lnTo>
                  <a:lnTo>
                    <a:pt x="79440" y="222025"/>
                  </a:lnTo>
                  <a:lnTo>
                    <a:pt x="77641" y="230237"/>
                  </a:lnTo>
                  <a:lnTo>
                    <a:pt x="76103" y="232849"/>
                  </a:lnTo>
                  <a:lnTo>
                    <a:pt x="74020" y="234591"/>
                  </a:lnTo>
                  <a:lnTo>
                    <a:pt x="68880" y="237585"/>
                  </a:lnTo>
                  <a:lnTo>
                    <a:pt x="60037" y="244163"/>
                  </a:lnTo>
                  <a:lnTo>
                    <a:pt x="50716" y="246581"/>
                  </a:lnTo>
                  <a:lnTo>
                    <a:pt x="34913" y="247466"/>
                  </a:lnTo>
                  <a:lnTo>
                    <a:pt x="28571" y="244718"/>
                  </a:lnTo>
                  <a:lnTo>
                    <a:pt x="25396" y="242504"/>
                  </a:lnTo>
                  <a:lnTo>
                    <a:pt x="15875" y="229274"/>
                  </a:lnTo>
                  <a:lnTo>
                    <a:pt x="11406" y="217005"/>
                  </a:lnTo>
                  <a:lnTo>
                    <a:pt x="13184" y="207191"/>
                  </a:lnTo>
                  <a:lnTo>
                    <a:pt x="19050" y="19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165"/>
            <p:cNvSpPr/>
            <p:nvPr>
              <p:custDataLst>
                <p:tags r:id="rId50"/>
              </p:custDataLst>
            </p:nvPr>
          </p:nvSpPr>
          <p:spPr>
            <a:xfrm>
              <a:off x="9258312" y="5086354"/>
              <a:ext cx="1695439" cy="142872"/>
            </a:xfrm>
            <a:custGeom>
              <a:avLst/>
              <a:gdLst/>
              <a:ahLst/>
              <a:cxnLst/>
              <a:rect l="0" t="0" r="0" b="0"/>
              <a:pathLst>
                <a:path w="1695439" h="142872">
                  <a:moveTo>
                    <a:pt x="19038" y="38096"/>
                  </a:moveTo>
                  <a:lnTo>
                    <a:pt x="19038" y="38096"/>
                  </a:lnTo>
                  <a:lnTo>
                    <a:pt x="0" y="38096"/>
                  </a:lnTo>
                  <a:lnTo>
                    <a:pt x="41899" y="38096"/>
                  </a:lnTo>
                  <a:lnTo>
                    <a:pt x="84320" y="35274"/>
                  </a:lnTo>
                  <a:lnTo>
                    <a:pt x="126222" y="30557"/>
                  </a:lnTo>
                  <a:lnTo>
                    <a:pt x="158751" y="28395"/>
                  </a:lnTo>
                  <a:lnTo>
                    <a:pt x="197902" y="23907"/>
                  </a:lnTo>
                  <a:lnTo>
                    <a:pt x="239997" y="21206"/>
                  </a:lnTo>
                  <a:lnTo>
                    <a:pt x="284458" y="18948"/>
                  </a:lnTo>
                  <a:lnTo>
                    <a:pt x="308168" y="16864"/>
                  </a:lnTo>
                  <a:lnTo>
                    <a:pt x="332441" y="14416"/>
                  </a:lnTo>
                  <a:lnTo>
                    <a:pt x="358149" y="11726"/>
                  </a:lnTo>
                  <a:lnTo>
                    <a:pt x="384812" y="8874"/>
                  </a:lnTo>
                  <a:lnTo>
                    <a:pt x="412112" y="5915"/>
                  </a:lnTo>
                  <a:lnTo>
                    <a:pt x="439837" y="3941"/>
                  </a:lnTo>
                  <a:lnTo>
                    <a:pt x="467845" y="2626"/>
                  </a:lnTo>
                  <a:lnTo>
                    <a:pt x="496042" y="1749"/>
                  </a:lnTo>
                  <a:lnTo>
                    <a:pt x="527543" y="1165"/>
                  </a:lnTo>
                  <a:lnTo>
                    <a:pt x="561241" y="775"/>
                  </a:lnTo>
                  <a:lnTo>
                    <a:pt x="596407" y="516"/>
                  </a:lnTo>
                  <a:lnTo>
                    <a:pt x="631491" y="342"/>
                  </a:lnTo>
                  <a:lnTo>
                    <a:pt x="666524" y="227"/>
                  </a:lnTo>
                  <a:lnTo>
                    <a:pt x="701520" y="150"/>
                  </a:lnTo>
                  <a:lnTo>
                    <a:pt x="736492" y="99"/>
                  </a:lnTo>
                  <a:lnTo>
                    <a:pt x="771449" y="65"/>
                  </a:lnTo>
                  <a:lnTo>
                    <a:pt x="806395" y="42"/>
                  </a:lnTo>
                  <a:lnTo>
                    <a:pt x="840275" y="26"/>
                  </a:lnTo>
                  <a:lnTo>
                    <a:pt x="873446" y="16"/>
                  </a:lnTo>
                  <a:lnTo>
                    <a:pt x="906144" y="10"/>
                  </a:lnTo>
                  <a:lnTo>
                    <a:pt x="938526" y="5"/>
                  </a:lnTo>
                  <a:lnTo>
                    <a:pt x="970697" y="2"/>
                  </a:lnTo>
                  <a:lnTo>
                    <a:pt x="1002727" y="0"/>
                  </a:lnTo>
                  <a:lnTo>
                    <a:pt x="1034664" y="1057"/>
                  </a:lnTo>
                  <a:lnTo>
                    <a:pt x="1066538" y="2820"/>
                  </a:lnTo>
                  <a:lnTo>
                    <a:pt x="1098371" y="5054"/>
                  </a:lnTo>
                  <a:lnTo>
                    <a:pt x="1129119" y="7601"/>
                  </a:lnTo>
                  <a:lnTo>
                    <a:pt x="1159142" y="10358"/>
                  </a:lnTo>
                  <a:lnTo>
                    <a:pt x="1188682" y="13254"/>
                  </a:lnTo>
                  <a:lnTo>
                    <a:pt x="1216843" y="15185"/>
                  </a:lnTo>
                  <a:lnTo>
                    <a:pt x="1244083" y="16471"/>
                  </a:lnTo>
                  <a:lnTo>
                    <a:pt x="1270710" y="17330"/>
                  </a:lnTo>
                  <a:lnTo>
                    <a:pt x="1317229" y="21106"/>
                  </a:lnTo>
                  <a:lnTo>
                    <a:pt x="1358011" y="26311"/>
                  </a:lnTo>
                  <a:lnTo>
                    <a:pt x="1393776" y="32153"/>
                  </a:lnTo>
                  <a:lnTo>
                    <a:pt x="1438606" y="36335"/>
                  </a:lnTo>
                  <a:lnTo>
                    <a:pt x="1483016" y="44294"/>
                  </a:lnTo>
                  <a:lnTo>
                    <a:pt x="1521312" y="47491"/>
                  </a:lnTo>
                  <a:lnTo>
                    <a:pt x="1521145" y="47534"/>
                  </a:lnTo>
                  <a:lnTo>
                    <a:pt x="1510497" y="47610"/>
                  </a:lnTo>
                  <a:lnTo>
                    <a:pt x="1465654" y="39419"/>
                  </a:lnTo>
                  <a:lnTo>
                    <a:pt x="1427799" y="33431"/>
                  </a:lnTo>
                  <a:lnTo>
                    <a:pt x="1383069" y="30011"/>
                  </a:lnTo>
                  <a:lnTo>
                    <a:pt x="1346352" y="26389"/>
                  </a:lnTo>
                  <a:lnTo>
                    <a:pt x="1304280" y="21251"/>
                  </a:lnTo>
                  <a:lnTo>
                    <a:pt x="1257360" y="15440"/>
                  </a:lnTo>
                  <a:lnTo>
                    <a:pt x="1231935" y="13466"/>
                  </a:lnTo>
                  <a:lnTo>
                    <a:pt x="1205462" y="12151"/>
                  </a:lnTo>
                  <a:lnTo>
                    <a:pt x="1178287" y="11274"/>
                  </a:lnTo>
                  <a:lnTo>
                    <a:pt x="1150646" y="10690"/>
                  </a:lnTo>
                  <a:lnTo>
                    <a:pt x="1122694" y="10300"/>
                  </a:lnTo>
                  <a:lnTo>
                    <a:pt x="1094534" y="10041"/>
                  </a:lnTo>
                  <a:lnTo>
                    <a:pt x="1065176" y="8809"/>
                  </a:lnTo>
                  <a:lnTo>
                    <a:pt x="1035022" y="6929"/>
                  </a:lnTo>
                  <a:lnTo>
                    <a:pt x="1004336" y="4619"/>
                  </a:lnTo>
                  <a:lnTo>
                    <a:pt x="974353" y="3077"/>
                  </a:lnTo>
                  <a:lnTo>
                    <a:pt x="944840" y="2050"/>
                  </a:lnTo>
                  <a:lnTo>
                    <a:pt x="915638" y="1365"/>
                  </a:lnTo>
                  <a:lnTo>
                    <a:pt x="885589" y="909"/>
                  </a:lnTo>
                  <a:lnTo>
                    <a:pt x="854971" y="605"/>
                  </a:lnTo>
                  <a:lnTo>
                    <a:pt x="823977" y="402"/>
                  </a:lnTo>
                  <a:lnTo>
                    <a:pt x="792731" y="266"/>
                  </a:lnTo>
                  <a:lnTo>
                    <a:pt x="761317" y="176"/>
                  </a:lnTo>
                  <a:lnTo>
                    <a:pt x="729792" y="116"/>
                  </a:lnTo>
                  <a:lnTo>
                    <a:pt x="699248" y="75"/>
                  </a:lnTo>
                  <a:lnTo>
                    <a:pt x="669362" y="50"/>
                  </a:lnTo>
                  <a:lnTo>
                    <a:pt x="639913" y="32"/>
                  </a:lnTo>
                  <a:lnTo>
                    <a:pt x="610754" y="1078"/>
                  </a:lnTo>
                  <a:lnTo>
                    <a:pt x="581791" y="2834"/>
                  </a:lnTo>
                  <a:lnTo>
                    <a:pt x="552957" y="5064"/>
                  </a:lnTo>
                  <a:lnTo>
                    <a:pt x="524208" y="6549"/>
                  </a:lnTo>
                  <a:lnTo>
                    <a:pt x="495518" y="7540"/>
                  </a:lnTo>
                  <a:lnTo>
                    <a:pt x="466866" y="8200"/>
                  </a:lnTo>
                  <a:lnTo>
                    <a:pt x="441415" y="9699"/>
                  </a:lnTo>
                  <a:lnTo>
                    <a:pt x="396203" y="14186"/>
                  </a:lnTo>
                  <a:lnTo>
                    <a:pt x="352119" y="19708"/>
                  </a:lnTo>
                  <a:lnTo>
                    <a:pt x="309950" y="24632"/>
                  </a:lnTo>
                  <a:lnTo>
                    <a:pt x="273568" y="26820"/>
                  </a:lnTo>
                  <a:lnTo>
                    <a:pt x="239759" y="30615"/>
                  </a:lnTo>
                  <a:lnTo>
                    <a:pt x="196620" y="38702"/>
                  </a:lnTo>
                  <a:lnTo>
                    <a:pt x="153600" y="50915"/>
                  </a:lnTo>
                  <a:lnTo>
                    <a:pt x="129736" y="56974"/>
                  </a:lnTo>
                  <a:lnTo>
                    <a:pt x="116532" y="65185"/>
                  </a:lnTo>
                  <a:lnTo>
                    <a:pt x="117900" y="65680"/>
                  </a:lnTo>
                  <a:lnTo>
                    <a:pt x="129940" y="67436"/>
                  </a:lnTo>
                  <a:lnTo>
                    <a:pt x="155793" y="74152"/>
                  </a:lnTo>
                  <a:lnTo>
                    <a:pt x="187617" y="72768"/>
                  </a:lnTo>
                  <a:lnTo>
                    <a:pt x="233382" y="68477"/>
                  </a:lnTo>
                  <a:lnTo>
                    <a:pt x="269876" y="67474"/>
                  </a:lnTo>
                  <a:lnTo>
                    <a:pt x="310792" y="67028"/>
                  </a:lnTo>
                  <a:lnTo>
                    <a:pt x="356493" y="66830"/>
                  </a:lnTo>
                  <a:lnTo>
                    <a:pt x="380533" y="66777"/>
                  </a:lnTo>
                  <a:lnTo>
                    <a:pt x="407144" y="65683"/>
                  </a:lnTo>
                  <a:lnTo>
                    <a:pt x="435466" y="63896"/>
                  </a:lnTo>
                  <a:lnTo>
                    <a:pt x="464931" y="61646"/>
                  </a:lnTo>
                  <a:lnTo>
                    <a:pt x="496218" y="60146"/>
                  </a:lnTo>
                  <a:lnTo>
                    <a:pt x="528716" y="59146"/>
                  </a:lnTo>
                  <a:lnTo>
                    <a:pt x="562023" y="58480"/>
                  </a:lnTo>
                  <a:lnTo>
                    <a:pt x="596928" y="58035"/>
                  </a:lnTo>
                  <a:lnTo>
                    <a:pt x="632898" y="57739"/>
                  </a:lnTo>
                  <a:lnTo>
                    <a:pt x="669578" y="57541"/>
                  </a:lnTo>
                  <a:lnTo>
                    <a:pt x="705673" y="58468"/>
                  </a:lnTo>
                  <a:lnTo>
                    <a:pt x="741378" y="60143"/>
                  </a:lnTo>
                  <a:lnTo>
                    <a:pt x="776824" y="62319"/>
                  </a:lnTo>
                  <a:lnTo>
                    <a:pt x="814211" y="63770"/>
                  </a:lnTo>
                  <a:lnTo>
                    <a:pt x="852896" y="64737"/>
                  </a:lnTo>
                  <a:lnTo>
                    <a:pt x="892444" y="65382"/>
                  </a:lnTo>
                  <a:lnTo>
                    <a:pt x="930451" y="66869"/>
                  </a:lnTo>
                  <a:lnTo>
                    <a:pt x="967430" y="68920"/>
                  </a:lnTo>
                  <a:lnTo>
                    <a:pt x="1003724" y="71345"/>
                  </a:lnTo>
                  <a:lnTo>
                    <a:pt x="1039562" y="72962"/>
                  </a:lnTo>
                  <a:lnTo>
                    <a:pt x="1075095" y="74040"/>
                  </a:lnTo>
                  <a:lnTo>
                    <a:pt x="1110426" y="74759"/>
                  </a:lnTo>
                  <a:lnTo>
                    <a:pt x="1145621" y="76296"/>
                  </a:lnTo>
                  <a:lnTo>
                    <a:pt x="1180728" y="78380"/>
                  </a:lnTo>
                  <a:lnTo>
                    <a:pt x="1215773" y="80827"/>
                  </a:lnTo>
                  <a:lnTo>
                    <a:pt x="1248662" y="82458"/>
                  </a:lnTo>
                  <a:lnTo>
                    <a:pt x="1280112" y="83546"/>
                  </a:lnTo>
                  <a:lnTo>
                    <a:pt x="1310605" y="84270"/>
                  </a:lnTo>
                  <a:lnTo>
                    <a:pt x="1337282" y="85812"/>
                  </a:lnTo>
                  <a:lnTo>
                    <a:pt x="1383857" y="90348"/>
                  </a:lnTo>
                  <a:lnTo>
                    <a:pt x="1425724" y="93069"/>
                  </a:lnTo>
                  <a:lnTo>
                    <a:pt x="1463382" y="94279"/>
                  </a:lnTo>
                  <a:lnTo>
                    <a:pt x="1507325" y="94959"/>
                  </a:lnTo>
                  <a:lnTo>
                    <a:pt x="1548331" y="95190"/>
                  </a:lnTo>
                  <a:lnTo>
                    <a:pt x="1567014" y="95235"/>
                  </a:lnTo>
                  <a:lnTo>
                    <a:pt x="1568547" y="94181"/>
                  </a:lnTo>
                  <a:lnTo>
                    <a:pt x="1569569" y="92419"/>
                  </a:lnTo>
                  <a:lnTo>
                    <a:pt x="1570251" y="90186"/>
                  </a:lnTo>
                  <a:lnTo>
                    <a:pt x="1568588" y="88698"/>
                  </a:lnTo>
                  <a:lnTo>
                    <a:pt x="1556135" y="86603"/>
                  </a:lnTo>
                  <a:lnTo>
                    <a:pt x="1510848" y="78194"/>
                  </a:lnTo>
                  <a:lnTo>
                    <a:pt x="1469178" y="70556"/>
                  </a:lnTo>
                  <a:lnTo>
                    <a:pt x="1435069" y="68397"/>
                  </a:lnTo>
                  <a:lnTo>
                    <a:pt x="1398743" y="64616"/>
                  </a:lnTo>
                  <a:lnTo>
                    <a:pt x="1359316" y="59408"/>
                  </a:lnTo>
                  <a:lnTo>
                    <a:pt x="1313570" y="53565"/>
                  </a:lnTo>
                  <a:lnTo>
                    <a:pt x="1288459" y="51584"/>
                  </a:lnTo>
                  <a:lnTo>
                    <a:pt x="1262195" y="50263"/>
                  </a:lnTo>
                  <a:lnTo>
                    <a:pt x="1235159" y="49383"/>
                  </a:lnTo>
                  <a:lnTo>
                    <a:pt x="1207610" y="47737"/>
                  </a:lnTo>
                  <a:lnTo>
                    <a:pt x="1179720" y="45582"/>
                  </a:lnTo>
                  <a:lnTo>
                    <a:pt x="1151601" y="43086"/>
                  </a:lnTo>
                  <a:lnTo>
                    <a:pt x="1123330" y="41423"/>
                  </a:lnTo>
                  <a:lnTo>
                    <a:pt x="1094958" y="40314"/>
                  </a:lnTo>
                  <a:lnTo>
                    <a:pt x="1066518" y="39575"/>
                  </a:lnTo>
                  <a:lnTo>
                    <a:pt x="1039090" y="38023"/>
                  </a:lnTo>
                  <a:lnTo>
                    <a:pt x="1012339" y="35931"/>
                  </a:lnTo>
                  <a:lnTo>
                    <a:pt x="986039" y="33478"/>
                  </a:lnTo>
                  <a:lnTo>
                    <a:pt x="958981" y="31842"/>
                  </a:lnTo>
                  <a:lnTo>
                    <a:pt x="931416" y="30751"/>
                  </a:lnTo>
                  <a:lnTo>
                    <a:pt x="903515" y="30024"/>
                  </a:lnTo>
                  <a:lnTo>
                    <a:pt x="876447" y="29540"/>
                  </a:lnTo>
                  <a:lnTo>
                    <a:pt x="849936" y="29217"/>
                  </a:lnTo>
                  <a:lnTo>
                    <a:pt x="823795" y="29002"/>
                  </a:lnTo>
                  <a:lnTo>
                    <a:pt x="798960" y="28858"/>
                  </a:lnTo>
                  <a:lnTo>
                    <a:pt x="751608" y="28698"/>
                  </a:lnTo>
                  <a:lnTo>
                    <a:pt x="711514" y="28627"/>
                  </a:lnTo>
                  <a:lnTo>
                    <a:pt x="677115" y="28596"/>
                  </a:lnTo>
                  <a:lnTo>
                    <a:pt x="636063" y="28579"/>
                  </a:lnTo>
                  <a:lnTo>
                    <a:pt x="593391" y="28571"/>
                  </a:lnTo>
                  <a:lnTo>
                    <a:pt x="597450" y="31393"/>
                  </a:lnTo>
                  <a:lnTo>
                    <a:pt x="601496" y="33627"/>
                  </a:lnTo>
                  <a:lnTo>
                    <a:pt x="639465" y="37213"/>
                  </a:lnTo>
                  <a:lnTo>
                    <a:pt x="682764" y="38892"/>
                  </a:lnTo>
                  <a:lnTo>
                    <a:pt x="717253" y="43036"/>
                  </a:lnTo>
                  <a:lnTo>
                    <a:pt x="759390" y="48405"/>
                  </a:lnTo>
                  <a:lnTo>
                    <a:pt x="782481" y="51319"/>
                  </a:lnTo>
                  <a:lnTo>
                    <a:pt x="807400" y="54319"/>
                  </a:lnTo>
                  <a:lnTo>
                    <a:pt x="833538" y="57379"/>
                  </a:lnTo>
                  <a:lnTo>
                    <a:pt x="860487" y="60476"/>
                  </a:lnTo>
                  <a:lnTo>
                    <a:pt x="890096" y="63599"/>
                  </a:lnTo>
                  <a:lnTo>
                    <a:pt x="921477" y="66740"/>
                  </a:lnTo>
                  <a:lnTo>
                    <a:pt x="954039" y="69891"/>
                  </a:lnTo>
                  <a:lnTo>
                    <a:pt x="987389" y="73052"/>
                  </a:lnTo>
                  <a:lnTo>
                    <a:pt x="1021264" y="76216"/>
                  </a:lnTo>
                  <a:lnTo>
                    <a:pt x="1055489" y="79385"/>
                  </a:lnTo>
                  <a:lnTo>
                    <a:pt x="1091006" y="82555"/>
                  </a:lnTo>
                  <a:lnTo>
                    <a:pt x="1127383" y="85727"/>
                  </a:lnTo>
                  <a:lnTo>
                    <a:pt x="1164335" y="88900"/>
                  </a:lnTo>
                  <a:lnTo>
                    <a:pt x="1200610" y="93133"/>
                  </a:lnTo>
                  <a:lnTo>
                    <a:pt x="1236437" y="98070"/>
                  </a:lnTo>
                  <a:lnTo>
                    <a:pt x="1271962" y="103478"/>
                  </a:lnTo>
                  <a:lnTo>
                    <a:pt x="1307287" y="108143"/>
                  </a:lnTo>
                  <a:lnTo>
                    <a:pt x="1342477" y="112310"/>
                  </a:lnTo>
                  <a:lnTo>
                    <a:pt x="1377581" y="116147"/>
                  </a:lnTo>
                  <a:lnTo>
                    <a:pt x="1411568" y="119764"/>
                  </a:lnTo>
                  <a:lnTo>
                    <a:pt x="1444808" y="123233"/>
                  </a:lnTo>
                  <a:lnTo>
                    <a:pt x="1477551" y="126604"/>
                  </a:lnTo>
                  <a:lnTo>
                    <a:pt x="1507847" y="129909"/>
                  </a:lnTo>
                  <a:lnTo>
                    <a:pt x="1536510" y="133171"/>
                  </a:lnTo>
                  <a:lnTo>
                    <a:pt x="1564087" y="136405"/>
                  </a:lnTo>
                  <a:lnTo>
                    <a:pt x="1590936" y="138560"/>
                  </a:lnTo>
                  <a:lnTo>
                    <a:pt x="1617304" y="139997"/>
                  </a:lnTo>
                  <a:lnTo>
                    <a:pt x="1660711" y="141594"/>
                  </a:lnTo>
                  <a:lnTo>
                    <a:pt x="1695438" y="14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166"/>
            <p:cNvSpPr/>
            <p:nvPr>
              <p:custDataLst>
                <p:tags r:id="rId51"/>
              </p:custDataLst>
            </p:nvPr>
          </p:nvSpPr>
          <p:spPr>
            <a:xfrm>
              <a:off x="8811221" y="5229225"/>
              <a:ext cx="265925" cy="28576"/>
            </a:xfrm>
            <a:custGeom>
              <a:avLst/>
              <a:gdLst/>
              <a:ahLst/>
              <a:cxnLst/>
              <a:rect l="0" t="0" r="0" b="0"/>
              <a:pathLst>
                <a:path w="265925" h="28576">
                  <a:moveTo>
                    <a:pt x="18454" y="19050"/>
                  </a:moveTo>
                  <a:lnTo>
                    <a:pt x="18454" y="19050"/>
                  </a:lnTo>
                  <a:lnTo>
                    <a:pt x="10253" y="19050"/>
                  </a:lnTo>
                  <a:lnTo>
                    <a:pt x="9810" y="17992"/>
                  </a:lnTo>
                  <a:lnTo>
                    <a:pt x="9044" y="10849"/>
                  </a:lnTo>
                  <a:lnTo>
                    <a:pt x="10065" y="10408"/>
                  </a:lnTo>
                  <a:lnTo>
                    <a:pt x="31464" y="6718"/>
                  </a:lnTo>
                  <a:lnTo>
                    <a:pt x="45239" y="1991"/>
                  </a:lnTo>
                  <a:lnTo>
                    <a:pt x="88606" y="78"/>
                  </a:lnTo>
                  <a:lnTo>
                    <a:pt x="134035" y="7"/>
                  </a:lnTo>
                  <a:lnTo>
                    <a:pt x="175490" y="0"/>
                  </a:lnTo>
                  <a:lnTo>
                    <a:pt x="221554" y="0"/>
                  </a:lnTo>
                  <a:lnTo>
                    <a:pt x="265924" y="0"/>
                  </a:lnTo>
                  <a:lnTo>
                    <a:pt x="260994" y="0"/>
                  </a:lnTo>
                  <a:lnTo>
                    <a:pt x="230891" y="8642"/>
                  </a:lnTo>
                  <a:lnTo>
                    <a:pt x="186879" y="9473"/>
                  </a:lnTo>
                  <a:lnTo>
                    <a:pt x="140028" y="9520"/>
                  </a:lnTo>
                  <a:lnTo>
                    <a:pt x="92470" y="12347"/>
                  </a:lnTo>
                  <a:lnTo>
                    <a:pt x="46165" y="18658"/>
                  </a:lnTo>
                  <a:lnTo>
                    <a:pt x="0" y="19050"/>
                  </a:lnTo>
                  <a:lnTo>
                    <a:pt x="4637" y="24106"/>
                  </a:lnTo>
                  <a:lnTo>
                    <a:pt x="9844" y="26589"/>
                  </a:lnTo>
                  <a:lnTo>
                    <a:pt x="56826" y="28523"/>
                  </a:lnTo>
                  <a:lnTo>
                    <a:pt x="97500" y="28570"/>
                  </a:lnTo>
                  <a:lnTo>
                    <a:pt x="141692" y="28575"/>
                  </a:lnTo>
                  <a:lnTo>
                    <a:pt x="179769" y="28575"/>
                  </a:lnTo>
                  <a:lnTo>
                    <a:pt x="135097" y="28575"/>
                  </a:lnTo>
                  <a:lnTo>
                    <a:pt x="95246" y="28575"/>
                  </a:lnTo>
                  <a:lnTo>
                    <a:pt x="139785" y="28575"/>
                  </a:lnTo>
                  <a:lnTo>
                    <a:pt x="185817" y="28575"/>
                  </a:lnTo>
                  <a:lnTo>
                    <a:pt x="232949" y="20374"/>
                  </a:lnTo>
                  <a:lnTo>
                    <a:pt x="2470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055"/>
          <p:cNvGrpSpPr/>
          <p:nvPr/>
        </p:nvGrpSpPr>
        <p:grpSpPr>
          <a:xfrm>
            <a:off x="8458214" y="4533900"/>
            <a:ext cx="952487" cy="1235906"/>
            <a:chOff x="8458214" y="4533900"/>
            <a:chExt cx="952487" cy="1235906"/>
          </a:xfrm>
        </p:grpSpPr>
        <p:sp>
          <p:nvSpPr>
            <p:cNvPr id="195" name="SMARTInkShape-4167"/>
            <p:cNvSpPr/>
            <p:nvPr>
              <p:custDataLst>
                <p:tags r:id="rId30"/>
              </p:custDataLst>
            </p:nvPr>
          </p:nvSpPr>
          <p:spPr>
            <a:xfrm>
              <a:off x="8458214" y="4886339"/>
              <a:ext cx="828660" cy="883467"/>
            </a:xfrm>
            <a:custGeom>
              <a:avLst/>
              <a:gdLst/>
              <a:ahLst/>
              <a:cxnLst/>
              <a:rect l="0" t="0" r="0" b="0"/>
              <a:pathLst>
                <a:path w="828660" h="883467">
                  <a:moveTo>
                    <a:pt x="809611" y="180961"/>
                  </a:moveTo>
                  <a:lnTo>
                    <a:pt x="809611" y="180961"/>
                  </a:lnTo>
                  <a:lnTo>
                    <a:pt x="817812" y="180961"/>
                  </a:lnTo>
                  <a:lnTo>
                    <a:pt x="818255" y="179903"/>
                  </a:lnTo>
                  <a:lnTo>
                    <a:pt x="819102" y="171828"/>
                  </a:lnTo>
                  <a:lnTo>
                    <a:pt x="819136" y="216150"/>
                  </a:lnTo>
                  <a:lnTo>
                    <a:pt x="820194" y="232780"/>
                  </a:lnTo>
                  <a:lnTo>
                    <a:pt x="827337" y="268701"/>
                  </a:lnTo>
                  <a:lnTo>
                    <a:pt x="828546" y="315812"/>
                  </a:lnTo>
                  <a:lnTo>
                    <a:pt x="828645" y="359311"/>
                  </a:lnTo>
                  <a:lnTo>
                    <a:pt x="828659" y="402003"/>
                  </a:lnTo>
                  <a:lnTo>
                    <a:pt x="825839" y="445855"/>
                  </a:lnTo>
                  <a:lnTo>
                    <a:pt x="815404" y="490460"/>
                  </a:lnTo>
                  <a:lnTo>
                    <a:pt x="804209" y="532433"/>
                  </a:lnTo>
                  <a:lnTo>
                    <a:pt x="795256" y="574120"/>
                  </a:lnTo>
                  <a:lnTo>
                    <a:pt x="778788" y="617749"/>
                  </a:lnTo>
                  <a:lnTo>
                    <a:pt x="757741" y="656942"/>
                  </a:lnTo>
                  <a:lnTo>
                    <a:pt x="730376" y="695257"/>
                  </a:lnTo>
                  <a:lnTo>
                    <a:pt x="699769" y="733400"/>
                  </a:lnTo>
                  <a:lnTo>
                    <a:pt x="656544" y="778213"/>
                  </a:lnTo>
                  <a:lnTo>
                    <a:pt x="613923" y="805878"/>
                  </a:lnTo>
                  <a:lnTo>
                    <a:pt x="571284" y="831726"/>
                  </a:lnTo>
                  <a:lnTo>
                    <a:pt x="526016" y="854392"/>
                  </a:lnTo>
                  <a:lnTo>
                    <a:pt x="481129" y="869374"/>
                  </a:lnTo>
                  <a:lnTo>
                    <a:pt x="438044" y="881467"/>
                  </a:lnTo>
                  <a:lnTo>
                    <a:pt x="403301" y="883466"/>
                  </a:lnTo>
                  <a:lnTo>
                    <a:pt x="362581" y="875196"/>
                  </a:lnTo>
                  <a:lnTo>
                    <a:pt x="323963" y="863371"/>
                  </a:lnTo>
                  <a:lnTo>
                    <a:pt x="285762" y="843239"/>
                  </a:lnTo>
                  <a:lnTo>
                    <a:pt x="243170" y="812615"/>
                  </a:lnTo>
                  <a:lnTo>
                    <a:pt x="203351" y="769615"/>
                  </a:lnTo>
                  <a:lnTo>
                    <a:pt x="171458" y="726458"/>
                  </a:lnTo>
                  <a:lnTo>
                    <a:pt x="140747" y="684870"/>
                  </a:lnTo>
                  <a:lnTo>
                    <a:pt x="121194" y="638040"/>
                  </a:lnTo>
                  <a:lnTo>
                    <a:pt x="97296" y="590519"/>
                  </a:lnTo>
                  <a:lnTo>
                    <a:pt x="82943" y="552433"/>
                  </a:lnTo>
                  <a:lnTo>
                    <a:pt x="69917" y="507789"/>
                  </a:lnTo>
                  <a:lnTo>
                    <a:pt x="54329" y="467299"/>
                  </a:lnTo>
                  <a:lnTo>
                    <a:pt x="36238" y="428727"/>
                  </a:lnTo>
                  <a:lnTo>
                    <a:pt x="23531" y="390534"/>
                  </a:lnTo>
                  <a:lnTo>
                    <a:pt x="17102" y="352416"/>
                  </a:lnTo>
                  <a:lnTo>
                    <a:pt x="2639" y="305623"/>
                  </a:lnTo>
                  <a:lnTo>
                    <a:pt x="141" y="260384"/>
                  </a:lnTo>
                  <a:lnTo>
                    <a:pt x="0" y="235498"/>
                  </a:lnTo>
                  <a:lnTo>
                    <a:pt x="1053" y="233195"/>
                  </a:lnTo>
                  <a:lnTo>
                    <a:pt x="2815" y="231658"/>
                  </a:lnTo>
                  <a:lnTo>
                    <a:pt x="5046" y="230634"/>
                  </a:lnTo>
                  <a:lnTo>
                    <a:pt x="6534" y="228893"/>
                  </a:lnTo>
                  <a:lnTo>
                    <a:pt x="8188" y="224136"/>
                  </a:lnTo>
                  <a:lnTo>
                    <a:pt x="9687" y="222445"/>
                  </a:lnTo>
                  <a:lnTo>
                    <a:pt x="17596" y="219506"/>
                  </a:lnTo>
                  <a:lnTo>
                    <a:pt x="29208" y="226659"/>
                  </a:lnTo>
                  <a:lnTo>
                    <a:pt x="44522" y="229391"/>
                  </a:lnTo>
                  <a:lnTo>
                    <a:pt x="55266" y="236753"/>
                  </a:lnTo>
                  <a:lnTo>
                    <a:pt x="61638" y="237709"/>
                  </a:lnTo>
                  <a:lnTo>
                    <a:pt x="63312" y="238901"/>
                  </a:lnTo>
                  <a:lnTo>
                    <a:pt x="64429" y="240754"/>
                  </a:lnTo>
                  <a:lnTo>
                    <a:pt x="66658" y="247626"/>
                  </a:lnTo>
                  <a:lnTo>
                    <a:pt x="58460" y="239434"/>
                  </a:lnTo>
                  <a:lnTo>
                    <a:pt x="57170" y="229013"/>
                  </a:lnTo>
                  <a:lnTo>
                    <a:pt x="57139" y="220422"/>
                  </a:lnTo>
                  <a:lnTo>
                    <a:pt x="56079" y="219968"/>
                  </a:lnTo>
                  <a:lnTo>
                    <a:pt x="48936" y="219181"/>
                  </a:lnTo>
                  <a:lnTo>
                    <a:pt x="48199" y="216292"/>
                  </a:lnTo>
                  <a:lnTo>
                    <a:pt x="47611" y="209536"/>
                  </a:lnTo>
                  <a:lnTo>
                    <a:pt x="65221" y="209536"/>
                  </a:lnTo>
                  <a:lnTo>
                    <a:pt x="83504" y="193726"/>
                  </a:lnTo>
                  <a:lnTo>
                    <a:pt x="89316" y="191927"/>
                  </a:lnTo>
                  <a:lnTo>
                    <a:pt x="91289" y="190388"/>
                  </a:lnTo>
                  <a:lnTo>
                    <a:pt x="111644" y="161854"/>
                  </a:lnTo>
                  <a:lnTo>
                    <a:pt x="114171" y="155536"/>
                  </a:lnTo>
                  <a:lnTo>
                    <a:pt x="120485" y="146029"/>
                  </a:lnTo>
                  <a:lnTo>
                    <a:pt x="122825" y="136509"/>
                  </a:lnTo>
                  <a:lnTo>
                    <a:pt x="123373" y="130160"/>
                  </a:lnTo>
                  <a:lnTo>
                    <a:pt x="126438" y="123811"/>
                  </a:lnTo>
                  <a:lnTo>
                    <a:pt x="128737" y="120636"/>
                  </a:lnTo>
                  <a:lnTo>
                    <a:pt x="137988" y="93385"/>
                  </a:lnTo>
                  <a:lnTo>
                    <a:pt x="148445" y="79623"/>
                  </a:lnTo>
                  <a:lnTo>
                    <a:pt x="154430" y="66713"/>
                  </a:lnTo>
                  <a:lnTo>
                    <a:pt x="158586" y="60334"/>
                  </a:lnTo>
                  <a:lnTo>
                    <a:pt x="161985" y="50793"/>
                  </a:lnTo>
                  <a:lnTo>
                    <a:pt x="168166" y="41263"/>
                  </a:lnTo>
                  <a:lnTo>
                    <a:pt x="171005" y="30442"/>
                  </a:lnTo>
                  <a:lnTo>
                    <a:pt x="180841" y="19167"/>
                  </a:lnTo>
                  <a:lnTo>
                    <a:pt x="180961" y="9521"/>
                  </a:lnTo>
                  <a:lnTo>
                    <a:pt x="166496" y="23976"/>
                  </a:lnTo>
                  <a:lnTo>
                    <a:pt x="163949" y="29345"/>
                  </a:lnTo>
                  <a:lnTo>
                    <a:pt x="163270" y="32259"/>
                  </a:lnTo>
                  <a:lnTo>
                    <a:pt x="154551" y="47680"/>
                  </a:lnTo>
                  <a:lnTo>
                    <a:pt x="153829" y="50831"/>
                  </a:lnTo>
                  <a:lnTo>
                    <a:pt x="147758" y="60325"/>
                  </a:lnTo>
                  <a:lnTo>
                    <a:pt x="120599" y="97087"/>
                  </a:lnTo>
                  <a:lnTo>
                    <a:pt x="117091" y="106995"/>
                  </a:lnTo>
                  <a:lnTo>
                    <a:pt x="116156" y="112601"/>
                  </a:lnTo>
                  <a:lnTo>
                    <a:pt x="114474" y="116337"/>
                  </a:lnTo>
                  <a:lnTo>
                    <a:pt x="112295" y="118829"/>
                  </a:lnTo>
                  <a:lnTo>
                    <a:pt x="109784" y="120490"/>
                  </a:lnTo>
                  <a:lnTo>
                    <a:pt x="88809" y="147447"/>
                  </a:lnTo>
                  <a:lnTo>
                    <a:pt x="68539" y="160394"/>
                  </a:lnTo>
                  <a:lnTo>
                    <a:pt x="43388" y="161872"/>
                  </a:lnTo>
                  <a:lnTo>
                    <a:pt x="41621" y="160827"/>
                  </a:lnTo>
                  <a:lnTo>
                    <a:pt x="40443" y="159072"/>
                  </a:lnTo>
                  <a:lnTo>
                    <a:pt x="38784" y="151545"/>
                  </a:lnTo>
                  <a:lnTo>
                    <a:pt x="38095" y="107129"/>
                  </a:lnTo>
                  <a:lnTo>
                    <a:pt x="39146" y="79208"/>
                  </a:lnTo>
                  <a:lnTo>
                    <a:pt x="49846" y="48252"/>
                  </a:lnTo>
                  <a:lnTo>
                    <a:pt x="62722" y="31821"/>
                  </a:lnTo>
                  <a:lnTo>
                    <a:pt x="65494" y="22236"/>
                  </a:lnTo>
                  <a:lnTo>
                    <a:pt x="66143" y="15872"/>
                  </a:lnTo>
                  <a:lnTo>
                    <a:pt x="69253" y="9516"/>
                  </a:lnTo>
                  <a:lnTo>
                    <a:pt x="74816" y="1868"/>
                  </a:lnTo>
                  <a:lnTo>
                    <a:pt x="78399" y="823"/>
                  </a:lnTo>
                  <a:lnTo>
                    <a:pt x="99773" y="0"/>
                  </a:lnTo>
                  <a:lnTo>
                    <a:pt x="101436" y="1055"/>
                  </a:lnTo>
                  <a:lnTo>
                    <a:pt x="102544" y="2815"/>
                  </a:lnTo>
                  <a:lnTo>
                    <a:pt x="112074" y="22780"/>
                  </a:lnTo>
                  <a:lnTo>
                    <a:pt x="146047" y="68482"/>
                  </a:lnTo>
                  <a:lnTo>
                    <a:pt x="168261" y="106111"/>
                  </a:lnTo>
                  <a:lnTo>
                    <a:pt x="176728" y="112922"/>
                  </a:lnTo>
                  <a:lnTo>
                    <a:pt x="188253" y="133442"/>
                  </a:lnTo>
                  <a:lnTo>
                    <a:pt x="188997" y="136582"/>
                  </a:lnTo>
                  <a:lnTo>
                    <a:pt x="190552" y="138675"/>
                  </a:lnTo>
                  <a:lnTo>
                    <a:pt x="192646" y="140070"/>
                  </a:lnTo>
                  <a:lnTo>
                    <a:pt x="200011" y="14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168"/>
            <p:cNvSpPr/>
            <p:nvPr>
              <p:custDataLst>
                <p:tags r:id="rId31"/>
              </p:custDataLst>
            </p:nvPr>
          </p:nvSpPr>
          <p:spPr>
            <a:xfrm>
              <a:off x="9182100" y="4563799"/>
              <a:ext cx="228601" cy="303477"/>
            </a:xfrm>
            <a:custGeom>
              <a:avLst/>
              <a:gdLst/>
              <a:ahLst/>
              <a:cxnLst/>
              <a:rect l="0" t="0" r="0" b="0"/>
              <a:pathLst>
                <a:path w="228601" h="303477">
                  <a:moveTo>
                    <a:pt x="228600" y="8201"/>
                  </a:moveTo>
                  <a:lnTo>
                    <a:pt x="228600" y="8201"/>
                  </a:lnTo>
                  <a:lnTo>
                    <a:pt x="228600" y="0"/>
                  </a:lnTo>
                  <a:lnTo>
                    <a:pt x="220399" y="6993"/>
                  </a:lnTo>
                  <a:lnTo>
                    <a:pt x="211732" y="16625"/>
                  </a:lnTo>
                  <a:lnTo>
                    <a:pt x="182230" y="62381"/>
                  </a:lnTo>
                  <a:lnTo>
                    <a:pt x="159686" y="104315"/>
                  </a:lnTo>
                  <a:lnTo>
                    <a:pt x="123334" y="151190"/>
                  </a:lnTo>
                  <a:lnTo>
                    <a:pt x="89253" y="198716"/>
                  </a:lnTo>
                  <a:lnTo>
                    <a:pt x="46835" y="246328"/>
                  </a:lnTo>
                  <a:lnTo>
                    <a:pt x="9617" y="290776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169"/>
            <p:cNvSpPr/>
            <p:nvPr>
              <p:custDataLst>
                <p:tags r:id="rId32"/>
              </p:custDataLst>
            </p:nvPr>
          </p:nvSpPr>
          <p:spPr>
            <a:xfrm>
              <a:off x="9135799" y="4591176"/>
              <a:ext cx="246327" cy="295150"/>
            </a:xfrm>
            <a:custGeom>
              <a:avLst/>
              <a:gdLst/>
              <a:ahLst/>
              <a:cxnLst/>
              <a:rect l="0" t="0" r="0" b="0"/>
              <a:pathLst>
                <a:path w="246327" h="295150">
                  <a:moveTo>
                    <a:pt x="8201" y="18924"/>
                  </a:moveTo>
                  <a:lnTo>
                    <a:pt x="8201" y="18924"/>
                  </a:lnTo>
                  <a:lnTo>
                    <a:pt x="8201" y="13868"/>
                  </a:lnTo>
                  <a:lnTo>
                    <a:pt x="7143" y="12379"/>
                  </a:lnTo>
                  <a:lnTo>
                    <a:pt x="5379" y="11385"/>
                  </a:lnTo>
                  <a:lnTo>
                    <a:pt x="3144" y="10723"/>
                  </a:lnTo>
                  <a:lnTo>
                    <a:pt x="1655" y="9223"/>
                  </a:lnTo>
                  <a:lnTo>
                    <a:pt x="0" y="4735"/>
                  </a:lnTo>
                  <a:lnTo>
                    <a:pt x="616" y="3114"/>
                  </a:lnTo>
                  <a:lnTo>
                    <a:pt x="2087" y="2034"/>
                  </a:lnTo>
                  <a:lnTo>
                    <a:pt x="7844" y="0"/>
                  </a:lnTo>
                  <a:lnTo>
                    <a:pt x="8095" y="4968"/>
                  </a:lnTo>
                  <a:lnTo>
                    <a:pt x="9189" y="6445"/>
                  </a:lnTo>
                  <a:lnTo>
                    <a:pt x="21449" y="14067"/>
                  </a:lnTo>
                  <a:lnTo>
                    <a:pt x="43158" y="35945"/>
                  </a:lnTo>
                  <a:lnTo>
                    <a:pt x="73584" y="82593"/>
                  </a:lnTo>
                  <a:lnTo>
                    <a:pt x="115203" y="127942"/>
                  </a:lnTo>
                  <a:lnTo>
                    <a:pt x="145619" y="173617"/>
                  </a:lnTo>
                  <a:lnTo>
                    <a:pt x="189229" y="218897"/>
                  </a:lnTo>
                  <a:lnTo>
                    <a:pt x="227030" y="265736"/>
                  </a:lnTo>
                  <a:lnTo>
                    <a:pt x="232458" y="272552"/>
                  </a:lnTo>
                  <a:lnTo>
                    <a:pt x="238766" y="285551"/>
                  </a:lnTo>
                  <a:lnTo>
                    <a:pt x="246326" y="29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170"/>
            <p:cNvSpPr/>
            <p:nvPr>
              <p:custDataLst>
                <p:tags r:id="rId33"/>
              </p:custDataLst>
            </p:nvPr>
          </p:nvSpPr>
          <p:spPr>
            <a:xfrm>
              <a:off x="8572500" y="4533900"/>
              <a:ext cx="141515" cy="285271"/>
            </a:xfrm>
            <a:custGeom>
              <a:avLst/>
              <a:gdLst/>
              <a:ahLst/>
              <a:cxnLst/>
              <a:rect l="0" t="0" r="0" b="0"/>
              <a:pathLst>
                <a:path w="141515" h="285271">
                  <a:moveTo>
                    <a:pt x="0" y="0"/>
                  </a:moveTo>
                  <a:lnTo>
                    <a:pt x="0" y="0"/>
                  </a:lnTo>
                  <a:lnTo>
                    <a:pt x="0" y="41289"/>
                  </a:lnTo>
                  <a:lnTo>
                    <a:pt x="2822" y="47631"/>
                  </a:lnTo>
                  <a:lnTo>
                    <a:pt x="22666" y="70242"/>
                  </a:lnTo>
                  <a:lnTo>
                    <a:pt x="28771" y="73552"/>
                  </a:lnTo>
                  <a:lnTo>
                    <a:pt x="44476" y="75851"/>
                  </a:lnTo>
                  <a:lnTo>
                    <a:pt x="60327" y="76154"/>
                  </a:lnTo>
                  <a:lnTo>
                    <a:pt x="62443" y="75111"/>
                  </a:lnTo>
                  <a:lnTo>
                    <a:pt x="63854" y="73358"/>
                  </a:lnTo>
                  <a:lnTo>
                    <a:pt x="64794" y="71130"/>
                  </a:lnTo>
                  <a:lnTo>
                    <a:pt x="66479" y="69645"/>
                  </a:lnTo>
                  <a:lnTo>
                    <a:pt x="76788" y="64439"/>
                  </a:lnTo>
                  <a:lnTo>
                    <a:pt x="79768" y="62010"/>
                  </a:lnTo>
                  <a:lnTo>
                    <a:pt x="83077" y="56488"/>
                  </a:lnTo>
                  <a:lnTo>
                    <a:pt x="83960" y="53533"/>
                  </a:lnTo>
                  <a:lnTo>
                    <a:pt x="85606" y="51564"/>
                  </a:lnTo>
                  <a:lnTo>
                    <a:pt x="90259" y="49375"/>
                  </a:lnTo>
                  <a:lnTo>
                    <a:pt x="91922" y="47733"/>
                  </a:lnTo>
                  <a:lnTo>
                    <a:pt x="94812" y="39578"/>
                  </a:lnTo>
                  <a:lnTo>
                    <a:pt x="95247" y="28702"/>
                  </a:lnTo>
                  <a:lnTo>
                    <a:pt x="95249" y="33669"/>
                  </a:lnTo>
                  <a:lnTo>
                    <a:pt x="98072" y="38954"/>
                  </a:lnTo>
                  <a:lnTo>
                    <a:pt x="101796" y="44829"/>
                  </a:lnTo>
                  <a:lnTo>
                    <a:pt x="104187" y="57225"/>
                  </a:lnTo>
                  <a:lnTo>
                    <a:pt x="105573" y="64591"/>
                  </a:lnTo>
                  <a:lnTo>
                    <a:pt x="112262" y="86568"/>
                  </a:lnTo>
                  <a:lnTo>
                    <a:pt x="114452" y="97742"/>
                  </a:lnTo>
                  <a:lnTo>
                    <a:pt x="120578" y="111040"/>
                  </a:lnTo>
                  <a:lnTo>
                    <a:pt x="131174" y="157297"/>
                  </a:lnTo>
                  <a:lnTo>
                    <a:pt x="139812" y="203391"/>
                  </a:lnTo>
                  <a:lnTo>
                    <a:pt x="141514" y="215985"/>
                  </a:lnTo>
                  <a:lnTo>
                    <a:pt x="133095" y="253809"/>
                  </a:lnTo>
                  <a:lnTo>
                    <a:pt x="128650" y="264851"/>
                  </a:lnTo>
                  <a:lnTo>
                    <a:pt x="125984" y="268643"/>
                  </a:lnTo>
                  <a:lnTo>
                    <a:pt x="107861" y="282105"/>
                  </a:lnTo>
                  <a:lnTo>
                    <a:pt x="101560" y="284130"/>
                  </a:lnTo>
                  <a:lnTo>
                    <a:pt x="87006" y="285270"/>
                  </a:lnTo>
                  <a:lnTo>
                    <a:pt x="78180" y="282715"/>
                  </a:lnTo>
                  <a:lnTo>
                    <a:pt x="69672" y="279109"/>
                  </a:lnTo>
                  <a:lnTo>
                    <a:pt x="54039" y="276021"/>
                  </a:lnTo>
                  <a:lnTo>
                    <a:pt x="45890" y="271548"/>
                  </a:lnTo>
                  <a:lnTo>
                    <a:pt x="25527" y="245668"/>
                  </a:lnTo>
                  <a:lnTo>
                    <a:pt x="13783" y="218918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56"/>
          <p:cNvGrpSpPr/>
          <p:nvPr/>
        </p:nvGrpSpPr>
        <p:grpSpPr>
          <a:xfrm>
            <a:off x="8763000" y="3895725"/>
            <a:ext cx="2390602" cy="1504951"/>
            <a:chOff x="8763000" y="3895725"/>
            <a:chExt cx="2390602" cy="1504951"/>
          </a:xfrm>
        </p:grpSpPr>
        <p:sp>
          <p:nvSpPr>
            <p:cNvPr id="200" name="SMARTInkShape-4171"/>
            <p:cNvSpPr/>
            <p:nvPr>
              <p:custDataLst>
                <p:tags r:id="rId27"/>
              </p:custDataLst>
            </p:nvPr>
          </p:nvSpPr>
          <p:spPr>
            <a:xfrm>
              <a:off x="11010900" y="4143375"/>
              <a:ext cx="142702" cy="1000126"/>
            </a:xfrm>
            <a:custGeom>
              <a:avLst/>
              <a:gdLst/>
              <a:ahLst/>
              <a:cxnLst/>
              <a:rect l="0" t="0" r="0" b="0"/>
              <a:pathLst>
                <a:path w="142702" h="1000126">
                  <a:moveTo>
                    <a:pt x="85725" y="0"/>
                  </a:moveTo>
                  <a:lnTo>
                    <a:pt x="85725" y="0"/>
                  </a:lnTo>
                  <a:lnTo>
                    <a:pt x="94859" y="9132"/>
                  </a:lnTo>
                  <a:lnTo>
                    <a:pt x="95135" y="14465"/>
                  </a:lnTo>
                  <a:lnTo>
                    <a:pt x="96232" y="15994"/>
                  </a:lnTo>
                  <a:lnTo>
                    <a:pt x="98021" y="17013"/>
                  </a:lnTo>
                  <a:lnTo>
                    <a:pt x="100272" y="17692"/>
                  </a:lnTo>
                  <a:lnTo>
                    <a:pt x="101773" y="19203"/>
                  </a:lnTo>
                  <a:lnTo>
                    <a:pt x="103439" y="23704"/>
                  </a:lnTo>
                  <a:lnTo>
                    <a:pt x="105754" y="44536"/>
                  </a:lnTo>
                  <a:lnTo>
                    <a:pt x="112298" y="57167"/>
                  </a:lnTo>
                  <a:lnTo>
                    <a:pt x="115094" y="73027"/>
                  </a:lnTo>
                  <a:lnTo>
                    <a:pt x="120767" y="83609"/>
                  </a:lnTo>
                  <a:lnTo>
                    <a:pt x="128763" y="130340"/>
                  </a:lnTo>
                  <a:lnTo>
                    <a:pt x="133081" y="175693"/>
                  </a:lnTo>
                  <a:lnTo>
                    <a:pt x="134385" y="222426"/>
                  </a:lnTo>
                  <a:lnTo>
                    <a:pt x="141548" y="267141"/>
                  </a:lnTo>
                  <a:lnTo>
                    <a:pt x="142701" y="311561"/>
                  </a:lnTo>
                  <a:lnTo>
                    <a:pt x="137785" y="349292"/>
                  </a:lnTo>
                  <a:lnTo>
                    <a:pt x="134227" y="389906"/>
                  </a:lnTo>
                  <a:lnTo>
                    <a:pt x="133521" y="431324"/>
                  </a:lnTo>
                  <a:lnTo>
                    <a:pt x="133385" y="474902"/>
                  </a:lnTo>
                  <a:lnTo>
                    <a:pt x="132298" y="520630"/>
                  </a:lnTo>
                  <a:lnTo>
                    <a:pt x="125812" y="564156"/>
                  </a:lnTo>
                  <a:lnTo>
                    <a:pt x="124216" y="608149"/>
                  </a:lnTo>
                  <a:lnTo>
                    <a:pt x="122843" y="653959"/>
                  </a:lnTo>
                  <a:lnTo>
                    <a:pt x="116302" y="697502"/>
                  </a:lnTo>
                  <a:lnTo>
                    <a:pt x="109639" y="741499"/>
                  </a:lnTo>
                  <a:lnTo>
                    <a:pt x="104678" y="780763"/>
                  </a:lnTo>
                  <a:lnTo>
                    <a:pt x="94603" y="819094"/>
                  </a:lnTo>
                  <a:lnTo>
                    <a:pt x="79291" y="865710"/>
                  </a:lnTo>
                  <a:lnTo>
                    <a:pt x="60316" y="908736"/>
                  </a:lnTo>
                  <a:lnTo>
                    <a:pt x="46761" y="948213"/>
                  </a:lnTo>
                  <a:lnTo>
                    <a:pt x="21788" y="983373"/>
                  </a:lnTo>
                  <a:lnTo>
                    <a:pt x="0" y="1000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172"/>
            <p:cNvSpPr/>
            <p:nvPr>
              <p:custDataLst>
                <p:tags r:id="rId28"/>
              </p:custDataLst>
            </p:nvPr>
          </p:nvSpPr>
          <p:spPr>
            <a:xfrm>
              <a:off x="8810630" y="3895725"/>
              <a:ext cx="190496" cy="1504951"/>
            </a:xfrm>
            <a:custGeom>
              <a:avLst/>
              <a:gdLst/>
              <a:ahLst/>
              <a:cxnLst/>
              <a:rect l="0" t="0" r="0" b="0"/>
              <a:pathLst>
                <a:path w="190496" h="1504951">
                  <a:moveTo>
                    <a:pt x="133345" y="0"/>
                  </a:moveTo>
                  <a:lnTo>
                    <a:pt x="133345" y="0"/>
                  </a:lnTo>
                  <a:lnTo>
                    <a:pt x="124211" y="0"/>
                  </a:lnTo>
                  <a:lnTo>
                    <a:pt x="101157" y="22666"/>
                  </a:lnTo>
                  <a:lnTo>
                    <a:pt x="97872" y="28771"/>
                  </a:lnTo>
                  <a:lnTo>
                    <a:pt x="94532" y="44476"/>
                  </a:lnTo>
                  <a:lnTo>
                    <a:pt x="87775" y="57155"/>
                  </a:lnTo>
                  <a:lnTo>
                    <a:pt x="71566" y="103089"/>
                  </a:lnTo>
                  <a:lnTo>
                    <a:pt x="68120" y="116035"/>
                  </a:lnTo>
                  <a:lnTo>
                    <a:pt x="64038" y="143522"/>
                  </a:lnTo>
                  <a:lnTo>
                    <a:pt x="59188" y="162117"/>
                  </a:lnTo>
                  <a:lnTo>
                    <a:pt x="54928" y="181032"/>
                  </a:lnTo>
                  <a:lnTo>
                    <a:pt x="49785" y="200042"/>
                  </a:lnTo>
                  <a:lnTo>
                    <a:pt x="47810" y="240948"/>
                  </a:lnTo>
                  <a:lnTo>
                    <a:pt x="44815" y="287984"/>
                  </a:lnTo>
                  <a:lnTo>
                    <a:pt x="38981" y="333669"/>
                  </a:lnTo>
                  <a:lnTo>
                    <a:pt x="33155" y="381039"/>
                  </a:lnTo>
                  <a:lnTo>
                    <a:pt x="26352" y="421091"/>
                  </a:lnTo>
                  <a:lnTo>
                    <a:pt x="18950" y="466987"/>
                  </a:lnTo>
                  <a:lnTo>
                    <a:pt x="10970" y="514384"/>
                  </a:lnTo>
                  <a:lnTo>
                    <a:pt x="2172" y="559158"/>
                  </a:lnTo>
                  <a:lnTo>
                    <a:pt x="281" y="600958"/>
                  </a:lnTo>
                  <a:lnTo>
                    <a:pt x="33" y="647816"/>
                  </a:lnTo>
                  <a:lnTo>
                    <a:pt x="0" y="695341"/>
                  </a:lnTo>
                  <a:lnTo>
                    <a:pt x="1053" y="742952"/>
                  </a:lnTo>
                  <a:lnTo>
                    <a:pt x="7535" y="783873"/>
                  </a:lnTo>
                  <a:lnTo>
                    <a:pt x="14186" y="827351"/>
                  </a:lnTo>
                  <a:lnTo>
                    <a:pt x="25689" y="874118"/>
                  </a:lnTo>
                  <a:lnTo>
                    <a:pt x="33949" y="911518"/>
                  </a:lnTo>
                  <a:lnTo>
                    <a:pt x="37925" y="949412"/>
                  </a:lnTo>
                  <a:lnTo>
                    <a:pt x="44277" y="987451"/>
                  </a:lnTo>
                  <a:lnTo>
                    <a:pt x="47688" y="1024474"/>
                  </a:lnTo>
                  <a:lnTo>
                    <a:pt x="57786" y="1068787"/>
                  </a:lnTo>
                  <a:lnTo>
                    <a:pt x="64915" y="1112936"/>
                  </a:lnTo>
                  <a:lnTo>
                    <a:pt x="72869" y="1158777"/>
                  </a:lnTo>
                  <a:lnTo>
                    <a:pt x="78360" y="1202325"/>
                  </a:lnTo>
                  <a:lnTo>
                    <a:pt x="84266" y="1246323"/>
                  </a:lnTo>
                  <a:lnTo>
                    <a:pt x="91978" y="1285588"/>
                  </a:lnTo>
                  <a:lnTo>
                    <a:pt x="97422" y="1323919"/>
                  </a:lnTo>
                  <a:lnTo>
                    <a:pt x="106947" y="1370759"/>
                  </a:lnTo>
                  <a:lnTo>
                    <a:pt x="124011" y="1417165"/>
                  </a:lnTo>
                  <a:lnTo>
                    <a:pt x="146057" y="1463554"/>
                  </a:lnTo>
                  <a:lnTo>
                    <a:pt x="155222" y="1473499"/>
                  </a:lnTo>
                  <a:lnTo>
                    <a:pt x="190495" y="150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173"/>
            <p:cNvSpPr/>
            <p:nvPr>
              <p:custDataLst>
                <p:tags r:id="rId29"/>
              </p:custDataLst>
            </p:nvPr>
          </p:nvSpPr>
          <p:spPr>
            <a:xfrm>
              <a:off x="8763000" y="5314950"/>
              <a:ext cx="2095451" cy="38101"/>
            </a:xfrm>
            <a:custGeom>
              <a:avLst/>
              <a:gdLst/>
              <a:ahLst/>
              <a:cxnLst/>
              <a:rect l="0" t="0" r="0" b="0"/>
              <a:pathLst>
                <a:path w="2095451" h="38101">
                  <a:moveTo>
                    <a:pt x="0" y="19050"/>
                  </a:moveTo>
                  <a:lnTo>
                    <a:pt x="0" y="19050"/>
                  </a:lnTo>
                  <a:lnTo>
                    <a:pt x="0" y="28575"/>
                  </a:lnTo>
                  <a:lnTo>
                    <a:pt x="17691" y="28575"/>
                  </a:lnTo>
                  <a:lnTo>
                    <a:pt x="27131" y="36776"/>
                  </a:lnTo>
                  <a:lnTo>
                    <a:pt x="33204" y="37708"/>
                  </a:lnTo>
                  <a:lnTo>
                    <a:pt x="79410" y="38100"/>
                  </a:lnTo>
                  <a:lnTo>
                    <a:pt x="88910" y="38100"/>
                  </a:lnTo>
                  <a:lnTo>
                    <a:pt x="134810" y="28967"/>
                  </a:lnTo>
                  <a:lnTo>
                    <a:pt x="181442" y="28598"/>
                  </a:lnTo>
                  <a:lnTo>
                    <a:pt x="202397" y="27524"/>
                  </a:lnTo>
                  <a:lnTo>
                    <a:pt x="248834" y="19933"/>
                  </a:lnTo>
                  <a:lnTo>
                    <a:pt x="290375" y="19166"/>
                  </a:lnTo>
                  <a:lnTo>
                    <a:pt x="333983" y="19066"/>
                  </a:lnTo>
                  <a:lnTo>
                    <a:pt x="371595" y="19053"/>
                  </a:lnTo>
                  <a:lnTo>
                    <a:pt x="416144" y="19050"/>
                  </a:lnTo>
                  <a:lnTo>
                    <a:pt x="456616" y="19050"/>
                  </a:lnTo>
                  <a:lnTo>
                    <a:pt x="500242" y="13994"/>
                  </a:lnTo>
                  <a:lnTo>
                    <a:pt x="543077" y="10408"/>
                  </a:lnTo>
                  <a:lnTo>
                    <a:pt x="578836" y="9787"/>
                  </a:lnTo>
                  <a:lnTo>
                    <a:pt x="616242" y="9603"/>
                  </a:lnTo>
                  <a:lnTo>
                    <a:pt x="654136" y="9548"/>
                  </a:lnTo>
                  <a:lnTo>
                    <a:pt x="693234" y="8474"/>
                  </a:lnTo>
                  <a:lnTo>
                    <a:pt x="737863" y="2981"/>
                  </a:lnTo>
                  <a:lnTo>
                    <a:pt x="784599" y="883"/>
                  </a:lnTo>
                  <a:lnTo>
                    <a:pt x="830902" y="262"/>
                  </a:lnTo>
                  <a:lnTo>
                    <a:pt x="872961" y="78"/>
                  </a:lnTo>
                  <a:lnTo>
                    <a:pt x="919526" y="23"/>
                  </a:lnTo>
                  <a:lnTo>
                    <a:pt x="954778" y="10"/>
                  </a:lnTo>
                  <a:lnTo>
                    <a:pt x="988790" y="5"/>
                  </a:lnTo>
                  <a:lnTo>
                    <a:pt x="1021546" y="2"/>
                  </a:lnTo>
                  <a:lnTo>
                    <a:pt x="1053743" y="0"/>
                  </a:lnTo>
                  <a:lnTo>
                    <a:pt x="1085691" y="0"/>
                  </a:lnTo>
                  <a:lnTo>
                    <a:pt x="1117529" y="0"/>
                  </a:lnTo>
                  <a:lnTo>
                    <a:pt x="1149318" y="0"/>
                  </a:lnTo>
                  <a:lnTo>
                    <a:pt x="1183908" y="0"/>
                  </a:lnTo>
                  <a:lnTo>
                    <a:pt x="1219389" y="0"/>
                  </a:lnTo>
                  <a:lnTo>
                    <a:pt x="1252798" y="0"/>
                  </a:lnTo>
                  <a:lnTo>
                    <a:pt x="1288107" y="0"/>
                  </a:lnTo>
                  <a:lnTo>
                    <a:pt x="1323909" y="0"/>
                  </a:lnTo>
                  <a:lnTo>
                    <a:pt x="1357459" y="0"/>
                  </a:lnTo>
                  <a:lnTo>
                    <a:pt x="1392830" y="0"/>
                  </a:lnTo>
                  <a:lnTo>
                    <a:pt x="1429720" y="0"/>
                  </a:lnTo>
                  <a:lnTo>
                    <a:pt x="1467281" y="0"/>
                  </a:lnTo>
                  <a:lnTo>
                    <a:pt x="1502320" y="0"/>
                  </a:lnTo>
                  <a:lnTo>
                    <a:pt x="1535532" y="0"/>
                  </a:lnTo>
                  <a:lnTo>
                    <a:pt x="1567931" y="0"/>
                  </a:lnTo>
                  <a:lnTo>
                    <a:pt x="1602792" y="0"/>
                  </a:lnTo>
                  <a:lnTo>
                    <a:pt x="1638394" y="1058"/>
                  </a:lnTo>
                  <a:lnTo>
                    <a:pt x="1671855" y="5056"/>
                  </a:lnTo>
                  <a:lnTo>
                    <a:pt x="1704365" y="7539"/>
                  </a:lnTo>
                  <a:lnTo>
                    <a:pt x="1749598" y="8937"/>
                  </a:lnTo>
                  <a:lnTo>
                    <a:pt x="1792632" y="9350"/>
                  </a:lnTo>
                  <a:lnTo>
                    <a:pt x="1836076" y="9473"/>
                  </a:lnTo>
                  <a:lnTo>
                    <a:pt x="1875758" y="9509"/>
                  </a:lnTo>
                  <a:lnTo>
                    <a:pt x="1914327" y="9520"/>
                  </a:lnTo>
                  <a:lnTo>
                    <a:pt x="1960230" y="9525"/>
                  </a:lnTo>
                  <a:lnTo>
                    <a:pt x="2001983" y="9525"/>
                  </a:lnTo>
                  <a:lnTo>
                    <a:pt x="2047191" y="9525"/>
                  </a:lnTo>
                  <a:lnTo>
                    <a:pt x="2068085" y="9525"/>
                  </a:lnTo>
                  <a:lnTo>
                    <a:pt x="2075553" y="6703"/>
                  </a:lnTo>
                  <a:lnTo>
                    <a:pt x="2082401" y="2980"/>
                  </a:lnTo>
                  <a:lnTo>
                    <a:pt x="2095450" y="10"/>
                  </a:lnTo>
                  <a:lnTo>
                    <a:pt x="2085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057"/>
          <p:cNvGrpSpPr/>
          <p:nvPr/>
        </p:nvGrpSpPr>
        <p:grpSpPr>
          <a:xfrm>
            <a:off x="9459649" y="5562617"/>
            <a:ext cx="1036902" cy="761984"/>
            <a:chOff x="9459649" y="5562617"/>
            <a:chExt cx="1036902" cy="761984"/>
          </a:xfrm>
        </p:grpSpPr>
        <p:sp>
          <p:nvSpPr>
            <p:cNvPr id="204" name="SMARTInkShape-4174"/>
            <p:cNvSpPr/>
            <p:nvPr>
              <p:custDataLst>
                <p:tags r:id="rId19"/>
              </p:custDataLst>
            </p:nvPr>
          </p:nvSpPr>
          <p:spPr>
            <a:xfrm>
              <a:off x="10010775" y="5905500"/>
              <a:ext cx="169401" cy="419101"/>
            </a:xfrm>
            <a:custGeom>
              <a:avLst/>
              <a:gdLst/>
              <a:ahLst/>
              <a:cxnLst/>
              <a:rect l="0" t="0" r="0" b="0"/>
              <a:pathLst>
                <a:path w="169401" h="419101">
                  <a:moveTo>
                    <a:pt x="104775" y="0"/>
                  </a:moveTo>
                  <a:lnTo>
                    <a:pt x="104775" y="0"/>
                  </a:lnTo>
                  <a:lnTo>
                    <a:pt x="118032" y="0"/>
                  </a:lnTo>
                  <a:lnTo>
                    <a:pt x="124071" y="2822"/>
                  </a:lnTo>
                  <a:lnTo>
                    <a:pt x="136575" y="13257"/>
                  </a:lnTo>
                  <a:lnTo>
                    <a:pt x="155579" y="45057"/>
                  </a:lnTo>
                  <a:lnTo>
                    <a:pt x="166425" y="87660"/>
                  </a:lnTo>
                  <a:lnTo>
                    <a:pt x="169400" y="130753"/>
                  </a:lnTo>
                  <a:lnTo>
                    <a:pt x="160893" y="170937"/>
                  </a:lnTo>
                  <a:lnTo>
                    <a:pt x="154077" y="209449"/>
                  </a:lnTo>
                  <a:lnTo>
                    <a:pt x="138581" y="254176"/>
                  </a:lnTo>
                  <a:lnTo>
                    <a:pt x="125492" y="283803"/>
                  </a:lnTo>
                  <a:lnTo>
                    <a:pt x="89660" y="327634"/>
                  </a:lnTo>
                  <a:lnTo>
                    <a:pt x="71251" y="352487"/>
                  </a:lnTo>
                  <a:lnTo>
                    <a:pt x="24314" y="39986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175"/>
            <p:cNvSpPr/>
            <p:nvPr>
              <p:custDataLst>
                <p:tags r:id="rId20"/>
              </p:custDataLst>
            </p:nvPr>
          </p:nvSpPr>
          <p:spPr>
            <a:xfrm>
              <a:off x="9926374" y="6011633"/>
              <a:ext cx="103442" cy="255257"/>
            </a:xfrm>
            <a:custGeom>
              <a:avLst/>
              <a:gdLst/>
              <a:ahLst/>
              <a:cxnLst/>
              <a:rect l="0" t="0" r="0" b="0"/>
              <a:pathLst>
                <a:path w="103442" h="255257">
                  <a:moveTo>
                    <a:pt x="17726" y="17692"/>
                  </a:moveTo>
                  <a:lnTo>
                    <a:pt x="17726" y="17692"/>
                  </a:lnTo>
                  <a:lnTo>
                    <a:pt x="17726" y="8560"/>
                  </a:lnTo>
                  <a:lnTo>
                    <a:pt x="9524" y="0"/>
                  </a:lnTo>
                  <a:lnTo>
                    <a:pt x="9084" y="606"/>
                  </a:lnTo>
                  <a:lnTo>
                    <a:pt x="7144" y="33840"/>
                  </a:lnTo>
                  <a:lnTo>
                    <a:pt x="663" y="46321"/>
                  </a:lnTo>
                  <a:lnTo>
                    <a:pt x="0" y="49478"/>
                  </a:lnTo>
                  <a:lnTo>
                    <a:pt x="618" y="52641"/>
                  </a:lnTo>
                  <a:lnTo>
                    <a:pt x="6993" y="63438"/>
                  </a:lnTo>
                  <a:lnTo>
                    <a:pt x="14508" y="72550"/>
                  </a:lnTo>
                  <a:lnTo>
                    <a:pt x="16296" y="78410"/>
                  </a:lnTo>
                  <a:lnTo>
                    <a:pt x="17831" y="80396"/>
                  </a:lnTo>
                  <a:lnTo>
                    <a:pt x="22359" y="82602"/>
                  </a:lnTo>
                  <a:lnTo>
                    <a:pt x="40079" y="84212"/>
                  </a:lnTo>
                  <a:lnTo>
                    <a:pt x="46358" y="81476"/>
                  </a:lnTo>
                  <a:lnTo>
                    <a:pt x="72064" y="66756"/>
                  </a:lnTo>
                  <a:lnTo>
                    <a:pt x="73000" y="65218"/>
                  </a:lnTo>
                  <a:lnTo>
                    <a:pt x="75379" y="57997"/>
                  </a:lnTo>
                  <a:lnTo>
                    <a:pt x="81257" y="49155"/>
                  </a:lnTo>
                  <a:lnTo>
                    <a:pt x="83988" y="38586"/>
                  </a:lnTo>
                  <a:lnTo>
                    <a:pt x="85183" y="37971"/>
                  </a:lnTo>
                  <a:lnTo>
                    <a:pt x="92566" y="36903"/>
                  </a:lnTo>
                  <a:lnTo>
                    <a:pt x="93321" y="33991"/>
                  </a:lnTo>
                  <a:lnTo>
                    <a:pt x="93806" y="28555"/>
                  </a:lnTo>
                  <a:lnTo>
                    <a:pt x="93926" y="73462"/>
                  </a:lnTo>
                  <a:lnTo>
                    <a:pt x="93926" y="77097"/>
                  </a:lnTo>
                  <a:lnTo>
                    <a:pt x="103060" y="120757"/>
                  </a:lnTo>
                  <a:lnTo>
                    <a:pt x="103441" y="167347"/>
                  </a:lnTo>
                  <a:lnTo>
                    <a:pt x="102393" y="211461"/>
                  </a:lnTo>
                  <a:lnTo>
                    <a:pt x="95249" y="230011"/>
                  </a:lnTo>
                  <a:lnTo>
                    <a:pt x="93128" y="243037"/>
                  </a:lnTo>
                  <a:lnTo>
                    <a:pt x="85760" y="253924"/>
                  </a:lnTo>
                  <a:lnTo>
                    <a:pt x="82183" y="254976"/>
                  </a:lnTo>
                  <a:lnTo>
                    <a:pt x="79748" y="255256"/>
                  </a:lnTo>
                  <a:lnTo>
                    <a:pt x="74219" y="252745"/>
                  </a:lnTo>
                  <a:lnTo>
                    <a:pt x="67102" y="247567"/>
                  </a:lnTo>
                  <a:lnTo>
                    <a:pt x="66129" y="244036"/>
                  </a:lnTo>
                  <a:lnTo>
                    <a:pt x="65351" y="19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176"/>
            <p:cNvSpPr/>
            <p:nvPr>
              <p:custDataLst>
                <p:tags r:id="rId21"/>
              </p:custDataLst>
            </p:nvPr>
          </p:nvSpPr>
          <p:spPr>
            <a:xfrm>
              <a:off x="9820470" y="5896102"/>
              <a:ext cx="123631" cy="276099"/>
            </a:xfrm>
            <a:custGeom>
              <a:avLst/>
              <a:gdLst/>
              <a:ahLst/>
              <a:cxnLst/>
              <a:rect l="0" t="0" r="0" b="0"/>
              <a:pathLst>
                <a:path w="123631" h="276099">
                  <a:moveTo>
                    <a:pt x="123630" y="28448"/>
                  </a:moveTo>
                  <a:lnTo>
                    <a:pt x="123630" y="28448"/>
                  </a:lnTo>
                  <a:lnTo>
                    <a:pt x="123630" y="23392"/>
                  </a:lnTo>
                  <a:lnTo>
                    <a:pt x="122572" y="21903"/>
                  </a:lnTo>
                  <a:lnTo>
                    <a:pt x="120806" y="20909"/>
                  </a:lnTo>
                  <a:lnTo>
                    <a:pt x="118573" y="20247"/>
                  </a:lnTo>
                  <a:lnTo>
                    <a:pt x="117084" y="18747"/>
                  </a:lnTo>
                  <a:lnTo>
                    <a:pt x="115428" y="14259"/>
                  </a:lnTo>
                  <a:lnTo>
                    <a:pt x="113928" y="12638"/>
                  </a:lnTo>
                  <a:lnTo>
                    <a:pt x="94859" y="2048"/>
                  </a:lnTo>
                  <a:lnTo>
                    <a:pt x="81019" y="0"/>
                  </a:lnTo>
                  <a:lnTo>
                    <a:pt x="75412" y="2752"/>
                  </a:lnTo>
                  <a:lnTo>
                    <a:pt x="69391" y="6444"/>
                  </a:lnTo>
                  <a:lnTo>
                    <a:pt x="60052" y="9581"/>
                  </a:lnTo>
                  <a:lnTo>
                    <a:pt x="53746" y="14066"/>
                  </a:lnTo>
                  <a:lnTo>
                    <a:pt x="34726" y="39955"/>
                  </a:lnTo>
                  <a:lnTo>
                    <a:pt x="31201" y="49790"/>
                  </a:lnTo>
                  <a:lnTo>
                    <a:pt x="23880" y="73351"/>
                  </a:lnTo>
                  <a:lnTo>
                    <a:pt x="13302" y="99445"/>
                  </a:lnTo>
                  <a:lnTo>
                    <a:pt x="3133" y="145049"/>
                  </a:lnTo>
                  <a:lnTo>
                    <a:pt x="0" y="190321"/>
                  </a:lnTo>
                  <a:lnTo>
                    <a:pt x="949" y="203050"/>
                  </a:lnTo>
                  <a:lnTo>
                    <a:pt x="8942" y="248816"/>
                  </a:lnTo>
                  <a:lnTo>
                    <a:pt x="11980" y="256211"/>
                  </a:lnTo>
                  <a:lnTo>
                    <a:pt x="22554" y="269583"/>
                  </a:lnTo>
                  <a:lnTo>
                    <a:pt x="28613" y="273202"/>
                  </a:lnTo>
                  <a:lnTo>
                    <a:pt x="37905" y="27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177"/>
            <p:cNvSpPr/>
            <p:nvPr>
              <p:custDataLst>
                <p:tags r:id="rId22"/>
              </p:custDataLst>
            </p:nvPr>
          </p:nvSpPr>
          <p:spPr>
            <a:xfrm>
              <a:off x="9697812" y="6096000"/>
              <a:ext cx="93762" cy="208071"/>
            </a:xfrm>
            <a:custGeom>
              <a:avLst/>
              <a:gdLst/>
              <a:ahLst/>
              <a:cxnLst/>
              <a:rect l="0" t="0" r="0" b="0"/>
              <a:pathLst>
                <a:path w="93762" h="208071">
                  <a:moveTo>
                    <a:pt x="74838" y="19050"/>
                  </a:moveTo>
                  <a:lnTo>
                    <a:pt x="74838" y="19050"/>
                  </a:lnTo>
                  <a:lnTo>
                    <a:pt x="93761" y="127"/>
                  </a:lnTo>
                  <a:lnTo>
                    <a:pt x="70289" y="0"/>
                  </a:lnTo>
                  <a:lnTo>
                    <a:pt x="68631" y="1059"/>
                  </a:lnTo>
                  <a:lnTo>
                    <a:pt x="67524" y="2822"/>
                  </a:lnTo>
                  <a:lnTo>
                    <a:pt x="66787" y="5056"/>
                  </a:lnTo>
                  <a:lnTo>
                    <a:pt x="65238" y="6545"/>
                  </a:lnTo>
                  <a:lnTo>
                    <a:pt x="60693" y="8201"/>
                  </a:lnTo>
                  <a:lnTo>
                    <a:pt x="49153" y="10321"/>
                  </a:lnTo>
                  <a:lnTo>
                    <a:pt x="34735" y="21268"/>
                  </a:lnTo>
                  <a:lnTo>
                    <a:pt x="32227" y="23704"/>
                  </a:lnTo>
                  <a:lnTo>
                    <a:pt x="26620" y="26410"/>
                  </a:lnTo>
                  <a:lnTo>
                    <a:pt x="23642" y="27132"/>
                  </a:lnTo>
                  <a:lnTo>
                    <a:pt x="21658" y="28671"/>
                  </a:lnTo>
                  <a:lnTo>
                    <a:pt x="9641" y="45871"/>
                  </a:lnTo>
                  <a:lnTo>
                    <a:pt x="7397" y="54882"/>
                  </a:lnTo>
                  <a:lnTo>
                    <a:pt x="1704" y="63769"/>
                  </a:lnTo>
                  <a:lnTo>
                    <a:pt x="0" y="69970"/>
                  </a:lnTo>
                  <a:lnTo>
                    <a:pt x="604" y="73104"/>
                  </a:lnTo>
                  <a:lnTo>
                    <a:pt x="6356" y="85742"/>
                  </a:lnTo>
                  <a:lnTo>
                    <a:pt x="9202" y="120650"/>
                  </a:lnTo>
                  <a:lnTo>
                    <a:pt x="15698" y="133350"/>
                  </a:lnTo>
                  <a:lnTo>
                    <a:pt x="17654" y="173301"/>
                  </a:lnTo>
                  <a:lnTo>
                    <a:pt x="16607" y="175859"/>
                  </a:lnTo>
                  <a:lnTo>
                    <a:pt x="14851" y="177564"/>
                  </a:lnTo>
                  <a:lnTo>
                    <a:pt x="12622" y="178701"/>
                  </a:lnTo>
                  <a:lnTo>
                    <a:pt x="11136" y="180518"/>
                  </a:lnTo>
                  <a:lnTo>
                    <a:pt x="9485" y="185358"/>
                  </a:lnTo>
                  <a:lnTo>
                    <a:pt x="8173" y="208070"/>
                  </a:lnTo>
                  <a:lnTo>
                    <a:pt x="10990" y="206070"/>
                  </a:lnTo>
                  <a:lnTo>
                    <a:pt x="1768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178"/>
            <p:cNvSpPr/>
            <p:nvPr>
              <p:custDataLst>
                <p:tags r:id="rId23"/>
              </p:custDataLst>
            </p:nvPr>
          </p:nvSpPr>
          <p:spPr>
            <a:xfrm>
              <a:off x="9620250" y="6086475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0"/>
                  </a:moveTo>
                  <a:lnTo>
                    <a:pt x="0" y="0"/>
                  </a:lnTo>
                  <a:lnTo>
                    <a:pt x="26467" y="0"/>
                  </a:lnTo>
                  <a:lnTo>
                    <a:pt x="33007" y="5056"/>
                  </a:lnTo>
                  <a:lnTo>
                    <a:pt x="35837" y="10361"/>
                  </a:lnTo>
                  <a:lnTo>
                    <a:pt x="36591" y="13257"/>
                  </a:lnTo>
                  <a:lnTo>
                    <a:pt x="42710" y="22390"/>
                  </a:lnTo>
                  <a:lnTo>
                    <a:pt x="48263" y="25826"/>
                  </a:lnTo>
                  <a:lnTo>
                    <a:pt x="51226" y="26742"/>
                  </a:lnTo>
                  <a:lnTo>
                    <a:pt x="53200" y="28412"/>
                  </a:lnTo>
                  <a:lnTo>
                    <a:pt x="70253" y="50917"/>
                  </a:lnTo>
                  <a:lnTo>
                    <a:pt x="76379" y="54380"/>
                  </a:lnTo>
                  <a:lnTo>
                    <a:pt x="79494" y="55304"/>
                  </a:lnTo>
                  <a:lnTo>
                    <a:pt x="81570" y="56978"/>
                  </a:lnTo>
                  <a:lnTo>
                    <a:pt x="85552" y="63331"/>
                  </a:lnTo>
                  <a:lnTo>
                    <a:pt x="90234" y="65189"/>
                  </a:lnTo>
                  <a:lnTo>
                    <a:pt x="91905" y="66742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179"/>
            <p:cNvSpPr/>
            <p:nvPr>
              <p:custDataLst>
                <p:tags r:id="rId24"/>
              </p:custDataLst>
            </p:nvPr>
          </p:nvSpPr>
          <p:spPr>
            <a:xfrm>
              <a:off x="9459649" y="5976212"/>
              <a:ext cx="198702" cy="15014"/>
            </a:xfrm>
            <a:custGeom>
              <a:avLst/>
              <a:gdLst/>
              <a:ahLst/>
              <a:cxnLst/>
              <a:rect l="0" t="0" r="0" b="0"/>
              <a:pathLst>
                <a:path w="198702" h="15014">
                  <a:moveTo>
                    <a:pt x="8201" y="15013"/>
                  </a:moveTo>
                  <a:lnTo>
                    <a:pt x="8201" y="15013"/>
                  </a:lnTo>
                  <a:lnTo>
                    <a:pt x="0" y="15013"/>
                  </a:lnTo>
                  <a:lnTo>
                    <a:pt x="6993" y="6812"/>
                  </a:lnTo>
                  <a:lnTo>
                    <a:pt x="12901" y="5881"/>
                  </a:lnTo>
                  <a:lnTo>
                    <a:pt x="57324" y="5498"/>
                  </a:lnTo>
                  <a:lnTo>
                    <a:pt x="99362" y="5488"/>
                  </a:lnTo>
                  <a:lnTo>
                    <a:pt x="125496" y="0"/>
                  </a:lnTo>
                  <a:lnTo>
                    <a:pt x="170116" y="5074"/>
                  </a:lnTo>
                  <a:lnTo>
                    <a:pt x="198701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180"/>
            <p:cNvSpPr/>
            <p:nvPr>
              <p:custDataLst>
                <p:tags r:id="rId25"/>
              </p:custDataLst>
            </p:nvPr>
          </p:nvSpPr>
          <p:spPr>
            <a:xfrm>
              <a:off x="9563100" y="5747635"/>
              <a:ext cx="104776" cy="367240"/>
            </a:xfrm>
            <a:custGeom>
              <a:avLst/>
              <a:gdLst/>
              <a:ahLst/>
              <a:cxnLst/>
              <a:rect l="0" t="0" r="0" b="0"/>
              <a:pathLst>
                <a:path w="104776" h="367240">
                  <a:moveTo>
                    <a:pt x="104775" y="14990"/>
                  </a:moveTo>
                  <a:lnTo>
                    <a:pt x="104775" y="14990"/>
                  </a:lnTo>
                  <a:lnTo>
                    <a:pt x="99718" y="14990"/>
                  </a:lnTo>
                  <a:lnTo>
                    <a:pt x="98229" y="13932"/>
                  </a:lnTo>
                  <a:lnTo>
                    <a:pt x="97235" y="12168"/>
                  </a:lnTo>
                  <a:lnTo>
                    <a:pt x="96574" y="9934"/>
                  </a:lnTo>
                  <a:lnTo>
                    <a:pt x="95074" y="8445"/>
                  </a:lnTo>
                  <a:lnTo>
                    <a:pt x="90584" y="6789"/>
                  </a:lnTo>
                  <a:lnTo>
                    <a:pt x="77951" y="5581"/>
                  </a:lnTo>
                  <a:lnTo>
                    <a:pt x="71662" y="442"/>
                  </a:lnTo>
                  <a:lnTo>
                    <a:pt x="68942" y="0"/>
                  </a:lnTo>
                  <a:lnTo>
                    <a:pt x="66070" y="764"/>
                  </a:lnTo>
                  <a:lnTo>
                    <a:pt x="58912" y="4536"/>
                  </a:lnTo>
                  <a:lnTo>
                    <a:pt x="52615" y="5189"/>
                  </a:lnTo>
                  <a:lnTo>
                    <a:pt x="50953" y="6339"/>
                  </a:lnTo>
                  <a:lnTo>
                    <a:pt x="49843" y="8164"/>
                  </a:lnTo>
                  <a:lnTo>
                    <a:pt x="49103" y="10440"/>
                  </a:lnTo>
                  <a:lnTo>
                    <a:pt x="40280" y="24752"/>
                  </a:lnTo>
                  <a:lnTo>
                    <a:pt x="39554" y="27849"/>
                  </a:lnTo>
                  <a:lnTo>
                    <a:pt x="22997" y="57528"/>
                  </a:lnTo>
                  <a:lnTo>
                    <a:pt x="19203" y="98914"/>
                  </a:lnTo>
                  <a:lnTo>
                    <a:pt x="10862" y="143962"/>
                  </a:lnTo>
                  <a:lnTo>
                    <a:pt x="9603" y="189545"/>
                  </a:lnTo>
                  <a:lnTo>
                    <a:pt x="9532" y="234255"/>
                  </a:lnTo>
                  <a:lnTo>
                    <a:pt x="9525" y="281515"/>
                  </a:lnTo>
                  <a:lnTo>
                    <a:pt x="9525" y="325937"/>
                  </a:lnTo>
                  <a:lnTo>
                    <a:pt x="9525" y="365403"/>
                  </a:lnTo>
                  <a:lnTo>
                    <a:pt x="8467" y="366074"/>
                  </a:lnTo>
                  <a:lnTo>
                    <a:pt x="1324" y="367239"/>
                  </a:lnTo>
                  <a:lnTo>
                    <a:pt x="881" y="366239"/>
                  </a:lnTo>
                  <a:lnTo>
                    <a:pt x="0" y="35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181"/>
            <p:cNvSpPr/>
            <p:nvPr>
              <p:custDataLst>
                <p:tags r:id="rId26"/>
              </p:custDataLst>
            </p:nvPr>
          </p:nvSpPr>
          <p:spPr>
            <a:xfrm>
              <a:off x="9544050" y="5562617"/>
              <a:ext cx="952501" cy="123809"/>
            </a:xfrm>
            <a:custGeom>
              <a:avLst/>
              <a:gdLst/>
              <a:ahLst/>
              <a:cxnLst/>
              <a:rect l="0" t="0" r="0" b="0"/>
              <a:pathLst>
                <a:path w="952501" h="123809">
                  <a:moveTo>
                    <a:pt x="0" y="38083"/>
                  </a:moveTo>
                  <a:lnTo>
                    <a:pt x="0" y="38083"/>
                  </a:lnTo>
                  <a:lnTo>
                    <a:pt x="0" y="33027"/>
                  </a:lnTo>
                  <a:lnTo>
                    <a:pt x="2117" y="31538"/>
                  </a:lnTo>
                  <a:lnTo>
                    <a:pt x="43436" y="22089"/>
                  </a:lnTo>
                  <a:lnTo>
                    <a:pt x="86428" y="14379"/>
                  </a:lnTo>
                  <a:lnTo>
                    <a:pt x="125022" y="9412"/>
                  </a:lnTo>
                  <a:lnTo>
                    <a:pt x="169491" y="2159"/>
                  </a:lnTo>
                  <a:lnTo>
                    <a:pt x="214219" y="413"/>
                  </a:lnTo>
                  <a:lnTo>
                    <a:pt x="256216" y="68"/>
                  </a:lnTo>
                  <a:lnTo>
                    <a:pt x="295085" y="0"/>
                  </a:lnTo>
                  <a:lnTo>
                    <a:pt x="323793" y="2810"/>
                  </a:lnTo>
                  <a:lnTo>
                    <a:pt x="364920" y="16230"/>
                  </a:lnTo>
                  <a:lnTo>
                    <a:pt x="411755" y="34941"/>
                  </a:lnTo>
                  <a:lnTo>
                    <a:pt x="451821" y="53961"/>
                  </a:lnTo>
                  <a:lnTo>
                    <a:pt x="483772" y="69481"/>
                  </a:lnTo>
                  <a:lnTo>
                    <a:pt x="490789" y="74890"/>
                  </a:lnTo>
                  <a:lnTo>
                    <a:pt x="509876" y="80900"/>
                  </a:lnTo>
                  <a:lnTo>
                    <a:pt x="551566" y="89815"/>
                  </a:lnTo>
                  <a:lnTo>
                    <a:pt x="591434" y="95221"/>
                  </a:lnTo>
                  <a:lnTo>
                    <a:pt x="638977" y="102561"/>
                  </a:lnTo>
                  <a:lnTo>
                    <a:pt x="676513" y="104107"/>
                  </a:lnTo>
                  <a:lnTo>
                    <a:pt x="714446" y="104565"/>
                  </a:lnTo>
                  <a:lnTo>
                    <a:pt x="760131" y="104720"/>
                  </a:lnTo>
                  <a:lnTo>
                    <a:pt x="806277" y="111297"/>
                  </a:lnTo>
                  <a:lnTo>
                    <a:pt x="847064" y="113694"/>
                  </a:lnTo>
                  <a:lnTo>
                    <a:pt x="888717" y="114205"/>
                  </a:lnTo>
                  <a:lnTo>
                    <a:pt x="935624" y="114280"/>
                  </a:lnTo>
                  <a:lnTo>
                    <a:pt x="952326" y="114283"/>
                  </a:lnTo>
                  <a:lnTo>
                    <a:pt x="952500" y="123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058"/>
          <p:cNvGrpSpPr/>
          <p:nvPr/>
        </p:nvGrpSpPr>
        <p:grpSpPr>
          <a:xfrm>
            <a:off x="8658226" y="6326040"/>
            <a:ext cx="1447188" cy="483906"/>
            <a:chOff x="8658226" y="6326040"/>
            <a:chExt cx="1447188" cy="483906"/>
          </a:xfrm>
        </p:grpSpPr>
        <p:sp>
          <p:nvSpPr>
            <p:cNvPr id="213" name="SMARTInkShape-4182"/>
            <p:cNvSpPr/>
            <p:nvPr>
              <p:custDataLst>
                <p:tags r:id="rId14"/>
              </p:custDataLst>
            </p:nvPr>
          </p:nvSpPr>
          <p:spPr>
            <a:xfrm>
              <a:off x="8924925" y="6543675"/>
              <a:ext cx="133348" cy="266271"/>
            </a:xfrm>
            <a:custGeom>
              <a:avLst/>
              <a:gdLst/>
              <a:ahLst/>
              <a:cxnLst/>
              <a:rect l="0" t="0" r="0" b="0"/>
              <a:pathLst>
                <a:path w="133348" h="266271">
                  <a:moveTo>
                    <a:pt x="57150" y="9525"/>
                  </a:moveTo>
                  <a:lnTo>
                    <a:pt x="57150" y="9525"/>
                  </a:lnTo>
                  <a:lnTo>
                    <a:pt x="62207" y="9525"/>
                  </a:lnTo>
                  <a:lnTo>
                    <a:pt x="63696" y="8467"/>
                  </a:lnTo>
                  <a:lnTo>
                    <a:pt x="64690" y="6703"/>
                  </a:lnTo>
                  <a:lnTo>
                    <a:pt x="65351" y="4469"/>
                  </a:lnTo>
                  <a:lnTo>
                    <a:pt x="66851" y="2980"/>
                  </a:lnTo>
                  <a:lnTo>
                    <a:pt x="74761" y="393"/>
                  </a:lnTo>
                  <a:lnTo>
                    <a:pt x="121947" y="0"/>
                  </a:lnTo>
                  <a:lnTo>
                    <a:pt x="132909" y="9132"/>
                  </a:lnTo>
                  <a:lnTo>
                    <a:pt x="133347" y="33120"/>
                  </a:lnTo>
                  <a:lnTo>
                    <a:pt x="130526" y="38708"/>
                  </a:lnTo>
                  <a:lnTo>
                    <a:pt x="126804" y="44721"/>
                  </a:lnTo>
                  <a:lnTo>
                    <a:pt x="124413" y="57203"/>
                  </a:lnTo>
                  <a:lnTo>
                    <a:pt x="124216" y="60361"/>
                  </a:lnTo>
                  <a:lnTo>
                    <a:pt x="121177" y="66691"/>
                  </a:lnTo>
                  <a:lnTo>
                    <a:pt x="118885" y="69861"/>
                  </a:lnTo>
                  <a:lnTo>
                    <a:pt x="115659" y="84435"/>
                  </a:lnTo>
                  <a:lnTo>
                    <a:pt x="114419" y="107558"/>
                  </a:lnTo>
                  <a:lnTo>
                    <a:pt x="111530" y="114126"/>
                  </a:lnTo>
                  <a:lnTo>
                    <a:pt x="109278" y="117360"/>
                  </a:lnTo>
                  <a:lnTo>
                    <a:pt x="106111" y="132022"/>
                  </a:lnTo>
                  <a:lnTo>
                    <a:pt x="104892" y="155180"/>
                  </a:lnTo>
                  <a:lnTo>
                    <a:pt x="107649" y="161749"/>
                  </a:lnTo>
                  <a:lnTo>
                    <a:pt x="111344" y="168197"/>
                  </a:lnTo>
                  <a:lnTo>
                    <a:pt x="113716" y="180959"/>
                  </a:lnTo>
                  <a:lnTo>
                    <a:pt x="114266" y="203199"/>
                  </a:lnTo>
                  <a:lnTo>
                    <a:pt x="117107" y="209550"/>
                  </a:lnTo>
                  <a:lnTo>
                    <a:pt x="120839" y="215900"/>
                  </a:lnTo>
                  <a:lnTo>
                    <a:pt x="123431" y="226719"/>
                  </a:lnTo>
                  <a:lnTo>
                    <a:pt x="115589" y="236636"/>
                  </a:lnTo>
                  <a:lnTo>
                    <a:pt x="109627" y="242739"/>
                  </a:lnTo>
                  <a:lnTo>
                    <a:pt x="104108" y="245468"/>
                  </a:lnTo>
                  <a:lnTo>
                    <a:pt x="101156" y="246195"/>
                  </a:lnTo>
                  <a:lnTo>
                    <a:pt x="87754" y="253909"/>
                  </a:lnTo>
                  <a:lnTo>
                    <a:pt x="72803" y="257265"/>
                  </a:lnTo>
                  <a:lnTo>
                    <a:pt x="60141" y="263434"/>
                  </a:lnTo>
                  <a:lnTo>
                    <a:pt x="36364" y="266270"/>
                  </a:lnTo>
                  <a:lnTo>
                    <a:pt x="20770" y="26151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183"/>
            <p:cNvSpPr/>
            <p:nvPr>
              <p:custDataLst>
                <p:tags r:id="rId15"/>
              </p:custDataLst>
            </p:nvPr>
          </p:nvSpPr>
          <p:spPr>
            <a:xfrm>
              <a:off x="8867775" y="6553234"/>
              <a:ext cx="76201" cy="180942"/>
            </a:xfrm>
            <a:custGeom>
              <a:avLst/>
              <a:gdLst/>
              <a:ahLst/>
              <a:cxnLst/>
              <a:rect l="0" t="0" r="0" b="0"/>
              <a:pathLst>
                <a:path w="76201" h="180942">
                  <a:moveTo>
                    <a:pt x="76200" y="19016"/>
                  </a:moveTo>
                  <a:lnTo>
                    <a:pt x="76200" y="19016"/>
                  </a:lnTo>
                  <a:lnTo>
                    <a:pt x="76200" y="0"/>
                  </a:lnTo>
                  <a:lnTo>
                    <a:pt x="71143" y="5033"/>
                  </a:lnTo>
                  <a:lnTo>
                    <a:pt x="65839" y="7510"/>
                  </a:lnTo>
                  <a:lnTo>
                    <a:pt x="62943" y="8170"/>
                  </a:lnTo>
                  <a:lnTo>
                    <a:pt x="61013" y="9669"/>
                  </a:lnTo>
                  <a:lnTo>
                    <a:pt x="58865" y="14157"/>
                  </a:lnTo>
                  <a:lnTo>
                    <a:pt x="57237" y="15776"/>
                  </a:lnTo>
                  <a:lnTo>
                    <a:pt x="52602" y="17576"/>
                  </a:lnTo>
                  <a:lnTo>
                    <a:pt x="50943" y="19114"/>
                  </a:lnTo>
                  <a:lnTo>
                    <a:pt x="49099" y="23646"/>
                  </a:lnTo>
                  <a:lnTo>
                    <a:pt x="47550" y="25278"/>
                  </a:lnTo>
                  <a:lnTo>
                    <a:pt x="43005" y="27091"/>
                  </a:lnTo>
                  <a:lnTo>
                    <a:pt x="41371" y="28632"/>
                  </a:lnTo>
                  <a:lnTo>
                    <a:pt x="30752" y="47782"/>
                  </a:lnTo>
                  <a:lnTo>
                    <a:pt x="30027" y="50894"/>
                  </a:lnTo>
                  <a:lnTo>
                    <a:pt x="21227" y="66657"/>
                  </a:lnTo>
                  <a:lnTo>
                    <a:pt x="16418" y="93232"/>
                  </a:lnTo>
                  <a:lnTo>
                    <a:pt x="12588" y="100685"/>
                  </a:lnTo>
                  <a:lnTo>
                    <a:pt x="10130" y="114092"/>
                  </a:lnTo>
                  <a:lnTo>
                    <a:pt x="9928" y="117326"/>
                  </a:lnTo>
                  <a:lnTo>
                    <a:pt x="6881" y="123739"/>
                  </a:lnTo>
                  <a:lnTo>
                    <a:pt x="3058" y="130118"/>
                  </a:lnTo>
                  <a:lnTo>
                    <a:pt x="604" y="142836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184"/>
            <p:cNvSpPr/>
            <p:nvPr>
              <p:custDataLst>
                <p:tags r:id="rId16"/>
              </p:custDataLst>
            </p:nvPr>
          </p:nvSpPr>
          <p:spPr>
            <a:xfrm>
              <a:off x="8829675" y="6545000"/>
              <a:ext cx="57151" cy="74876"/>
            </a:xfrm>
            <a:custGeom>
              <a:avLst/>
              <a:gdLst/>
              <a:ahLst/>
              <a:cxnLst/>
              <a:rect l="0" t="0" r="0" b="0"/>
              <a:pathLst>
                <a:path w="57151" h="74876">
                  <a:moveTo>
                    <a:pt x="0" y="8200"/>
                  </a:moveTo>
                  <a:lnTo>
                    <a:pt x="0" y="8200"/>
                  </a:lnTo>
                  <a:lnTo>
                    <a:pt x="0" y="0"/>
                  </a:lnTo>
                  <a:lnTo>
                    <a:pt x="8201" y="6992"/>
                  </a:lnTo>
                  <a:lnTo>
                    <a:pt x="9134" y="12899"/>
                  </a:lnTo>
                  <a:lnTo>
                    <a:pt x="10323" y="14507"/>
                  </a:lnTo>
                  <a:lnTo>
                    <a:pt x="14465" y="16295"/>
                  </a:lnTo>
                  <a:lnTo>
                    <a:pt x="15994" y="17830"/>
                  </a:lnTo>
                  <a:lnTo>
                    <a:pt x="21268" y="27898"/>
                  </a:lnTo>
                  <a:lnTo>
                    <a:pt x="25328" y="33888"/>
                  </a:lnTo>
                  <a:lnTo>
                    <a:pt x="28670" y="43211"/>
                  </a:lnTo>
                  <a:lnTo>
                    <a:pt x="57150" y="74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185"/>
            <p:cNvSpPr/>
            <p:nvPr>
              <p:custDataLst>
                <p:tags r:id="rId17"/>
              </p:custDataLst>
            </p:nvPr>
          </p:nvSpPr>
          <p:spPr>
            <a:xfrm>
              <a:off x="8658226" y="6505575"/>
              <a:ext cx="142875" cy="217737"/>
            </a:xfrm>
            <a:custGeom>
              <a:avLst/>
              <a:gdLst/>
              <a:ahLst/>
              <a:cxnLst/>
              <a:rect l="0" t="0" r="0" b="0"/>
              <a:pathLst>
                <a:path w="142875" h="217737">
                  <a:moveTo>
                    <a:pt x="133349" y="19050"/>
                  </a:moveTo>
                  <a:lnTo>
                    <a:pt x="133349" y="19050"/>
                  </a:lnTo>
                  <a:lnTo>
                    <a:pt x="141550" y="19050"/>
                  </a:lnTo>
                  <a:lnTo>
                    <a:pt x="141993" y="17992"/>
                  </a:lnTo>
                  <a:lnTo>
                    <a:pt x="142874" y="117"/>
                  </a:lnTo>
                  <a:lnTo>
                    <a:pt x="100263" y="0"/>
                  </a:lnTo>
                  <a:lnTo>
                    <a:pt x="94656" y="2822"/>
                  </a:lnTo>
                  <a:lnTo>
                    <a:pt x="87488" y="8200"/>
                  </a:lnTo>
                  <a:lnTo>
                    <a:pt x="77677" y="9409"/>
                  </a:lnTo>
                  <a:lnTo>
                    <a:pt x="68885" y="16049"/>
                  </a:lnTo>
                  <a:lnTo>
                    <a:pt x="58904" y="18655"/>
                  </a:lnTo>
                  <a:lnTo>
                    <a:pt x="58319" y="19845"/>
                  </a:lnTo>
                  <a:lnTo>
                    <a:pt x="56122" y="35910"/>
                  </a:lnTo>
                  <a:lnTo>
                    <a:pt x="50612" y="44742"/>
                  </a:lnTo>
                  <a:lnTo>
                    <a:pt x="48018" y="55307"/>
                  </a:lnTo>
                  <a:lnTo>
                    <a:pt x="47739" y="61661"/>
                  </a:lnTo>
                  <a:lnTo>
                    <a:pt x="44853" y="67268"/>
                  </a:lnTo>
                  <a:lnTo>
                    <a:pt x="41101" y="73289"/>
                  </a:lnTo>
                  <a:lnTo>
                    <a:pt x="37929" y="82628"/>
                  </a:lnTo>
                  <a:lnTo>
                    <a:pt x="31817" y="92097"/>
                  </a:lnTo>
                  <a:lnTo>
                    <a:pt x="28477" y="101607"/>
                  </a:lnTo>
                  <a:lnTo>
                    <a:pt x="22312" y="112185"/>
                  </a:lnTo>
                  <a:lnTo>
                    <a:pt x="18957" y="127197"/>
                  </a:lnTo>
                  <a:lnTo>
                    <a:pt x="11701" y="142287"/>
                  </a:lnTo>
                  <a:lnTo>
                    <a:pt x="10975" y="145658"/>
                  </a:lnTo>
                  <a:lnTo>
                    <a:pt x="429" y="169558"/>
                  </a:lnTo>
                  <a:lnTo>
                    <a:pt x="0" y="203602"/>
                  </a:lnTo>
                  <a:lnTo>
                    <a:pt x="1057" y="205585"/>
                  </a:lnTo>
                  <a:lnTo>
                    <a:pt x="2821" y="206907"/>
                  </a:lnTo>
                  <a:lnTo>
                    <a:pt x="8199" y="209028"/>
                  </a:lnTo>
                  <a:lnTo>
                    <a:pt x="14188" y="209396"/>
                  </a:lnTo>
                  <a:lnTo>
                    <a:pt x="19710" y="212304"/>
                  </a:lnTo>
                  <a:lnTo>
                    <a:pt x="25693" y="216065"/>
                  </a:lnTo>
                  <a:lnTo>
                    <a:pt x="31880" y="217736"/>
                  </a:lnTo>
                  <a:lnTo>
                    <a:pt x="35012" y="217125"/>
                  </a:lnTo>
                  <a:lnTo>
                    <a:pt x="47642" y="211360"/>
                  </a:lnTo>
                  <a:lnTo>
                    <a:pt x="50811" y="210756"/>
                  </a:lnTo>
                  <a:lnTo>
                    <a:pt x="7619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186"/>
            <p:cNvSpPr/>
            <p:nvPr>
              <p:custDataLst>
                <p:tags r:id="rId18"/>
              </p:custDataLst>
            </p:nvPr>
          </p:nvSpPr>
          <p:spPr>
            <a:xfrm>
              <a:off x="8877334" y="6326040"/>
              <a:ext cx="1228080" cy="227161"/>
            </a:xfrm>
            <a:custGeom>
              <a:avLst/>
              <a:gdLst/>
              <a:ahLst/>
              <a:cxnLst/>
              <a:rect l="0" t="0" r="0" b="0"/>
              <a:pathLst>
                <a:path w="1228080" h="227161">
                  <a:moveTo>
                    <a:pt x="9491" y="17610"/>
                  </a:moveTo>
                  <a:lnTo>
                    <a:pt x="9491" y="17610"/>
                  </a:lnTo>
                  <a:lnTo>
                    <a:pt x="9491" y="9409"/>
                  </a:lnTo>
                  <a:lnTo>
                    <a:pt x="1290" y="0"/>
                  </a:lnTo>
                  <a:lnTo>
                    <a:pt x="847" y="578"/>
                  </a:lnTo>
                  <a:lnTo>
                    <a:pt x="0" y="12787"/>
                  </a:lnTo>
                  <a:lnTo>
                    <a:pt x="2803" y="18289"/>
                  </a:lnTo>
                  <a:lnTo>
                    <a:pt x="6518" y="24261"/>
                  </a:lnTo>
                  <a:lnTo>
                    <a:pt x="16834" y="49582"/>
                  </a:lnTo>
                  <a:lnTo>
                    <a:pt x="36036" y="77871"/>
                  </a:lnTo>
                  <a:lnTo>
                    <a:pt x="79241" y="110685"/>
                  </a:lnTo>
                  <a:lnTo>
                    <a:pt x="125254" y="128449"/>
                  </a:lnTo>
                  <a:lnTo>
                    <a:pt x="172333" y="138556"/>
                  </a:lnTo>
                  <a:lnTo>
                    <a:pt x="209788" y="143405"/>
                  </a:lnTo>
                  <a:lnTo>
                    <a:pt x="247697" y="148721"/>
                  </a:lnTo>
                  <a:lnTo>
                    <a:pt x="285740" y="150296"/>
                  </a:lnTo>
                  <a:lnTo>
                    <a:pt x="326646" y="150764"/>
                  </a:lnTo>
                  <a:lnTo>
                    <a:pt x="369457" y="150902"/>
                  </a:lnTo>
                  <a:lnTo>
                    <a:pt x="411776" y="150943"/>
                  </a:lnTo>
                  <a:lnTo>
                    <a:pt x="455006" y="148133"/>
                  </a:lnTo>
                  <a:lnTo>
                    <a:pt x="494627" y="143419"/>
                  </a:lnTo>
                  <a:lnTo>
                    <a:pt x="533176" y="142023"/>
                  </a:lnTo>
                  <a:lnTo>
                    <a:pt x="579072" y="141551"/>
                  </a:lnTo>
                  <a:lnTo>
                    <a:pt x="618713" y="148004"/>
                  </a:lnTo>
                  <a:lnTo>
                    <a:pt x="661610" y="155628"/>
                  </a:lnTo>
                  <a:lnTo>
                    <a:pt x="707877" y="167805"/>
                  </a:lnTo>
                  <a:lnTo>
                    <a:pt x="752435" y="189117"/>
                  </a:lnTo>
                  <a:lnTo>
                    <a:pt x="765139" y="194377"/>
                  </a:lnTo>
                  <a:lnTo>
                    <a:pt x="812413" y="208700"/>
                  </a:lnTo>
                  <a:lnTo>
                    <a:pt x="857587" y="223004"/>
                  </a:lnTo>
                  <a:lnTo>
                    <a:pt x="898212" y="226339"/>
                  </a:lnTo>
                  <a:lnTo>
                    <a:pt x="941632" y="226997"/>
                  </a:lnTo>
                  <a:lnTo>
                    <a:pt x="988387" y="227128"/>
                  </a:lnTo>
                  <a:lnTo>
                    <a:pt x="1025786" y="227151"/>
                  </a:lnTo>
                  <a:lnTo>
                    <a:pt x="1062620" y="227157"/>
                  </a:lnTo>
                  <a:lnTo>
                    <a:pt x="1106869" y="227159"/>
                  </a:lnTo>
                  <a:lnTo>
                    <a:pt x="1151005" y="227160"/>
                  </a:lnTo>
                  <a:lnTo>
                    <a:pt x="1196253" y="227160"/>
                  </a:lnTo>
                  <a:lnTo>
                    <a:pt x="1228079" y="227160"/>
                  </a:lnTo>
                  <a:lnTo>
                    <a:pt x="1219166" y="2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059"/>
          <p:cNvGrpSpPr/>
          <p:nvPr/>
        </p:nvGrpSpPr>
        <p:grpSpPr>
          <a:xfrm>
            <a:off x="8515384" y="6467509"/>
            <a:ext cx="142842" cy="190456"/>
            <a:chOff x="8515384" y="6467509"/>
            <a:chExt cx="142842" cy="190456"/>
          </a:xfrm>
        </p:grpSpPr>
        <p:sp>
          <p:nvSpPr>
            <p:cNvPr id="219" name="SMARTInkShape-4187"/>
            <p:cNvSpPr/>
            <p:nvPr>
              <p:custDataLst>
                <p:tags r:id="rId12"/>
              </p:custDataLst>
            </p:nvPr>
          </p:nvSpPr>
          <p:spPr>
            <a:xfrm>
              <a:off x="8519388" y="6591300"/>
              <a:ext cx="81688" cy="9526"/>
            </a:xfrm>
            <a:custGeom>
              <a:avLst/>
              <a:gdLst/>
              <a:ahLst/>
              <a:cxnLst/>
              <a:rect l="0" t="0" r="0" b="0"/>
              <a:pathLst>
                <a:path w="81688" h="9526">
                  <a:moveTo>
                    <a:pt x="5487" y="9525"/>
                  </a:moveTo>
                  <a:lnTo>
                    <a:pt x="5487" y="9525"/>
                  </a:lnTo>
                  <a:lnTo>
                    <a:pt x="0" y="9525"/>
                  </a:lnTo>
                  <a:lnTo>
                    <a:pt x="4556" y="9525"/>
                  </a:lnTo>
                  <a:lnTo>
                    <a:pt x="5212" y="4469"/>
                  </a:lnTo>
                  <a:lnTo>
                    <a:pt x="6361" y="2980"/>
                  </a:lnTo>
                  <a:lnTo>
                    <a:pt x="10462" y="1325"/>
                  </a:lnTo>
                  <a:lnTo>
                    <a:pt x="55941" y="5"/>
                  </a:lnTo>
                  <a:lnTo>
                    <a:pt x="81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88"/>
            <p:cNvSpPr/>
            <p:nvPr>
              <p:custDataLst>
                <p:tags r:id="rId13"/>
              </p:custDataLst>
            </p:nvPr>
          </p:nvSpPr>
          <p:spPr>
            <a:xfrm>
              <a:off x="8515384" y="6467509"/>
              <a:ext cx="142842" cy="190456"/>
            </a:xfrm>
            <a:custGeom>
              <a:avLst/>
              <a:gdLst/>
              <a:ahLst/>
              <a:cxnLst/>
              <a:rect l="0" t="0" r="0" b="0"/>
              <a:pathLst>
                <a:path w="142842" h="190456">
                  <a:moveTo>
                    <a:pt x="133316" y="28541"/>
                  </a:moveTo>
                  <a:lnTo>
                    <a:pt x="133316" y="28541"/>
                  </a:lnTo>
                  <a:lnTo>
                    <a:pt x="142831" y="19026"/>
                  </a:lnTo>
                  <a:lnTo>
                    <a:pt x="142841" y="9525"/>
                  </a:lnTo>
                  <a:lnTo>
                    <a:pt x="134641" y="9494"/>
                  </a:lnTo>
                  <a:lnTo>
                    <a:pt x="125974" y="2946"/>
                  </a:lnTo>
                  <a:lnTo>
                    <a:pt x="117147" y="849"/>
                  </a:lnTo>
                  <a:lnTo>
                    <a:pt x="100230" y="0"/>
                  </a:lnTo>
                  <a:lnTo>
                    <a:pt x="79254" y="8170"/>
                  </a:lnTo>
                  <a:lnTo>
                    <a:pt x="69172" y="15776"/>
                  </a:lnTo>
                  <a:lnTo>
                    <a:pt x="63180" y="17576"/>
                  </a:lnTo>
                  <a:lnTo>
                    <a:pt x="61158" y="19114"/>
                  </a:lnTo>
                  <a:lnTo>
                    <a:pt x="50925" y="35179"/>
                  </a:lnTo>
                  <a:lnTo>
                    <a:pt x="47520" y="44502"/>
                  </a:lnTo>
                  <a:lnTo>
                    <a:pt x="31807" y="70897"/>
                  </a:lnTo>
                  <a:lnTo>
                    <a:pt x="28450" y="81895"/>
                  </a:lnTo>
                  <a:lnTo>
                    <a:pt x="22282" y="91857"/>
                  </a:lnTo>
                  <a:lnTo>
                    <a:pt x="19661" y="104705"/>
                  </a:lnTo>
                  <a:lnTo>
                    <a:pt x="19446" y="107892"/>
                  </a:lnTo>
                  <a:lnTo>
                    <a:pt x="16384" y="114255"/>
                  </a:lnTo>
                  <a:lnTo>
                    <a:pt x="12555" y="120611"/>
                  </a:lnTo>
                  <a:lnTo>
                    <a:pt x="10096" y="133315"/>
                  </a:lnTo>
                  <a:lnTo>
                    <a:pt x="9611" y="146016"/>
                  </a:lnTo>
                  <a:lnTo>
                    <a:pt x="8513" y="148133"/>
                  </a:lnTo>
                  <a:lnTo>
                    <a:pt x="6722" y="149544"/>
                  </a:lnTo>
                  <a:lnTo>
                    <a:pt x="4470" y="150485"/>
                  </a:lnTo>
                  <a:lnTo>
                    <a:pt x="2968" y="152170"/>
                  </a:lnTo>
                  <a:lnTo>
                    <a:pt x="1300" y="156865"/>
                  </a:lnTo>
                  <a:lnTo>
                    <a:pt x="0" y="170893"/>
                  </a:lnTo>
                  <a:lnTo>
                    <a:pt x="17657" y="189106"/>
                  </a:lnTo>
                  <a:lnTo>
                    <a:pt x="23670" y="190063"/>
                  </a:lnTo>
                  <a:lnTo>
                    <a:pt x="50805" y="190455"/>
                  </a:lnTo>
                  <a:lnTo>
                    <a:pt x="52908" y="189400"/>
                  </a:lnTo>
                  <a:lnTo>
                    <a:pt x="54311" y="187639"/>
                  </a:lnTo>
                  <a:lnTo>
                    <a:pt x="55246" y="185406"/>
                  </a:lnTo>
                  <a:lnTo>
                    <a:pt x="56928" y="183918"/>
                  </a:lnTo>
                  <a:lnTo>
                    <a:pt x="61618" y="182264"/>
                  </a:lnTo>
                  <a:lnTo>
                    <a:pt x="79458" y="181056"/>
                  </a:lnTo>
                  <a:lnTo>
                    <a:pt x="81535" y="179960"/>
                  </a:lnTo>
                  <a:lnTo>
                    <a:pt x="82920" y="178170"/>
                  </a:lnTo>
                  <a:lnTo>
                    <a:pt x="85691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4189"/>
          <p:cNvSpPr/>
          <p:nvPr>
            <p:custDataLst>
              <p:tags r:id="rId10"/>
            </p:custDataLst>
          </p:nvPr>
        </p:nvSpPr>
        <p:spPr>
          <a:xfrm>
            <a:off x="8182778" y="3686302"/>
            <a:ext cx="2532058" cy="123571"/>
          </a:xfrm>
          <a:custGeom>
            <a:avLst/>
            <a:gdLst/>
            <a:ahLst/>
            <a:cxnLst/>
            <a:rect l="0" t="0" r="0" b="0"/>
            <a:pathLst>
              <a:path w="2532058" h="123571">
                <a:moveTo>
                  <a:pt x="2047072" y="47498"/>
                </a:moveTo>
                <a:lnTo>
                  <a:pt x="2047072" y="47498"/>
                </a:lnTo>
                <a:lnTo>
                  <a:pt x="2087776" y="47498"/>
                </a:lnTo>
                <a:lnTo>
                  <a:pt x="2132450" y="48556"/>
                </a:lnTo>
                <a:lnTo>
                  <a:pt x="2174792" y="54044"/>
                </a:lnTo>
                <a:lnTo>
                  <a:pt x="2216736" y="56140"/>
                </a:lnTo>
                <a:lnTo>
                  <a:pt x="2250536" y="56630"/>
                </a:lnTo>
                <a:lnTo>
                  <a:pt x="2286726" y="56848"/>
                </a:lnTo>
                <a:lnTo>
                  <a:pt x="2323977" y="56945"/>
                </a:lnTo>
                <a:lnTo>
                  <a:pt x="2361699" y="56989"/>
                </a:lnTo>
                <a:lnTo>
                  <a:pt x="2408524" y="57013"/>
                </a:lnTo>
                <a:lnTo>
                  <a:pt x="2449208" y="57020"/>
                </a:lnTo>
                <a:lnTo>
                  <a:pt x="2492219" y="57023"/>
                </a:lnTo>
                <a:lnTo>
                  <a:pt x="2532057" y="57023"/>
                </a:lnTo>
                <a:lnTo>
                  <a:pt x="2522501" y="51966"/>
                </a:lnTo>
                <a:lnTo>
                  <a:pt x="2482990" y="42834"/>
                </a:lnTo>
                <a:lnTo>
                  <a:pt x="2438018" y="37875"/>
                </a:lnTo>
                <a:lnTo>
                  <a:pt x="2393507" y="30653"/>
                </a:lnTo>
                <a:lnTo>
                  <a:pt x="2358734" y="24842"/>
                </a:lnTo>
                <a:lnTo>
                  <a:pt x="2319291" y="21553"/>
                </a:lnTo>
                <a:lnTo>
                  <a:pt x="2277066" y="20092"/>
                </a:lnTo>
                <a:lnTo>
                  <a:pt x="2233606" y="19442"/>
                </a:lnTo>
                <a:lnTo>
                  <a:pt x="2209528" y="18211"/>
                </a:lnTo>
                <a:lnTo>
                  <a:pt x="2183953" y="16332"/>
                </a:lnTo>
                <a:lnTo>
                  <a:pt x="2157375" y="14021"/>
                </a:lnTo>
                <a:lnTo>
                  <a:pt x="2130134" y="12480"/>
                </a:lnTo>
                <a:lnTo>
                  <a:pt x="2102445" y="11453"/>
                </a:lnTo>
                <a:lnTo>
                  <a:pt x="2074463" y="10768"/>
                </a:lnTo>
                <a:lnTo>
                  <a:pt x="2045223" y="9253"/>
                </a:lnTo>
                <a:lnTo>
                  <a:pt x="2015148" y="7185"/>
                </a:lnTo>
                <a:lnTo>
                  <a:pt x="1984515" y="4747"/>
                </a:lnTo>
                <a:lnTo>
                  <a:pt x="1953509" y="3122"/>
                </a:lnTo>
                <a:lnTo>
                  <a:pt x="1922255" y="2039"/>
                </a:lnTo>
                <a:lnTo>
                  <a:pt x="1890836" y="1317"/>
                </a:lnTo>
                <a:lnTo>
                  <a:pt x="1858247" y="836"/>
                </a:lnTo>
                <a:lnTo>
                  <a:pt x="1824881" y="515"/>
                </a:lnTo>
                <a:lnTo>
                  <a:pt x="1790995" y="301"/>
                </a:lnTo>
                <a:lnTo>
                  <a:pt x="1755704" y="158"/>
                </a:lnTo>
                <a:lnTo>
                  <a:pt x="1719476" y="63"/>
                </a:lnTo>
                <a:lnTo>
                  <a:pt x="1682625" y="0"/>
                </a:lnTo>
                <a:lnTo>
                  <a:pt x="1645357" y="1016"/>
                </a:lnTo>
                <a:lnTo>
                  <a:pt x="1607812" y="2752"/>
                </a:lnTo>
                <a:lnTo>
                  <a:pt x="1570082" y="4967"/>
                </a:lnTo>
                <a:lnTo>
                  <a:pt x="1532228" y="6444"/>
                </a:lnTo>
                <a:lnTo>
                  <a:pt x="1494293" y="7429"/>
                </a:lnTo>
                <a:lnTo>
                  <a:pt x="1456303" y="8085"/>
                </a:lnTo>
                <a:lnTo>
                  <a:pt x="1417217" y="9581"/>
                </a:lnTo>
                <a:lnTo>
                  <a:pt x="1377402" y="11637"/>
                </a:lnTo>
                <a:lnTo>
                  <a:pt x="1337101" y="14066"/>
                </a:lnTo>
                <a:lnTo>
                  <a:pt x="1296475" y="15684"/>
                </a:lnTo>
                <a:lnTo>
                  <a:pt x="1255632" y="16764"/>
                </a:lnTo>
                <a:lnTo>
                  <a:pt x="1214645" y="17484"/>
                </a:lnTo>
                <a:lnTo>
                  <a:pt x="1174621" y="19022"/>
                </a:lnTo>
                <a:lnTo>
                  <a:pt x="1135239" y="21105"/>
                </a:lnTo>
                <a:lnTo>
                  <a:pt x="1096283" y="23553"/>
                </a:lnTo>
                <a:lnTo>
                  <a:pt x="1056555" y="25185"/>
                </a:lnTo>
                <a:lnTo>
                  <a:pt x="1016310" y="26273"/>
                </a:lnTo>
                <a:lnTo>
                  <a:pt x="975723" y="26997"/>
                </a:lnTo>
                <a:lnTo>
                  <a:pt x="935964" y="28539"/>
                </a:lnTo>
                <a:lnTo>
                  <a:pt x="896758" y="30626"/>
                </a:lnTo>
                <a:lnTo>
                  <a:pt x="857921" y="33075"/>
                </a:lnTo>
                <a:lnTo>
                  <a:pt x="820388" y="35766"/>
                </a:lnTo>
                <a:lnTo>
                  <a:pt x="783725" y="38618"/>
                </a:lnTo>
                <a:lnTo>
                  <a:pt x="747640" y="41578"/>
                </a:lnTo>
                <a:lnTo>
                  <a:pt x="710884" y="44609"/>
                </a:lnTo>
                <a:lnTo>
                  <a:pt x="673680" y="47689"/>
                </a:lnTo>
                <a:lnTo>
                  <a:pt x="636177" y="50801"/>
                </a:lnTo>
                <a:lnTo>
                  <a:pt x="600592" y="53933"/>
                </a:lnTo>
                <a:lnTo>
                  <a:pt x="566286" y="57080"/>
                </a:lnTo>
                <a:lnTo>
                  <a:pt x="532832" y="60236"/>
                </a:lnTo>
                <a:lnTo>
                  <a:pt x="499945" y="63398"/>
                </a:lnTo>
                <a:lnTo>
                  <a:pt x="467437" y="66565"/>
                </a:lnTo>
                <a:lnTo>
                  <a:pt x="435182" y="69734"/>
                </a:lnTo>
                <a:lnTo>
                  <a:pt x="405213" y="72905"/>
                </a:lnTo>
                <a:lnTo>
                  <a:pt x="376765" y="76078"/>
                </a:lnTo>
                <a:lnTo>
                  <a:pt x="349335" y="79251"/>
                </a:lnTo>
                <a:lnTo>
                  <a:pt x="321522" y="82425"/>
                </a:lnTo>
                <a:lnTo>
                  <a:pt x="293456" y="85600"/>
                </a:lnTo>
                <a:lnTo>
                  <a:pt x="265219" y="88774"/>
                </a:lnTo>
                <a:lnTo>
                  <a:pt x="240045" y="91949"/>
                </a:lnTo>
                <a:lnTo>
                  <a:pt x="195140" y="98298"/>
                </a:lnTo>
                <a:lnTo>
                  <a:pt x="156839" y="101826"/>
                </a:lnTo>
                <a:lnTo>
                  <a:pt x="122176" y="104452"/>
                </a:lnTo>
                <a:lnTo>
                  <a:pt x="75030" y="110822"/>
                </a:lnTo>
                <a:lnTo>
                  <a:pt x="32404" y="116333"/>
                </a:lnTo>
                <a:lnTo>
                  <a:pt x="0" y="123570"/>
                </a:lnTo>
                <a:lnTo>
                  <a:pt x="15622" y="122614"/>
                </a:lnTo>
                <a:lnTo>
                  <a:pt x="62313" y="115494"/>
                </a:lnTo>
                <a:lnTo>
                  <a:pt x="103505" y="114564"/>
                </a:lnTo>
                <a:lnTo>
                  <a:pt x="136572" y="111525"/>
                </a:lnTo>
                <a:lnTo>
                  <a:pt x="174553" y="107704"/>
                </a:lnTo>
                <a:lnTo>
                  <a:pt x="219656" y="106006"/>
                </a:lnTo>
                <a:lnTo>
                  <a:pt x="244594" y="104495"/>
                </a:lnTo>
                <a:lnTo>
                  <a:pt x="270746" y="102430"/>
                </a:lnTo>
                <a:lnTo>
                  <a:pt x="297704" y="99994"/>
                </a:lnTo>
                <a:lnTo>
                  <a:pt x="324144" y="98370"/>
                </a:lnTo>
                <a:lnTo>
                  <a:pt x="350237" y="97288"/>
                </a:lnTo>
                <a:lnTo>
                  <a:pt x="376099" y="96567"/>
                </a:lnTo>
                <a:lnTo>
                  <a:pt x="403923" y="95027"/>
                </a:lnTo>
                <a:lnTo>
                  <a:pt x="433057" y="92942"/>
                </a:lnTo>
                <a:lnTo>
                  <a:pt x="463061" y="90494"/>
                </a:lnTo>
                <a:lnTo>
                  <a:pt x="493648" y="87804"/>
                </a:lnTo>
                <a:lnTo>
                  <a:pt x="524622" y="84952"/>
                </a:lnTo>
                <a:lnTo>
                  <a:pt x="555855" y="81992"/>
                </a:lnTo>
                <a:lnTo>
                  <a:pt x="588318" y="78961"/>
                </a:lnTo>
                <a:lnTo>
                  <a:pt x="621603" y="75882"/>
                </a:lnTo>
                <a:lnTo>
                  <a:pt x="655435" y="72770"/>
                </a:lnTo>
                <a:lnTo>
                  <a:pt x="690689" y="70696"/>
                </a:lnTo>
                <a:lnTo>
                  <a:pt x="726892" y="69313"/>
                </a:lnTo>
                <a:lnTo>
                  <a:pt x="763727" y="68392"/>
                </a:lnTo>
                <a:lnTo>
                  <a:pt x="799926" y="66719"/>
                </a:lnTo>
                <a:lnTo>
                  <a:pt x="835699" y="64545"/>
                </a:lnTo>
                <a:lnTo>
                  <a:pt x="871190" y="62038"/>
                </a:lnTo>
                <a:lnTo>
                  <a:pt x="907550" y="60366"/>
                </a:lnTo>
                <a:lnTo>
                  <a:pt x="944491" y="59252"/>
                </a:lnTo>
                <a:lnTo>
                  <a:pt x="981818" y="58509"/>
                </a:lnTo>
                <a:lnTo>
                  <a:pt x="1017286" y="56955"/>
                </a:lnTo>
                <a:lnTo>
                  <a:pt x="1051515" y="54861"/>
                </a:lnTo>
                <a:lnTo>
                  <a:pt x="1084918" y="52407"/>
                </a:lnTo>
                <a:lnTo>
                  <a:pt x="1119885" y="50770"/>
                </a:lnTo>
                <a:lnTo>
                  <a:pt x="1155898" y="49680"/>
                </a:lnTo>
                <a:lnTo>
                  <a:pt x="1192606" y="48953"/>
                </a:lnTo>
                <a:lnTo>
                  <a:pt x="1229778" y="47409"/>
                </a:lnTo>
                <a:lnTo>
                  <a:pt x="1267259" y="45322"/>
                </a:lnTo>
                <a:lnTo>
                  <a:pt x="1304947" y="42873"/>
                </a:lnTo>
                <a:lnTo>
                  <a:pt x="1342772" y="40181"/>
                </a:lnTo>
                <a:lnTo>
                  <a:pt x="1380688" y="37328"/>
                </a:lnTo>
                <a:lnTo>
                  <a:pt x="1418666" y="34368"/>
                </a:lnTo>
                <a:lnTo>
                  <a:pt x="1494622" y="284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Shape-4190"/>
          <p:cNvSpPr/>
          <p:nvPr>
            <p:custDataLst>
              <p:tags r:id="rId11"/>
            </p:custDataLst>
          </p:nvPr>
        </p:nvSpPr>
        <p:spPr>
          <a:xfrm>
            <a:off x="1581287" y="962025"/>
            <a:ext cx="7819516" cy="1276351"/>
          </a:xfrm>
          <a:custGeom>
            <a:avLst/>
            <a:gdLst/>
            <a:ahLst/>
            <a:cxnLst/>
            <a:rect l="0" t="0" r="0" b="0"/>
            <a:pathLst>
              <a:path w="7819516" h="1276351">
                <a:moveTo>
                  <a:pt x="28438" y="238125"/>
                </a:moveTo>
                <a:lnTo>
                  <a:pt x="28438" y="238125"/>
                </a:lnTo>
                <a:lnTo>
                  <a:pt x="12036" y="254527"/>
                </a:lnTo>
                <a:lnTo>
                  <a:pt x="7743" y="255998"/>
                </a:lnTo>
                <a:lnTo>
                  <a:pt x="0" y="257155"/>
                </a:lnTo>
                <a:lnTo>
                  <a:pt x="32020" y="257175"/>
                </a:lnTo>
                <a:lnTo>
                  <a:pt x="38144" y="254353"/>
                </a:lnTo>
                <a:lnTo>
                  <a:pt x="41259" y="252119"/>
                </a:lnTo>
                <a:lnTo>
                  <a:pt x="55755" y="248974"/>
                </a:lnTo>
                <a:lnTo>
                  <a:pt x="78558" y="246853"/>
                </a:lnTo>
                <a:lnTo>
                  <a:pt x="97174" y="240163"/>
                </a:lnTo>
                <a:lnTo>
                  <a:pt x="144740" y="238244"/>
                </a:lnTo>
                <a:lnTo>
                  <a:pt x="183088" y="235318"/>
                </a:lnTo>
                <a:lnTo>
                  <a:pt x="228759" y="229485"/>
                </a:lnTo>
                <a:lnTo>
                  <a:pt x="271071" y="228716"/>
                </a:lnTo>
                <a:lnTo>
                  <a:pt x="312099" y="222077"/>
                </a:lnTo>
                <a:lnTo>
                  <a:pt x="356482" y="219470"/>
                </a:lnTo>
                <a:lnTo>
                  <a:pt x="397762" y="212607"/>
                </a:lnTo>
                <a:lnTo>
                  <a:pt x="440411" y="207332"/>
                </a:lnTo>
                <a:lnTo>
                  <a:pt x="476823" y="202190"/>
                </a:lnTo>
                <a:lnTo>
                  <a:pt x="514424" y="197844"/>
                </a:lnTo>
                <a:lnTo>
                  <a:pt x="552376" y="189854"/>
                </a:lnTo>
                <a:lnTo>
                  <a:pt x="593254" y="183606"/>
                </a:lnTo>
                <a:lnTo>
                  <a:pt x="636058" y="178932"/>
                </a:lnTo>
                <a:lnTo>
                  <a:pt x="678374" y="173667"/>
                </a:lnTo>
                <a:lnTo>
                  <a:pt x="724426" y="169285"/>
                </a:lnTo>
                <a:lnTo>
                  <a:pt x="771584" y="161283"/>
                </a:lnTo>
                <a:lnTo>
                  <a:pt x="816249" y="155032"/>
                </a:lnTo>
                <a:lnTo>
                  <a:pt x="859117" y="150358"/>
                </a:lnTo>
                <a:lnTo>
                  <a:pt x="905332" y="145092"/>
                </a:lnTo>
                <a:lnTo>
                  <a:pt x="952539" y="140710"/>
                </a:lnTo>
                <a:lnTo>
                  <a:pt x="997218" y="132708"/>
                </a:lnTo>
                <a:lnTo>
                  <a:pt x="1042912" y="126457"/>
                </a:lnTo>
                <a:lnTo>
                  <a:pt x="1077273" y="123936"/>
                </a:lnTo>
                <a:lnTo>
                  <a:pt x="1110184" y="119289"/>
                </a:lnTo>
                <a:lnTo>
                  <a:pt x="1153406" y="110722"/>
                </a:lnTo>
                <a:lnTo>
                  <a:pt x="1185649" y="107418"/>
                </a:lnTo>
                <a:lnTo>
                  <a:pt x="1221146" y="104891"/>
                </a:lnTo>
                <a:lnTo>
                  <a:pt x="1258089" y="100240"/>
                </a:lnTo>
                <a:lnTo>
                  <a:pt x="1292852" y="94646"/>
                </a:lnTo>
                <a:lnTo>
                  <a:pt x="1327000" y="88632"/>
                </a:lnTo>
                <a:lnTo>
                  <a:pt x="1363344" y="82431"/>
                </a:lnTo>
                <a:lnTo>
                  <a:pt x="1403485" y="76147"/>
                </a:lnTo>
                <a:lnTo>
                  <a:pt x="1444962" y="69826"/>
                </a:lnTo>
                <a:lnTo>
                  <a:pt x="1484562" y="63490"/>
                </a:lnTo>
                <a:lnTo>
                  <a:pt x="1526152" y="57145"/>
                </a:lnTo>
                <a:lnTo>
                  <a:pt x="1569330" y="50798"/>
                </a:lnTo>
                <a:lnTo>
                  <a:pt x="1613215" y="44449"/>
                </a:lnTo>
                <a:lnTo>
                  <a:pt x="1657414" y="38099"/>
                </a:lnTo>
                <a:lnTo>
                  <a:pt x="1701752" y="32808"/>
                </a:lnTo>
                <a:lnTo>
                  <a:pt x="1746153" y="30456"/>
                </a:lnTo>
                <a:lnTo>
                  <a:pt x="1790581" y="26589"/>
                </a:lnTo>
                <a:lnTo>
                  <a:pt x="1836079" y="22401"/>
                </a:lnTo>
                <a:lnTo>
                  <a:pt x="1860065" y="21284"/>
                </a:lnTo>
                <a:lnTo>
                  <a:pt x="1884523" y="20539"/>
                </a:lnTo>
                <a:lnTo>
                  <a:pt x="1931454" y="16890"/>
                </a:lnTo>
                <a:lnTo>
                  <a:pt x="1978064" y="12798"/>
                </a:lnTo>
                <a:lnTo>
                  <a:pt x="2002347" y="11707"/>
                </a:lnTo>
                <a:lnTo>
                  <a:pt x="2027002" y="10980"/>
                </a:lnTo>
                <a:lnTo>
                  <a:pt x="2074153" y="10172"/>
                </a:lnTo>
                <a:lnTo>
                  <a:pt x="2120861" y="9812"/>
                </a:lnTo>
                <a:lnTo>
                  <a:pt x="2145170" y="9717"/>
                </a:lnTo>
                <a:lnTo>
                  <a:pt x="2169843" y="9653"/>
                </a:lnTo>
                <a:lnTo>
                  <a:pt x="2217013" y="9582"/>
                </a:lnTo>
                <a:lnTo>
                  <a:pt x="2263729" y="9550"/>
                </a:lnTo>
                <a:lnTo>
                  <a:pt x="2288041" y="9542"/>
                </a:lnTo>
                <a:lnTo>
                  <a:pt x="2312715" y="9536"/>
                </a:lnTo>
                <a:lnTo>
                  <a:pt x="2337631" y="9532"/>
                </a:lnTo>
                <a:lnTo>
                  <a:pt x="2362708" y="9530"/>
                </a:lnTo>
                <a:lnTo>
                  <a:pt x="2387893" y="9528"/>
                </a:lnTo>
                <a:lnTo>
                  <a:pt x="2413150" y="9527"/>
                </a:lnTo>
                <a:lnTo>
                  <a:pt x="2438454" y="9527"/>
                </a:lnTo>
                <a:lnTo>
                  <a:pt x="2463791" y="9526"/>
                </a:lnTo>
                <a:lnTo>
                  <a:pt x="2489148" y="9526"/>
                </a:lnTo>
                <a:lnTo>
                  <a:pt x="2514520" y="9526"/>
                </a:lnTo>
                <a:lnTo>
                  <a:pt x="2539901" y="9525"/>
                </a:lnTo>
                <a:lnTo>
                  <a:pt x="2564230" y="9525"/>
                </a:lnTo>
                <a:lnTo>
                  <a:pt x="2611018" y="9525"/>
                </a:lnTo>
                <a:lnTo>
                  <a:pt x="2635983" y="9525"/>
                </a:lnTo>
                <a:lnTo>
                  <a:pt x="2662151" y="9525"/>
                </a:lnTo>
                <a:lnTo>
                  <a:pt x="2689122" y="9525"/>
                </a:lnTo>
                <a:lnTo>
                  <a:pt x="2715569" y="9525"/>
                </a:lnTo>
                <a:lnTo>
                  <a:pt x="2741667" y="9525"/>
                </a:lnTo>
                <a:lnTo>
                  <a:pt x="2767532" y="9525"/>
                </a:lnTo>
                <a:lnTo>
                  <a:pt x="2793242" y="9525"/>
                </a:lnTo>
                <a:lnTo>
                  <a:pt x="2818849" y="9525"/>
                </a:lnTo>
                <a:lnTo>
                  <a:pt x="2844387" y="9525"/>
                </a:lnTo>
                <a:lnTo>
                  <a:pt x="2870937" y="9525"/>
                </a:lnTo>
                <a:lnTo>
                  <a:pt x="2898162" y="9525"/>
                </a:lnTo>
                <a:lnTo>
                  <a:pt x="2925838" y="9525"/>
                </a:lnTo>
                <a:lnTo>
                  <a:pt x="2952754" y="9525"/>
                </a:lnTo>
                <a:lnTo>
                  <a:pt x="2979166" y="9525"/>
                </a:lnTo>
                <a:lnTo>
                  <a:pt x="3005240" y="9525"/>
                </a:lnTo>
                <a:lnTo>
                  <a:pt x="3031090" y="9525"/>
                </a:lnTo>
                <a:lnTo>
                  <a:pt x="3056789" y="9525"/>
                </a:lnTo>
                <a:lnTo>
                  <a:pt x="3082389" y="9525"/>
                </a:lnTo>
                <a:lnTo>
                  <a:pt x="3108980" y="9525"/>
                </a:lnTo>
                <a:lnTo>
                  <a:pt x="3136233" y="9525"/>
                </a:lnTo>
                <a:lnTo>
                  <a:pt x="3163926" y="9525"/>
                </a:lnTo>
                <a:lnTo>
                  <a:pt x="3190855" y="9525"/>
                </a:lnTo>
                <a:lnTo>
                  <a:pt x="3217274" y="9525"/>
                </a:lnTo>
                <a:lnTo>
                  <a:pt x="3243354" y="9525"/>
                </a:lnTo>
                <a:lnTo>
                  <a:pt x="3270265" y="9525"/>
                </a:lnTo>
                <a:lnTo>
                  <a:pt x="3297731" y="9525"/>
                </a:lnTo>
                <a:lnTo>
                  <a:pt x="3325567" y="9525"/>
                </a:lnTo>
                <a:lnTo>
                  <a:pt x="3353649" y="9525"/>
                </a:lnTo>
                <a:lnTo>
                  <a:pt x="3381895" y="9525"/>
                </a:lnTo>
                <a:lnTo>
                  <a:pt x="3410251" y="9525"/>
                </a:lnTo>
                <a:lnTo>
                  <a:pt x="3438681" y="8467"/>
                </a:lnTo>
                <a:lnTo>
                  <a:pt x="3467158" y="6703"/>
                </a:lnTo>
                <a:lnTo>
                  <a:pt x="3495668" y="4468"/>
                </a:lnTo>
                <a:lnTo>
                  <a:pt x="3524200" y="2979"/>
                </a:lnTo>
                <a:lnTo>
                  <a:pt x="3552745" y="1986"/>
                </a:lnTo>
                <a:lnTo>
                  <a:pt x="3581301" y="1324"/>
                </a:lnTo>
                <a:lnTo>
                  <a:pt x="3609864" y="883"/>
                </a:lnTo>
                <a:lnTo>
                  <a:pt x="3638430" y="588"/>
                </a:lnTo>
                <a:lnTo>
                  <a:pt x="3666999" y="392"/>
                </a:lnTo>
                <a:lnTo>
                  <a:pt x="3695571" y="262"/>
                </a:lnTo>
                <a:lnTo>
                  <a:pt x="3724143" y="174"/>
                </a:lnTo>
                <a:lnTo>
                  <a:pt x="3752716" y="116"/>
                </a:lnTo>
                <a:lnTo>
                  <a:pt x="3781290" y="77"/>
                </a:lnTo>
                <a:lnTo>
                  <a:pt x="3809864" y="52"/>
                </a:lnTo>
                <a:lnTo>
                  <a:pt x="3838438" y="35"/>
                </a:lnTo>
                <a:lnTo>
                  <a:pt x="3867013" y="23"/>
                </a:lnTo>
                <a:lnTo>
                  <a:pt x="3895588" y="15"/>
                </a:lnTo>
                <a:lnTo>
                  <a:pt x="3924163" y="10"/>
                </a:lnTo>
                <a:lnTo>
                  <a:pt x="3952738" y="7"/>
                </a:lnTo>
                <a:lnTo>
                  <a:pt x="3981313" y="5"/>
                </a:lnTo>
                <a:lnTo>
                  <a:pt x="4009888" y="3"/>
                </a:lnTo>
                <a:lnTo>
                  <a:pt x="4038463" y="2"/>
                </a:lnTo>
                <a:lnTo>
                  <a:pt x="4067038" y="1"/>
                </a:lnTo>
                <a:lnTo>
                  <a:pt x="4095613" y="1"/>
                </a:lnTo>
                <a:lnTo>
                  <a:pt x="4124188" y="1"/>
                </a:lnTo>
                <a:lnTo>
                  <a:pt x="4152763" y="1"/>
                </a:lnTo>
                <a:lnTo>
                  <a:pt x="4181338" y="0"/>
                </a:lnTo>
                <a:lnTo>
                  <a:pt x="4210971" y="0"/>
                </a:lnTo>
                <a:lnTo>
                  <a:pt x="4241310" y="0"/>
                </a:lnTo>
                <a:lnTo>
                  <a:pt x="4272119" y="0"/>
                </a:lnTo>
                <a:lnTo>
                  <a:pt x="4303242" y="0"/>
                </a:lnTo>
                <a:lnTo>
                  <a:pt x="4334574" y="0"/>
                </a:lnTo>
                <a:lnTo>
                  <a:pt x="4366045" y="0"/>
                </a:lnTo>
                <a:lnTo>
                  <a:pt x="4396551" y="0"/>
                </a:lnTo>
                <a:lnTo>
                  <a:pt x="4426413" y="0"/>
                </a:lnTo>
                <a:lnTo>
                  <a:pt x="4455846" y="0"/>
                </a:lnTo>
                <a:lnTo>
                  <a:pt x="4486051" y="0"/>
                </a:lnTo>
                <a:lnTo>
                  <a:pt x="4516772" y="0"/>
                </a:lnTo>
                <a:lnTo>
                  <a:pt x="4547835" y="0"/>
                </a:lnTo>
                <a:lnTo>
                  <a:pt x="4578069" y="0"/>
                </a:lnTo>
                <a:lnTo>
                  <a:pt x="4607751" y="0"/>
                </a:lnTo>
                <a:lnTo>
                  <a:pt x="4637064" y="0"/>
                </a:lnTo>
                <a:lnTo>
                  <a:pt x="4667189" y="0"/>
                </a:lnTo>
                <a:lnTo>
                  <a:pt x="4697855" y="0"/>
                </a:lnTo>
                <a:lnTo>
                  <a:pt x="4728882" y="0"/>
                </a:lnTo>
                <a:lnTo>
                  <a:pt x="4759092" y="0"/>
                </a:lnTo>
                <a:lnTo>
                  <a:pt x="4788758" y="0"/>
                </a:lnTo>
                <a:lnTo>
                  <a:pt x="4818059" y="0"/>
                </a:lnTo>
                <a:lnTo>
                  <a:pt x="4847119" y="1058"/>
                </a:lnTo>
                <a:lnTo>
                  <a:pt x="4876017" y="2822"/>
                </a:lnTo>
                <a:lnTo>
                  <a:pt x="4904807" y="5057"/>
                </a:lnTo>
                <a:lnTo>
                  <a:pt x="4933525" y="6546"/>
                </a:lnTo>
                <a:lnTo>
                  <a:pt x="4962197" y="7539"/>
                </a:lnTo>
                <a:lnTo>
                  <a:pt x="4990836" y="8201"/>
                </a:lnTo>
                <a:lnTo>
                  <a:pt x="5019454" y="8642"/>
                </a:lnTo>
                <a:lnTo>
                  <a:pt x="5048056" y="8937"/>
                </a:lnTo>
                <a:lnTo>
                  <a:pt x="5076651" y="9133"/>
                </a:lnTo>
                <a:lnTo>
                  <a:pt x="5105238" y="9263"/>
                </a:lnTo>
                <a:lnTo>
                  <a:pt x="5133822" y="9351"/>
                </a:lnTo>
                <a:lnTo>
                  <a:pt x="5162402" y="9409"/>
                </a:lnTo>
                <a:lnTo>
                  <a:pt x="5190980" y="9448"/>
                </a:lnTo>
                <a:lnTo>
                  <a:pt x="5219558" y="9473"/>
                </a:lnTo>
                <a:lnTo>
                  <a:pt x="5248135" y="9490"/>
                </a:lnTo>
                <a:lnTo>
                  <a:pt x="5276711" y="9502"/>
                </a:lnTo>
                <a:lnTo>
                  <a:pt x="5305287" y="9510"/>
                </a:lnTo>
                <a:lnTo>
                  <a:pt x="5333862" y="9515"/>
                </a:lnTo>
                <a:lnTo>
                  <a:pt x="5362437" y="9518"/>
                </a:lnTo>
                <a:lnTo>
                  <a:pt x="5391013" y="9520"/>
                </a:lnTo>
                <a:lnTo>
                  <a:pt x="5419588" y="9522"/>
                </a:lnTo>
                <a:lnTo>
                  <a:pt x="5448163" y="9523"/>
                </a:lnTo>
                <a:lnTo>
                  <a:pt x="5476738" y="9524"/>
                </a:lnTo>
                <a:lnTo>
                  <a:pt x="5505313" y="9524"/>
                </a:lnTo>
                <a:lnTo>
                  <a:pt x="5534946" y="9524"/>
                </a:lnTo>
                <a:lnTo>
                  <a:pt x="5565285" y="9524"/>
                </a:lnTo>
                <a:lnTo>
                  <a:pt x="5596094" y="9525"/>
                </a:lnTo>
                <a:lnTo>
                  <a:pt x="5627217" y="9525"/>
                </a:lnTo>
                <a:lnTo>
                  <a:pt x="5658549" y="9525"/>
                </a:lnTo>
                <a:lnTo>
                  <a:pt x="5690020" y="9525"/>
                </a:lnTo>
                <a:lnTo>
                  <a:pt x="5721584" y="9525"/>
                </a:lnTo>
                <a:lnTo>
                  <a:pt x="5753210" y="9525"/>
                </a:lnTo>
                <a:lnTo>
                  <a:pt x="5784878" y="9525"/>
                </a:lnTo>
                <a:lnTo>
                  <a:pt x="5816573" y="9525"/>
                </a:lnTo>
                <a:lnTo>
                  <a:pt x="5848287" y="9525"/>
                </a:lnTo>
                <a:lnTo>
                  <a:pt x="5880012" y="9525"/>
                </a:lnTo>
                <a:lnTo>
                  <a:pt x="5911746" y="10583"/>
                </a:lnTo>
                <a:lnTo>
                  <a:pt x="5943485" y="12347"/>
                </a:lnTo>
                <a:lnTo>
                  <a:pt x="5975228" y="14582"/>
                </a:lnTo>
                <a:lnTo>
                  <a:pt x="6006973" y="16071"/>
                </a:lnTo>
                <a:lnTo>
                  <a:pt x="6038720" y="17064"/>
                </a:lnTo>
                <a:lnTo>
                  <a:pt x="6070467" y="17726"/>
                </a:lnTo>
                <a:lnTo>
                  <a:pt x="6102215" y="19226"/>
                </a:lnTo>
                <a:lnTo>
                  <a:pt x="6133965" y="21284"/>
                </a:lnTo>
                <a:lnTo>
                  <a:pt x="6165715" y="23714"/>
                </a:lnTo>
                <a:lnTo>
                  <a:pt x="6196406" y="25335"/>
                </a:lnTo>
                <a:lnTo>
                  <a:pt x="6226391" y="26415"/>
                </a:lnTo>
                <a:lnTo>
                  <a:pt x="6255907" y="27135"/>
                </a:lnTo>
                <a:lnTo>
                  <a:pt x="6285109" y="28673"/>
                </a:lnTo>
                <a:lnTo>
                  <a:pt x="6314102" y="30757"/>
                </a:lnTo>
                <a:lnTo>
                  <a:pt x="6342956" y="33205"/>
                </a:lnTo>
                <a:lnTo>
                  <a:pt x="6371717" y="34837"/>
                </a:lnTo>
                <a:lnTo>
                  <a:pt x="6400416" y="35924"/>
                </a:lnTo>
                <a:lnTo>
                  <a:pt x="6429073" y="36650"/>
                </a:lnTo>
                <a:lnTo>
                  <a:pt x="6457702" y="38191"/>
                </a:lnTo>
                <a:lnTo>
                  <a:pt x="6486314" y="40278"/>
                </a:lnTo>
                <a:lnTo>
                  <a:pt x="6514914" y="42727"/>
                </a:lnTo>
                <a:lnTo>
                  <a:pt x="6542447" y="45418"/>
                </a:lnTo>
                <a:lnTo>
                  <a:pt x="6569269" y="48270"/>
                </a:lnTo>
                <a:lnTo>
                  <a:pt x="6595617" y="51230"/>
                </a:lnTo>
                <a:lnTo>
                  <a:pt x="6620590" y="53203"/>
                </a:lnTo>
                <a:lnTo>
                  <a:pt x="6668095" y="55396"/>
                </a:lnTo>
                <a:lnTo>
                  <a:pt x="6692192" y="57039"/>
                </a:lnTo>
                <a:lnTo>
                  <a:pt x="6716724" y="59192"/>
                </a:lnTo>
                <a:lnTo>
                  <a:pt x="6741545" y="61687"/>
                </a:lnTo>
                <a:lnTo>
                  <a:pt x="6788880" y="67280"/>
                </a:lnTo>
                <a:lnTo>
                  <a:pt x="6835671" y="73294"/>
                </a:lnTo>
                <a:lnTo>
                  <a:pt x="6860002" y="76379"/>
                </a:lnTo>
                <a:lnTo>
                  <a:pt x="6884689" y="79495"/>
                </a:lnTo>
                <a:lnTo>
                  <a:pt x="6931875" y="82956"/>
                </a:lnTo>
                <a:lnTo>
                  <a:pt x="6977540" y="85553"/>
                </a:lnTo>
                <a:lnTo>
                  <a:pt x="7022530" y="90235"/>
                </a:lnTo>
                <a:lnTo>
                  <a:pt x="7067221" y="95843"/>
                </a:lnTo>
                <a:lnTo>
                  <a:pt x="7110719" y="102922"/>
                </a:lnTo>
                <a:lnTo>
                  <a:pt x="7151219" y="113124"/>
                </a:lnTo>
                <a:lnTo>
                  <a:pt x="7190385" y="121891"/>
                </a:lnTo>
                <a:lnTo>
                  <a:pt x="7228960" y="129315"/>
                </a:lnTo>
                <a:lnTo>
                  <a:pt x="7267270" y="136143"/>
                </a:lnTo>
                <a:lnTo>
                  <a:pt x="7305464" y="145527"/>
                </a:lnTo>
                <a:lnTo>
                  <a:pt x="7342547" y="155696"/>
                </a:lnTo>
                <a:lnTo>
                  <a:pt x="7376666" y="163742"/>
                </a:lnTo>
                <a:lnTo>
                  <a:pt x="7409470" y="173669"/>
                </a:lnTo>
                <a:lnTo>
                  <a:pt x="7454866" y="188335"/>
                </a:lnTo>
                <a:lnTo>
                  <a:pt x="7495127" y="202206"/>
                </a:lnTo>
                <a:lnTo>
                  <a:pt x="7533868" y="219721"/>
                </a:lnTo>
                <a:lnTo>
                  <a:pt x="7579828" y="244603"/>
                </a:lnTo>
                <a:lnTo>
                  <a:pt x="7626311" y="276242"/>
                </a:lnTo>
                <a:lnTo>
                  <a:pt x="7667279" y="309035"/>
                </a:lnTo>
                <a:lnTo>
                  <a:pt x="7701920" y="354718"/>
                </a:lnTo>
                <a:lnTo>
                  <a:pt x="7736514" y="394681"/>
                </a:lnTo>
                <a:lnTo>
                  <a:pt x="7765758" y="441494"/>
                </a:lnTo>
                <a:lnTo>
                  <a:pt x="7787846" y="489048"/>
                </a:lnTo>
                <a:lnTo>
                  <a:pt x="7807162" y="535608"/>
                </a:lnTo>
                <a:lnTo>
                  <a:pt x="7815647" y="556397"/>
                </a:lnTo>
                <a:lnTo>
                  <a:pt x="7819515" y="603401"/>
                </a:lnTo>
                <a:lnTo>
                  <a:pt x="7818797" y="650971"/>
                </a:lnTo>
                <a:lnTo>
                  <a:pt x="7804696" y="698591"/>
                </a:lnTo>
                <a:lnTo>
                  <a:pt x="7799864" y="723810"/>
                </a:lnTo>
                <a:lnTo>
                  <a:pt x="7774992" y="771434"/>
                </a:lnTo>
                <a:lnTo>
                  <a:pt x="7741490" y="818959"/>
                </a:lnTo>
                <a:lnTo>
                  <a:pt x="7697856" y="857233"/>
                </a:lnTo>
                <a:lnTo>
                  <a:pt x="7656945" y="888998"/>
                </a:lnTo>
                <a:lnTo>
                  <a:pt x="7610205" y="920750"/>
                </a:lnTo>
                <a:lnTo>
                  <a:pt x="7571154" y="945092"/>
                </a:lnTo>
                <a:lnTo>
                  <a:pt x="7523772" y="964011"/>
                </a:lnTo>
                <a:lnTo>
                  <a:pt x="7478703" y="987817"/>
                </a:lnTo>
                <a:lnTo>
                  <a:pt x="7443865" y="1001535"/>
                </a:lnTo>
                <a:lnTo>
                  <a:pt x="7401675" y="1017358"/>
                </a:lnTo>
                <a:lnTo>
                  <a:pt x="7360717" y="1030396"/>
                </a:lnTo>
                <a:lnTo>
                  <a:pt x="7321770" y="1046018"/>
                </a:lnTo>
                <a:lnTo>
                  <a:pt x="7278362" y="1058996"/>
                </a:lnTo>
                <a:lnTo>
                  <a:pt x="7231987" y="1074601"/>
                </a:lnTo>
                <a:lnTo>
                  <a:pt x="7184732" y="1087573"/>
                </a:lnTo>
                <a:lnTo>
                  <a:pt x="7137216" y="1098120"/>
                </a:lnTo>
                <a:lnTo>
                  <a:pt x="7102670" y="1104709"/>
                </a:lnTo>
                <a:lnTo>
                  <a:pt x="7067208" y="1111165"/>
                </a:lnTo>
                <a:lnTo>
                  <a:pt x="7033808" y="1117562"/>
                </a:lnTo>
                <a:lnTo>
                  <a:pt x="6998502" y="1123933"/>
                </a:lnTo>
                <a:lnTo>
                  <a:pt x="6962702" y="1130293"/>
                </a:lnTo>
                <a:lnTo>
                  <a:pt x="6929152" y="1136647"/>
                </a:lnTo>
                <a:lnTo>
                  <a:pt x="6893781" y="1142999"/>
                </a:lnTo>
                <a:lnTo>
                  <a:pt x="6855834" y="1149349"/>
                </a:lnTo>
                <a:lnTo>
                  <a:pt x="6814276" y="1155699"/>
                </a:lnTo>
                <a:lnTo>
                  <a:pt x="6773932" y="1162050"/>
                </a:lnTo>
                <a:lnTo>
                  <a:pt x="6734836" y="1168400"/>
                </a:lnTo>
                <a:lnTo>
                  <a:pt x="6696292" y="1174750"/>
                </a:lnTo>
                <a:lnTo>
                  <a:pt x="6657995" y="1181100"/>
                </a:lnTo>
                <a:lnTo>
                  <a:pt x="6618750" y="1186392"/>
                </a:lnTo>
                <a:lnTo>
                  <a:pt x="6576612" y="1188744"/>
                </a:lnTo>
                <a:lnTo>
                  <a:pt x="6536013" y="1192611"/>
                </a:lnTo>
                <a:lnTo>
                  <a:pt x="6495744" y="1197858"/>
                </a:lnTo>
                <a:lnTo>
                  <a:pt x="6453152" y="1203717"/>
                </a:lnTo>
                <a:lnTo>
                  <a:pt x="6409528" y="1207027"/>
                </a:lnTo>
                <a:lnTo>
                  <a:pt x="6365444" y="1209556"/>
                </a:lnTo>
                <a:lnTo>
                  <a:pt x="6321157" y="1214209"/>
                </a:lnTo>
                <a:lnTo>
                  <a:pt x="6276780" y="1216982"/>
                </a:lnTo>
                <a:lnTo>
                  <a:pt x="6231304" y="1219272"/>
                </a:lnTo>
                <a:lnTo>
                  <a:pt x="6207324" y="1221365"/>
                </a:lnTo>
                <a:lnTo>
                  <a:pt x="6182869" y="1223818"/>
                </a:lnTo>
                <a:lnTo>
                  <a:pt x="6135943" y="1226544"/>
                </a:lnTo>
                <a:lnTo>
                  <a:pt x="6089335" y="1228814"/>
                </a:lnTo>
                <a:lnTo>
                  <a:pt x="6065052" y="1230901"/>
                </a:lnTo>
                <a:lnTo>
                  <a:pt x="6040397" y="1233350"/>
                </a:lnTo>
                <a:lnTo>
                  <a:pt x="6015495" y="1234984"/>
                </a:lnTo>
                <a:lnTo>
                  <a:pt x="5990425" y="1236073"/>
                </a:lnTo>
                <a:lnTo>
                  <a:pt x="5965247" y="1236798"/>
                </a:lnTo>
                <a:lnTo>
                  <a:pt x="5939993" y="1238340"/>
                </a:lnTo>
                <a:lnTo>
                  <a:pt x="5914692" y="1240427"/>
                </a:lnTo>
                <a:lnTo>
                  <a:pt x="5889357" y="1242876"/>
                </a:lnTo>
                <a:lnTo>
                  <a:pt x="5864001" y="1244509"/>
                </a:lnTo>
                <a:lnTo>
                  <a:pt x="5838630" y="1245598"/>
                </a:lnTo>
                <a:lnTo>
                  <a:pt x="5813249" y="1246323"/>
                </a:lnTo>
                <a:lnTo>
                  <a:pt x="5787862" y="1247865"/>
                </a:lnTo>
                <a:lnTo>
                  <a:pt x="5762471" y="1249952"/>
                </a:lnTo>
                <a:lnTo>
                  <a:pt x="5737076" y="1252401"/>
                </a:lnTo>
                <a:lnTo>
                  <a:pt x="5711681" y="1254034"/>
                </a:lnTo>
                <a:lnTo>
                  <a:pt x="5686283" y="1255123"/>
                </a:lnTo>
                <a:lnTo>
                  <a:pt x="5660886" y="1255848"/>
                </a:lnTo>
                <a:lnTo>
                  <a:pt x="5634428" y="1257390"/>
                </a:lnTo>
                <a:lnTo>
                  <a:pt x="5607264" y="1259477"/>
                </a:lnTo>
                <a:lnTo>
                  <a:pt x="5579630" y="1261926"/>
                </a:lnTo>
                <a:lnTo>
                  <a:pt x="5552742" y="1263559"/>
                </a:lnTo>
                <a:lnTo>
                  <a:pt x="5526348" y="1264648"/>
                </a:lnTo>
                <a:lnTo>
                  <a:pt x="5500286" y="1265373"/>
                </a:lnTo>
                <a:lnTo>
                  <a:pt x="5474445" y="1265857"/>
                </a:lnTo>
                <a:lnTo>
                  <a:pt x="5448751" y="1266179"/>
                </a:lnTo>
                <a:lnTo>
                  <a:pt x="5423155" y="1266395"/>
                </a:lnTo>
                <a:lnTo>
                  <a:pt x="5396566" y="1266538"/>
                </a:lnTo>
                <a:lnTo>
                  <a:pt x="5369314" y="1266634"/>
                </a:lnTo>
                <a:lnTo>
                  <a:pt x="5341623" y="1266697"/>
                </a:lnTo>
                <a:lnTo>
                  <a:pt x="5313636" y="1267799"/>
                </a:lnTo>
                <a:lnTo>
                  <a:pt x="5285454" y="1269591"/>
                </a:lnTo>
                <a:lnTo>
                  <a:pt x="5257140" y="1271843"/>
                </a:lnTo>
                <a:lnTo>
                  <a:pt x="5228739" y="1273346"/>
                </a:lnTo>
                <a:lnTo>
                  <a:pt x="5200280" y="1274347"/>
                </a:lnTo>
                <a:lnTo>
                  <a:pt x="5171783" y="1275015"/>
                </a:lnTo>
                <a:lnTo>
                  <a:pt x="5144318" y="1275460"/>
                </a:lnTo>
                <a:lnTo>
                  <a:pt x="5117542" y="1275756"/>
                </a:lnTo>
                <a:lnTo>
                  <a:pt x="5091224" y="1275954"/>
                </a:lnTo>
                <a:lnTo>
                  <a:pt x="5063095" y="1276086"/>
                </a:lnTo>
                <a:lnTo>
                  <a:pt x="5033760" y="1276174"/>
                </a:lnTo>
                <a:lnTo>
                  <a:pt x="5003619" y="1276233"/>
                </a:lnTo>
                <a:lnTo>
                  <a:pt x="4974000" y="1276272"/>
                </a:lnTo>
                <a:lnTo>
                  <a:pt x="4944729" y="1276298"/>
                </a:lnTo>
                <a:lnTo>
                  <a:pt x="4915690" y="1276315"/>
                </a:lnTo>
                <a:lnTo>
                  <a:pt x="4886807" y="1276327"/>
                </a:lnTo>
                <a:lnTo>
                  <a:pt x="4858025" y="1276335"/>
                </a:lnTo>
                <a:lnTo>
                  <a:pt x="4829313" y="1276340"/>
                </a:lnTo>
                <a:lnTo>
                  <a:pt x="4800646" y="1276343"/>
                </a:lnTo>
                <a:lnTo>
                  <a:pt x="4772010" y="1276345"/>
                </a:lnTo>
                <a:lnTo>
                  <a:pt x="4743395" y="1276347"/>
                </a:lnTo>
                <a:lnTo>
                  <a:pt x="4714792" y="1276348"/>
                </a:lnTo>
                <a:lnTo>
                  <a:pt x="4686199" y="1276349"/>
                </a:lnTo>
                <a:lnTo>
                  <a:pt x="4657612" y="1276349"/>
                </a:lnTo>
                <a:lnTo>
                  <a:pt x="4629030" y="1276349"/>
                </a:lnTo>
                <a:lnTo>
                  <a:pt x="4600449" y="1276350"/>
                </a:lnTo>
                <a:lnTo>
                  <a:pt x="4571870" y="1276350"/>
                </a:lnTo>
                <a:lnTo>
                  <a:pt x="4543293" y="1276350"/>
                </a:lnTo>
                <a:lnTo>
                  <a:pt x="4514716" y="1276350"/>
                </a:lnTo>
                <a:lnTo>
                  <a:pt x="4486140" y="1276350"/>
                </a:lnTo>
                <a:lnTo>
                  <a:pt x="4457564" y="1276350"/>
                </a:lnTo>
                <a:lnTo>
                  <a:pt x="4428989" y="1276350"/>
                </a:lnTo>
                <a:lnTo>
                  <a:pt x="4400413" y="1276350"/>
                </a:lnTo>
                <a:lnTo>
                  <a:pt x="4371838" y="1276350"/>
                </a:lnTo>
                <a:lnTo>
                  <a:pt x="4343263" y="1276350"/>
                </a:lnTo>
                <a:lnTo>
                  <a:pt x="4314688" y="1276350"/>
                </a:lnTo>
                <a:lnTo>
                  <a:pt x="4286113" y="1276350"/>
                </a:lnTo>
                <a:lnTo>
                  <a:pt x="4257538" y="1276350"/>
                </a:lnTo>
                <a:lnTo>
                  <a:pt x="4228963" y="1276350"/>
                </a:lnTo>
                <a:lnTo>
                  <a:pt x="4200388" y="1276350"/>
                </a:lnTo>
                <a:lnTo>
                  <a:pt x="4171813" y="1276350"/>
                </a:lnTo>
                <a:lnTo>
                  <a:pt x="4143238" y="1276350"/>
                </a:lnTo>
                <a:lnTo>
                  <a:pt x="4113605" y="1276350"/>
                </a:lnTo>
                <a:lnTo>
                  <a:pt x="4083266" y="1276350"/>
                </a:lnTo>
                <a:lnTo>
                  <a:pt x="4052457" y="1276350"/>
                </a:lnTo>
                <a:lnTo>
                  <a:pt x="4022393" y="1276350"/>
                </a:lnTo>
                <a:lnTo>
                  <a:pt x="3992824" y="1276350"/>
                </a:lnTo>
                <a:lnTo>
                  <a:pt x="3963587" y="1276350"/>
                </a:lnTo>
                <a:lnTo>
                  <a:pt x="3933512" y="1276350"/>
                </a:lnTo>
                <a:lnTo>
                  <a:pt x="3902879" y="1276350"/>
                </a:lnTo>
                <a:lnTo>
                  <a:pt x="3871874" y="1276350"/>
                </a:lnTo>
                <a:lnTo>
                  <a:pt x="3840620" y="1275292"/>
                </a:lnTo>
                <a:lnTo>
                  <a:pt x="3809201" y="1273528"/>
                </a:lnTo>
                <a:lnTo>
                  <a:pt x="3777672" y="1271294"/>
                </a:lnTo>
                <a:lnTo>
                  <a:pt x="3747127" y="1269804"/>
                </a:lnTo>
                <a:lnTo>
                  <a:pt x="3717239" y="1268811"/>
                </a:lnTo>
                <a:lnTo>
                  <a:pt x="3687789" y="1268149"/>
                </a:lnTo>
                <a:lnTo>
                  <a:pt x="3658630" y="1267708"/>
                </a:lnTo>
                <a:lnTo>
                  <a:pt x="3629666" y="1267414"/>
                </a:lnTo>
                <a:lnTo>
                  <a:pt x="3600832" y="1267217"/>
                </a:lnTo>
                <a:lnTo>
                  <a:pt x="3571025" y="1267086"/>
                </a:lnTo>
                <a:lnTo>
                  <a:pt x="3540571" y="1267000"/>
                </a:lnTo>
                <a:lnTo>
                  <a:pt x="3509685" y="1266941"/>
                </a:lnTo>
                <a:lnTo>
                  <a:pt x="3479569" y="1265844"/>
                </a:lnTo>
                <a:lnTo>
                  <a:pt x="3449967" y="1264055"/>
                </a:lnTo>
                <a:lnTo>
                  <a:pt x="3420707" y="1261803"/>
                </a:lnTo>
                <a:lnTo>
                  <a:pt x="3390618" y="1260302"/>
                </a:lnTo>
                <a:lnTo>
                  <a:pt x="3359975" y="1259301"/>
                </a:lnTo>
                <a:lnTo>
                  <a:pt x="3328963" y="1258634"/>
                </a:lnTo>
                <a:lnTo>
                  <a:pt x="3297704" y="1258189"/>
                </a:lnTo>
                <a:lnTo>
                  <a:pt x="3266282" y="1257893"/>
                </a:lnTo>
                <a:lnTo>
                  <a:pt x="3234751" y="1257695"/>
                </a:lnTo>
                <a:lnTo>
                  <a:pt x="3204205" y="1256505"/>
                </a:lnTo>
                <a:lnTo>
                  <a:pt x="3174316" y="1254654"/>
                </a:lnTo>
                <a:lnTo>
                  <a:pt x="3144865" y="1252361"/>
                </a:lnTo>
                <a:lnTo>
                  <a:pt x="3114648" y="1250832"/>
                </a:lnTo>
                <a:lnTo>
                  <a:pt x="3083920" y="1249813"/>
                </a:lnTo>
                <a:lnTo>
                  <a:pt x="3052851" y="1249134"/>
                </a:lnTo>
                <a:lnTo>
                  <a:pt x="3021555" y="1248681"/>
                </a:lnTo>
                <a:lnTo>
                  <a:pt x="2990107" y="1248379"/>
                </a:lnTo>
                <a:lnTo>
                  <a:pt x="2958559" y="1248177"/>
                </a:lnTo>
                <a:lnTo>
                  <a:pt x="2926944" y="1248043"/>
                </a:lnTo>
                <a:lnTo>
                  <a:pt x="2895284" y="1247954"/>
                </a:lnTo>
                <a:lnTo>
                  <a:pt x="2863594" y="1247894"/>
                </a:lnTo>
                <a:lnTo>
                  <a:pt x="2832942" y="1246796"/>
                </a:lnTo>
                <a:lnTo>
                  <a:pt x="2802982" y="1245006"/>
                </a:lnTo>
                <a:lnTo>
                  <a:pt x="2773484" y="1242754"/>
                </a:lnTo>
                <a:lnTo>
                  <a:pt x="2743235" y="1241252"/>
                </a:lnTo>
                <a:lnTo>
                  <a:pt x="2712486" y="1240251"/>
                </a:lnTo>
                <a:lnTo>
                  <a:pt x="2681404" y="1239584"/>
                </a:lnTo>
                <a:lnTo>
                  <a:pt x="2650099" y="1239139"/>
                </a:lnTo>
                <a:lnTo>
                  <a:pt x="2618645" y="1238843"/>
                </a:lnTo>
                <a:lnTo>
                  <a:pt x="2587093" y="1238645"/>
                </a:lnTo>
                <a:lnTo>
                  <a:pt x="2555474" y="1238514"/>
                </a:lnTo>
                <a:lnTo>
                  <a:pt x="2523812" y="1238426"/>
                </a:lnTo>
                <a:lnTo>
                  <a:pt x="2492121" y="1238367"/>
                </a:lnTo>
                <a:lnTo>
                  <a:pt x="2460410" y="1238328"/>
                </a:lnTo>
                <a:lnTo>
                  <a:pt x="2428686" y="1238302"/>
                </a:lnTo>
                <a:lnTo>
                  <a:pt x="2396954" y="1238285"/>
                </a:lnTo>
                <a:lnTo>
                  <a:pt x="2365215" y="1238273"/>
                </a:lnTo>
                <a:lnTo>
                  <a:pt x="2333473" y="1238265"/>
                </a:lnTo>
                <a:lnTo>
                  <a:pt x="2301728" y="1238260"/>
                </a:lnTo>
                <a:lnTo>
                  <a:pt x="2269981" y="1237199"/>
                </a:lnTo>
                <a:lnTo>
                  <a:pt x="2238233" y="1235432"/>
                </a:lnTo>
                <a:lnTo>
                  <a:pt x="2206485" y="1233197"/>
                </a:lnTo>
                <a:lnTo>
                  <a:pt x="2174736" y="1231706"/>
                </a:lnTo>
                <a:lnTo>
                  <a:pt x="2142987" y="1230712"/>
                </a:lnTo>
                <a:lnTo>
                  <a:pt x="2111237" y="1230050"/>
                </a:lnTo>
                <a:lnTo>
                  <a:pt x="2080546" y="1229608"/>
                </a:lnTo>
                <a:lnTo>
                  <a:pt x="2050560" y="1229314"/>
                </a:lnTo>
                <a:lnTo>
                  <a:pt x="2021044" y="1229118"/>
                </a:lnTo>
                <a:lnTo>
                  <a:pt x="1990784" y="1227929"/>
                </a:lnTo>
                <a:lnTo>
                  <a:pt x="1960027" y="1226078"/>
                </a:lnTo>
                <a:lnTo>
                  <a:pt x="1928939" y="1223785"/>
                </a:lnTo>
                <a:lnTo>
                  <a:pt x="1898689" y="1222256"/>
                </a:lnTo>
                <a:lnTo>
                  <a:pt x="1868997" y="1221238"/>
                </a:lnTo>
                <a:lnTo>
                  <a:pt x="1839677" y="1220558"/>
                </a:lnTo>
                <a:lnTo>
                  <a:pt x="1810606" y="1220105"/>
                </a:lnTo>
                <a:lnTo>
                  <a:pt x="1781700" y="1219804"/>
                </a:lnTo>
                <a:lnTo>
                  <a:pt x="1752904" y="1219602"/>
                </a:lnTo>
                <a:lnTo>
                  <a:pt x="1724182" y="1218410"/>
                </a:lnTo>
                <a:lnTo>
                  <a:pt x="1695509" y="1216557"/>
                </a:lnTo>
                <a:lnTo>
                  <a:pt x="1666869" y="1214263"/>
                </a:lnTo>
                <a:lnTo>
                  <a:pt x="1637192" y="1212733"/>
                </a:lnTo>
                <a:lnTo>
                  <a:pt x="1606824" y="1211714"/>
                </a:lnTo>
                <a:lnTo>
                  <a:pt x="1575995" y="1211034"/>
                </a:lnTo>
                <a:lnTo>
                  <a:pt x="1545918" y="1209523"/>
                </a:lnTo>
                <a:lnTo>
                  <a:pt x="1516342" y="1207457"/>
                </a:lnTo>
                <a:lnTo>
                  <a:pt x="1487098" y="1205022"/>
                </a:lnTo>
                <a:lnTo>
                  <a:pt x="1459137" y="1203397"/>
                </a:lnTo>
                <a:lnTo>
                  <a:pt x="1432029" y="1202315"/>
                </a:lnTo>
                <a:lnTo>
                  <a:pt x="1405490" y="1201593"/>
                </a:lnTo>
                <a:lnTo>
                  <a:pt x="1378273" y="1201113"/>
                </a:lnTo>
                <a:lnTo>
                  <a:pt x="1350603" y="1200792"/>
                </a:lnTo>
                <a:lnTo>
                  <a:pt x="1322631" y="1200578"/>
                </a:lnTo>
                <a:lnTo>
                  <a:pt x="1295517" y="1199377"/>
                </a:lnTo>
                <a:lnTo>
                  <a:pt x="1268974" y="1197518"/>
                </a:lnTo>
                <a:lnTo>
                  <a:pt x="1242812" y="1195220"/>
                </a:lnTo>
                <a:lnTo>
                  <a:pt x="1216904" y="1193689"/>
                </a:lnTo>
                <a:lnTo>
                  <a:pt x="1191165" y="1192667"/>
                </a:lnTo>
                <a:lnTo>
                  <a:pt x="1165540" y="1191987"/>
                </a:lnTo>
                <a:lnTo>
                  <a:pt x="1139989" y="1191533"/>
                </a:lnTo>
                <a:lnTo>
                  <a:pt x="1114489" y="1191230"/>
                </a:lnTo>
                <a:lnTo>
                  <a:pt x="1089022" y="1191028"/>
                </a:lnTo>
                <a:lnTo>
                  <a:pt x="1063577" y="1189836"/>
                </a:lnTo>
                <a:lnTo>
                  <a:pt x="1038147" y="1187982"/>
                </a:lnTo>
                <a:lnTo>
                  <a:pt x="1012728" y="1185688"/>
                </a:lnTo>
                <a:lnTo>
                  <a:pt x="987314" y="1183100"/>
                </a:lnTo>
                <a:lnTo>
                  <a:pt x="961906" y="1180317"/>
                </a:lnTo>
                <a:lnTo>
                  <a:pt x="936500" y="1177403"/>
                </a:lnTo>
                <a:lnTo>
                  <a:pt x="912154" y="1175460"/>
                </a:lnTo>
                <a:lnTo>
                  <a:pt x="865348" y="1173302"/>
                </a:lnTo>
                <a:lnTo>
                  <a:pt x="819851" y="1169520"/>
                </a:lnTo>
                <a:lnTo>
                  <a:pt x="774936" y="1164312"/>
                </a:lnTo>
                <a:lnTo>
                  <a:pt x="730279" y="1158469"/>
                </a:lnTo>
                <a:lnTo>
                  <a:pt x="685736" y="1152345"/>
                </a:lnTo>
                <a:lnTo>
                  <a:pt x="642304" y="1146095"/>
                </a:lnTo>
                <a:lnTo>
                  <a:pt x="601834" y="1139790"/>
                </a:lnTo>
                <a:lnTo>
                  <a:pt x="562681" y="1133459"/>
                </a:lnTo>
                <a:lnTo>
                  <a:pt x="525171" y="1127118"/>
                </a:lnTo>
                <a:lnTo>
                  <a:pt x="490861" y="1120772"/>
                </a:lnTo>
                <a:lnTo>
                  <a:pt x="455151" y="1114424"/>
                </a:lnTo>
                <a:lnTo>
                  <a:pt x="420230" y="1107016"/>
                </a:lnTo>
                <a:lnTo>
                  <a:pt x="376770" y="1092004"/>
                </a:lnTo>
                <a:lnTo>
                  <a:pt x="337082" y="1079324"/>
                </a:lnTo>
                <a:lnTo>
                  <a:pt x="298511" y="1062632"/>
                </a:lnTo>
                <a:lnTo>
                  <a:pt x="261330" y="1044281"/>
                </a:lnTo>
                <a:lnTo>
                  <a:pt x="219786" y="1016295"/>
                </a:lnTo>
                <a:lnTo>
                  <a:pt x="172224" y="969311"/>
                </a:lnTo>
                <a:lnTo>
                  <a:pt x="139683" y="923630"/>
                </a:lnTo>
                <a:lnTo>
                  <a:pt x="112885" y="876261"/>
                </a:lnTo>
                <a:lnTo>
                  <a:pt x="92117" y="837134"/>
                </a:lnTo>
                <a:lnTo>
                  <a:pt x="79547" y="789737"/>
                </a:lnTo>
                <a:lnTo>
                  <a:pt x="74273" y="752227"/>
                </a:lnTo>
                <a:lnTo>
                  <a:pt x="68830" y="714302"/>
                </a:lnTo>
                <a:lnTo>
                  <a:pt x="70039" y="673431"/>
                </a:lnTo>
                <a:lnTo>
                  <a:pt x="74278" y="627807"/>
                </a:lnTo>
                <a:lnTo>
                  <a:pt x="78356" y="580775"/>
                </a:lnTo>
                <a:lnTo>
                  <a:pt x="86268" y="533326"/>
                </a:lnTo>
                <a:lnTo>
                  <a:pt x="98137" y="485753"/>
                </a:lnTo>
                <a:lnTo>
                  <a:pt x="115059" y="438144"/>
                </a:lnTo>
                <a:lnTo>
                  <a:pt x="136301" y="390523"/>
                </a:lnTo>
                <a:lnTo>
                  <a:pt x="159881" y="345722"/>
                </a:lnTo>
                <a:lnTo>
                  <a:pt x="185917" y="305636"/>
                </a:lnTo>
                <a:lnTo>
                  <a:pt x="217621" y="266948"/>
                </a:lnTo>
                <a:lnTo>
                  <a:pt x="249945" y="228674"/>
                </a:lnTo>
                <a:lnTo>
                  <a:pt x="286333" y="190522"/>
                </a:lnTo>
                <a:lnTo>
                  <a:pt x="323926" y="152406"/>
                </a:lnTo>
                <a:lnTo>
                  <a:pt x="361813" y="114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1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116"/>
          <p:cNvGrpSpPr/>
          <p:nvPr/>
        </p:nvGrpSpPr>
        <p:grpSpPr>
          <a:xfrm>
            <a:off x="1296734" y="5838825"/>
            <a:ext cx="27242" cy="28576"/>
            <a:chOff x="1296734" y="5838825"/>
            <a:chExt cx="27242" cy="28576"/>
          </a:xfrm>
        </p:grpSpPr>
        <p:sp>
          <p:nvSpPr>
            <p:cNvPr id="5" name="SMARTInkShape-441"/>
            <p:cNvSpPr/>
            <p:nvPr>
              <p:custDataLst>
                <p:tags r:id="rId104"/>
              </p:custDataLst>
            </p:nvPr>
          </p:nvSpPr>
          <p:spPr>
            <a:xfrm>
              <a:off x="1296734" y="5838825"/>
              <a:ext cx="17717" cy="28576"/>
            </a:xfrm>
            <a:custGeom>
              <a:avLst/>
              <a:gdLst/>
              <a:ahLst/>
              <a:cxnLst/>
              <a:rect l="0" t="0" r="0" b="0"/>
              <a:pathLst>
                <a:path w="17717" h="28576">
                  <a:moveTo>
                    <a:pt x="8191" y="0"/>
                  </a:moveTo>
                  <a:lnTo>
                    <a:pt x="8191" y="0"/>
                  </a:lnTo>
                  <a:lnTo>
                    <a:pt x="8191" y="9525"/>
                  </a:lnTo>
                  <a:lnTo>
                    <a:pt x="17324" y="9525"/>
                  </a:lnTo>
                  <a:lnTo>
                    <a:pt x="17716" y="19050"/>
                  </a:lnTo>
                  <a:lnTo>
                    <a:pt x="8307" y="19050"/>
                  </a:lnTo>
                  <a:lnTo>
                    <a:pt x="0" y="27251"/>
                  </a:lnTo>
                  <a:lnTo>
                    <a:pt x="614" y="27692"/>
                  </a:lnTo>
                  <a:lnTo>
                    <a:pt x="819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2"/>
            <p:cNvSpPr/>
            <p:nvPr>
              <p:custDataLst>
                <p:tags r:id="rId105"/>
              </p:custDataLst>
            </p:nvPr>
          </p:nvSpPr>
          <p:spPr>
            <a:xfrm>
              <a:off x="1304925" y="58388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9525"/>
                  </a:lnTo>
                  <a:lnTo>
                    <a:pt x="0" y="14581"/>
                  </a:lnTo>
                  <a:lnTo>
                    <a:pt x="1058" y="15013"/>
                  </a:lnTo>
                  <a:lnTo>
                    <a:pt x="9133" y="98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17"/>
          <p:cNvGrpSpPr/>
          <p:nvPr/>
        </p:nvGrpSpPr>
        <p:grpSpPr>
          <a:xfrm>
            <a:off x="752475" y="523886"/>
            <a:ext cx="913739" cy="542915"/>
            <a:chOff x="752475" y="523886"/>
            <a:chExt cx="913739" cy="542915"/>
          </a:xfrm>
        </p:grpSpPr>
        <p:sp>
          <p:nvSpPr>
            <p:cNvPr id="8" name="SMARTInkShape-443"/>
            <p:cNvSpPr/>
            <p:nvPr>
              <p:custDataLst>
                <p:tags r:id="rId99"/>
              </p:custDataLst>
            </p:nvPr>
          </p:nvSpPr>
          <p:spPr>
            <a:xfrm>
              <a:off x="1571625" y="571629"/>
              <a:ext cx="94589" cy="409447"/>
            </a:xfrm>
            <a:custGeom>
              <a:avLst/>
              <a:gdLst/>
              <a:ahLst/>
              <a:cxnLst/>
              <a:rect l="0" t="0" r="0" b="0"/>
              <a:pathLst>
                <a:path w="94589" h="409447">
                  <a:moveTo>
                    <a:pt x="28575" y="28446"/>
                  </a:moveTo>
                  <a:lnTo>
                    <a:pt x="28575" y="28446"/>
                  </a:lnTo>
                  <a:lnTo>
                    <a:pt x="23519" y="23389"/>
                  </a:lnTo>
                  <a:lnTo>
                    <a:pt x="21036" y="18085"/>
                  </a:lnTo>
                  <a:lnTo>
                    <a:pt x="19060" y="308"/>
                  </a:lnTo>
                  <a:lnTo>
                    <a:pt x="24109" y="0"/>
                  </a:lnTo>
                  <a:lnTo>
                    <a:pt x="25598" y="1016"/>
                  </a:lnTo>
                  <a:lnTo>
                    <a:pt x="26590" y="2751"/>
                  </a:lnTo>
                  <a:lnTo>
                    <a:pt x="27252" y="4966"/>
                  </a:lnTo>
                  <a:lnTo>
                    <a:pt x="38762" y="19174"/>
                  </a:lnTo>
                  <a:lnTo>
                    <a:pt x="47821" y="31343"/>
                  </a:lnTo>
                  <a:lnTo>
                    <a:pt x="69861" y="73066"/>
                  </a:lnTo>
                  <a:lnTo>
                    <a:pt x="81494" y="99388"/>
                  </a:lnTo>
                  <a:lnTo>
                    <a:pt x="90224" y="143308"/>
                  </a:lnTo>
                  <a:lnTo>
                    <a:pt x="94588" y="190445"/>
                  </a:lnTo>
                  <a:lnTo>
                    <a:pt x="92232" y="218968"/>
                  </a:lnTo>
                  <a:lnTo>
                    <a:pt x="78978" y="266574"/>
                  </a:lnTo>
                  <a:lnTo>
                    <a:pt x="63447" y="314196"/>
                  </a:lnTo>
                  <a:lnTo>
                    <a:pt x="44796" y="354282"/>
                  </a:lnTo>
                  <a:lnTo>
                    <a:pt x="33668" y="370112"/>
                  </a:lnTo>
                  <a:lnTo>
                    <a:pt x="0" y="40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4"/>
            <p:cNvSpPr/>
            <p:nvPr>
              <p:custDataLst>
                <p:tags r:id="rId100"/>
              </p:custDataLst>
            </p:nvPr>
          </p:nvSpPr>
          <p:spPr>
            <a:xfrm>
              <a:off x="1276388" y="742953"/>
              <a:ext cx="209513" cy="190054"/>
            </a:xfrm>
            <a:custGeom>
              <a:avLst/>
              <a:gdLst/>
              <a:ahLst/>
              <a:cxnLst/>
              <a:rect l="0" t="0" r="0" b="0"/>
              <a:pathLst>
                <a:path w="209513" h="190054">
                  <a:moveTo>
                    <a:pt x="9487" y="28572"/>
                  </a:moveTo>
                  <a:lnTo>
                    <a:pt x="9487" y="28572"/>
                  </a:lnTo>
                  <a:lnTo>
                    <a:pt x="9487" y="0"/>
                  </a:lnTo>
                  <a:lnTo>
                    <a:pt x="43625" y="35193"/>
                  </a:lnTo>
                  <a:lnTo>
                    <a:pt x="49627" y="47676"/>
                  </a:lnTo>
                  <a:lnTo>
                    <a:pt x="52122" y="50833"/>
                  </a:lnTo>
                  <a:lnTo>
                    <a:pt x="54894" y="59985"/>
                  </a:lnTo>
                  <a:lnTo>
                    <a:pt x="57074" y="106507"/>
                  </a:lnTo>
                  <a:lnTo>
                    <a:pt x="42922" y="150674"/>
                  </a:lnTo>
                  <a:lnTo>
                    <a:pt x="39502" y="163646"/>
                  </a:lnTo>
                  <a:lnTo>
                    <a:pt x="33058" y="170802"/>
                  </a:lnTo>
                  <a:lnTo>
                    <a:pt x="11055" y="188997"/>
                  </a:lnTo>
                  <a:lnTo>
                    <a:pt x="4895" y="190053"/>
                  </a:lnTo>
                  <a:lnTo>
                    <a:pt x="3251" y="189142"/>
                  </a:lnTo>
                  <a:lnTo>
                    <a:pt x="2155" y="187477"/>
                  </a:lnTo>
                  <a:lnTo>
                    <a:pt x="395" y="182257"/>
                  </a:lnTo>
                  <a:lnTo>
                    <a:pt x="0" y="167827"/>
                  </a:lnTo>
                  <a:lnTo>
                    <a:pt x="2801" y="161724"/>
                  </a:lnTo>
                  <a:lnTo>
                    <a:pt x="6515" y="155484"/>
                  </a:lnTo>
                  <a:lnTo>
                    <a:pt x="16830" y="129968"/>
                  </a:lnTo>
                  <a:lnTo>
                    <a:pt x="56541" y="83540"/>
                  </a:lnTo>
                  <a:lnTo>
                    <a:pt x="64266" y="73110"/>
                  </a:lnTo>
                  <a:lnTo>
                    <a:pt x="101294" y="42415"/>
                  </a:lnTo>
                  <a:lnTo>
                    <a:pt x="107793" y="40016"/>
                  </a:lnTo>
                  <a:lnTo>
                    <a:pt x="109949" y="38318"/>
                  </a:lnTo>
                  <a:lnTo>
                    <a:pt x="114042" y="31930"/>
                  </a:lnTo>
                  <a:lnTo>
                    <a:pt x="123345" y="28703"/>
                  </a:lnTo>
                  <a:lnTo>
                    <a:pt x="123748" y="41841"/>
                  </a:lnTo>
                  <a:lnTo>
                    <a:pt x="122703" y="43768"/>
                  </a:lnTo>
                  <a:lnTo>
                    <a:pt x="120948" y="45053"/>
                  </a:lnTo>
                  <a:lnTo>
                    <a:pt x="118719" y="45909"/>
                  </a:lnTo>
                  <a:lnTo>
                    <a:pt x="117233" y="48597"/>
                  </a:lnTo>
                  <a:lnTo>
                    <a:pt x="114084" y="61434"/>
                  </a:lnTo>
                  <a:lnTo>
                    <a:pt x="106897" y="75790"/>
                  </a:lnTo>
                  <a:lnTo>
                    <a:pt x="104774" y="117073"/>
                  </a:lnTo>
                  <a:lnTo>
                    <a:pt x="109805" y="131935"/>
                  </a:lnTo>
                  <a:lnTo>
                    <a:pt x="112349" y="135581"/>
                  </a:lnTo>
                  <a:lnTo>
                    <a:pt x="130248" y="148778"/>
                  </a:lnTo>
                  <a:lnTo>
                    <a:pt x="139695" y="151325"/>
                  </a:lnTo>
                  <a:lnTo>
                    <a:pt x="178321" y="152355"/>
                  </a:lnTo>
                  <a:lnTo>
                    <a:pt x="209512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5"/>
            <p:cNvSpPr/>
            <p:nvPr>
              <p:custDataLst>
                <p:tags r:id="rId101"/>
              </p:custDataLst>
            </p:nvPr>
          </p:nvSpPr>
          <p:spPr>
            <a:xfrm>
              <a:off x="1124918" y="571546"/>
              <a:ext cx="170483" cy="428008"/>
            </a:xfrm>
            <a:custGeom>
              <a:avLst/>
              <a:gdLst/>
              <a:ahLst/>
              <a:cxnLst/>
              <a:rect l="0" t="0" r="0" b="0"/>
              <a:pathLst>
                <a:path w="170483" h="428008">
                  <a:moveTo>
                    <a:pt x="170482" y="38054"/>
                  </a:moveTo>
                  <a:lnTo>
                    <a:pt x="170482" y="38054"/>
                  </a:lnTo>
                  <a:lnTo>
                    <a:pt x="165425" y="32997"/>
                  </a:lnTo>
                  <a:lnTo>
                    <a:pt x="162943" y="27693"/>
                  </a:lnTo>
                  <a:lnTo>
                    <a:pt x="161349" y="20720"/>
                  </a:lnTo>
                  <a:lnTo>
                    <a:pt x="154488" y="11739"/>
                  </a:lnTo>
                  <a:lnTo>
                    <a:pt x="152790" y="5897"/>
                  </a:lnTo>
                  <a:lnTo>
                    <a:pt x="151279" y="3916"/>
                  </a:lnTo>
                  <a:lnTo>
                    <a:pt x="146778" y="1715"/>
                  </a:lnTo>
                  <a:lnTo>
                    <a:pt x="127845" y="0"/>
                  </a:lnTo>
                  <a:lnTo>
                    <a:pt x="122252" y="2797"/>
                  </a:lnTo>
                  <a:lnTo>
                    <a:pt x="91097" y="31753"/>
                  </a:lnTo>
                  <a:lnTo>
                    <a:pt x="65707" y="76404"/>
                  </a:lnTo>
                  <a:lnTo>
                    <a:pt x="48774" y="115541"/>
                  </a:lnTo>
                  <a:lnTo>
                    <a:pt x="32415" y="149786"/>
                  </a:lnTo>
                  <a:lnTo>
                    <a:pt x="21694" y="191370"/>
                  </a:lnTo>
                  <a:lnTo>
                    <a:pt x="13501" y="238200"/>
                  </a:lnTo>
                  <a:lnTo>
                    <a:pt x="6386" y="285720"/>
                  </a:lnTo>
                  <a:lnTo>
                    <a:pt x="0" y="332273"/>
                  </a:lnTo>
                  <a:lnTo>
                    <a:pt x="377" y="354300"/>
                  </a:lnTo>
                  <a:lnTo>
                    <a:pt x="10808" y="397108"/>
                  </a:lnTo>
                  <a:lnTo>
                    <a:pt x="14849" y="405067"/>
                  </a:lnTo>
                  <a:lnTo>
                    <a:pt x="18182" y="415498"/>
                  </a:lnTo>
                  <a:lnTo>
                    <a:pt x="22713" y="422060"/>
                  </a:lnTo>
                  <a:lnTo>
                    <a:pt x="31076" y="425682"/>
                  </a:lnTo>
                  <a:lnTo>
                    <a:pt x="48636" y="428007"/>
                  </a:lnTo>
                  <a:lnTo>
                    <a:pt x="55650" y="425502"/>
                  </a:lnTo>
                  <a:lnTo>
                    <a:pt x="65707" y="419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6"/>
            <p:cNvSpPr/>
            <p:nvPr>
              <p:custDataLst>
                <p:tags r:id="rId102"/>
              </p:custDataLst>
            </p:nvPr>
          </p:nvSpPr>
          <p:spPr>
            <a:xfrm>
              <a:off x="752475" y="819150"/>
              <a:ext cx="219076" cy="95251"/>
            </a:xfrm>
            <a:custGeom>
              <a:avLst/>
              <a:gdLst/>
              <a:ahLst/>
              <a:cxnLst/>
              <a:rect l="0" t="0" r="0" b="0"/>
              <a:pathLst>
                <a:path w="219076" h="95251">
                  <a:moveTo>
                    <a:pt x="0" y="95250"/>
                  </a:moveTo>
                  <a:lnTo>
                    <a:pt x="0" y="95250"/>
                  </a:lnTo>
                  <a:lnTo>
                    <a:pt x="0" y="90193"/>
                  </a:lnTo>
                  <a:lnTo>
                    <a:pt x="1058" y="88704"/>
                  </a:lnTo>
                  <a:lnTo>
                    <a:pt x="2822" y="87711"/>
                  </a:lnTo>
                  <a:lnTo>
                    <a:pt x="5057" y="87049"/>
                  </a:lnTo>
                  <a:lnTo>
                    <a:pt x="19298" y="78360"/>
                  </a:lnTo>
                  <a:lnTo>
                    <a:pt x="22390" y="77640"/>
                  </a:lnTo>
                  <a:lnTo>
                    <a:pt x="55170" y="59781"/>
                  </a:lnTo>
                  <a:lnTo>
                    <a:pt x="86387" y="47020"/>
                  </a:lnTo>
                  <a:lnTo>
                    <a:pt x="98719" y="42064"/>
                  </a:lnTo>
                  <a:lnTo>
                    <a:pt x="130214" y="33565"/>
                  </a:lnTo>
                  <a:lnTo>
                    <a:pt x="172531" y="12621"/>
                  </a:lnTo>
                  <a:lnTo>
                    <a:pt x="199611" y="2807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47"/>
            <p:cNvSpPr/>
            <p:nvPr>
              <p:custDataLst>
                <p:tags r:id="rId103"/>
              </p:custDataLst>
            </p:nvPr>
          </p:nvSpPr>
          <p:spPr>
            <a:xfrm>
              <a:off x="885825" y="523886"/>
              <a:ext cx="133351" cy="542915"/>
            </a:xfrm>
            <a:custGeom>
              <a:avLst/>
              <a:gdLst/>
              <a:ahLst/>
              <a:cxnLst/>
              <a:rect l="0" t="0" r="0" b="0"/>
              <a:pathLst>
                <a:path w="133351" h="542915">
                  <a:moveTo>
                    <a:pt x="133350" y="38089"/>
                  </a:moveTo>
                  <a:lnTo>
                    <a:pt x="133350" y="38089"/>
                  </a:lnTo>
                  <a:lnTo>
                    <a:pt x="133350" y="33032"/>
                  </a:lnTo>
                  <a:lnTo>
                    <a:pt x="132292" y="31543"/>
                  </a:lnTo>
                  <a:lnTo>
                    <a:pt x="130528" y="30550"/>
                  </a:lnTo>
                  <a:lnTo>
                    <a:pt x="128293" y="29888"/>
                  </a:lnTo>
                  <a:lnTo>
                    <a:pt x="126804" y="28388"/>
                  </a:lnTo>
                  <a:lnTo>
                    <a:pt x="123028" y="18941"/>
                  </a:lnTo>
                  <a:lnTo>
                    <a:pt x="109646" y="4887"/>
                  </a:lnTo>
                  <a:lnTo>
                    <a:pt x="104118" y="2166"/>
                  </a:lnTo>
                  <a:lnTo>
                    <a:pt x="90712" y="116"/>
                  </a:lnTo>
                  <a:lnTo>
                    <a:pt x="72905" y="0"/>
                  </a:lnTo>
                  <a:lnTo>
                    <a:pt x="70829" y="1055"/>
                  </a:lnTo>
                  <a:lnTo>
                    <a:pt x="69444" y="2816"/>
                  </a:lnTo>
                  <a:lnTo>
                    <a:pt x="68521" y="5049"/>
                  </a:lnTo>
                  <a:lnTo>
                    <a:pt x="66847" y="6537"/>
                  </a:lnTo>
                  <a:lnTo>
                    <a:pt x="62165" y="8191"/>
                  </a:lnTo>
                  <a:lnTo>
                    <a:pt x="60494" y="9690"/>
                  </a:lnTo>
                  <a:lnTo>
                    <a:pt x="52534" y="22655"/>
                  </a:lnTo>
                  <a:lnTo>
                    <a:pt x="25363" y="55857"/>
                  </a:lnTo>
                  <a:lnTo>
                    <a:pt x="12874" y="89882"/>
                  </a:lnTo>
                  <a:lnTo>
                    <a:pt x="2182" y="133397"/>
                  </a:lnTo>
                  <a:lnTo>
                    <a:pt x="128" y="177792"/>
                  </a:lnTo>
                  <a:lnTo>
                    <a:pt x="11" y="224090"/>
                  </a:lnTo>
                  <a:lnTo>
                    <a:pt x="1" y="271599"/>
                  </a:lnTo>
                  <a:lnTo>
                    <a:pt x="0" y="319214"/>
                  </a:lnTo>
                  <a:lnTo>
                    <a:pt x="1058" y="352323"/>
                  </a:lnTo>
                  <a:lnTo>
                    <a:pt x="8937" y="399848"/>
                  </a:lnTo>
                  <a:lnTo>
                    <a:pt x="9473" y="440944"/>
                  </a:lnTo>
                  <a:lnTo>
                    <a:pt x="9522" y="483520"/>
                  </a:lnTo>
                  <a:lnTo>
                    <a:pt x="9525" y="529858"/>
                  </a:lnTo>
                  <a:lnTo>
                    <a:pt x="9525" y="542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18"/>
          <p:cNvGrpSpPr/>
          <p:nvPr/>
        </p:nvGrpSpPr>
        <p:grpSpPr>
          <a:xfrm>
            <a:off x="2038350" y="809625"/>
            <a:ext cx="190501" cy="133351"/>
            <a:chOff x="2038350" y="809625"/>
            <a:chExt cx="190501" cy="133351"/>
          </a:xfrm>
        </p:grpSpPr>
        <p:sp>
          <p:nvSpPr>
            <p:cNvPr id="14" name="SMARTInkShape-448"/>
            <p:cNvSpPr/>
            <p:nvPr>
              <p:custDataLst>
                <p:tags r:id="rId97"/>
              </p:custDataLst>
            </p:nvPr>
          </p:nvSpPr>
          <p:spPr>
            <a:xfrm>
              <a:off x="2057469" y="904875"/>
              <a:ext cx="171382" cy="38101"/>
            </a:xfrm>
            <a:custGeom>
              <a:avLst/>
              <a:gdLst/>
              <a:ahLst/>
              <a:cxnLst/>
              <a:rect l="0" t="0" r="0" b="0"/>
              <a:pathLst>
                <a:path w="171382" h="38101">
                  <a:moveTo>
                    <a:pt x="18981" y="0"/>
                  </a:moveTo>
                  <a:lnTo>
                    <a:pt x="18981" y="0"/>
                  </a:lnTo>
                  <a:lnTo>
                    <a:pt x="8868" y="5057"/>
                  </a:lnTo>
                  <a:lnTo>
                    <a:pt x="5889" y="7604"/>
                  </a:lnTo>
                  <a:lnTo>
                    <a:pt x="715" y="17334"/>
                  </a:lnTo>
                  <a:lnTo>
                    <a:pt x="0" y="27100"/>
                  </a:lnTo>
                  <a:lnTo>
                    <a:pt x="1035" y="27592"/>
                  </a:lnTo>
                  <a:lnTo>
                    <a:pt x="45648" y="37210"/>
                  </a:lnTo>
                  <a:lnTo>
                    <a:pt x="88245" y="38022"/>
                  </a:lnTo>
                  <a:lnTo>
                    <a:pt x="134484" y="38093"/>
                  </a:lnTo>
                  <a:lnTo>
                    <a:pt x="17138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9"/>
            <p:cNvSpPr/>
            <p:nvPr>
              <p:custDataLst>
                <p:tags r:id="rId98"/>
              </p:custDataLst>
            </p:nvPr>
          </p:nvSpPr>
          <p:spPr>
            <a:xfrm>
              <a:off x="2038350" y="8096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5708" y="9525"/>
                  </a:lnTo>
                  <a:lnTo>
                    <a:pt x="70852" y="8467"/>
                  </a:lnTo>
                  <a:lnTo>
                    <a:pt x="113525" y="883"/>
                  </a:lnTo>
                  <a:lnTo>
                    <a:pt x="159030" y="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19"/>
          <p:cNvGrpSpPr/>
          <p:nvPr/>
        </p:nvGrpSpPr>
        <p:grpSpPr>
          <a:xfrm>
            <a:off x="2781485" y="466851"/>
            <a:ext cx="847541" cy="1104737"/>
            <a:chOff x="2781485" y="466851"/>
            <a:chExt cx="847541" cy="1104737"/>
          </a:xfrm>
        </p:grpSpPr>
        <p:sp>
          <p:nvSpPr>
            <p:cNvPr id="17" name="SMARTInkShape-450"/>
            <p:cNvSpPr/>
            <p:nvPr>
              <p:custDataLst>
                <p:tags r:id="rId90"/>
              </p:custDataLst>
            </p:nvPr>
          </p:nvSpPr>
          <p:spPr>
            <a:xfrm>
              <a:off x="3420799" y="1323975"/>
              <a:ext cx="208227" cy="57151"/>
            </a:xfrm>
            <a:custGeom>
              <a:avLst/>
              <a:gdLst/>
              <a:ahLst/>
              <a:cxnLst/>
              <a:rect l="0" t="0" r="0" b="0"/>
              <a:pathLst>
                <a:path w="208227" h="57151">
                  <a:moveTo>
                    <a:pt x="8201" y="57150"/>
                  </a:moveTo>
                  <a:lnTo>
                    <a:pt x="8201" y="57150"/>
                  </a:lnTo>
                  <a:lnTo>
                    <a:pt x="8201" y="52094"/>
                  </a:lnTo>
                  <a:lnTo>
                    <a:pt x="7143" y="50604"/>
                  </a:lnTo>
                  <a:lnTo>
                    <a:pt x="5379" y="49611"/>
                  </a:lnTo>
                  <a:lnTo>
                    <a:pt x="3144" y="48949"/>
                  </a:lnTo>
                  <a:lnTo>
                    <a:pt x="1655" y="47449"/>
                  </a:lnTo>
                  <a:lnTo>
                    <a:pt x="0" y="42961"/>
                  </a:lnTo>
                  <a:lnTo>
                    <a:pt x="617" y="41340"/>
                  </a:lnTo>
                  <a:lnTo>
                    <a:pt x="2087" y="40260"/>
                  </a:lnTo>
                  <a:lnTo>
                    <a:pt x="4125" y="39540"/>
                  </a:lnTo>
                  <a:lnTo>
                    <a:pt x="5483" y="38002"/>
                  </a:lnTo>
                  <a:lnTo>
                    <a:pt x="6993" y="33470"/>
                  </a:lnTo>
                  <a:lnTo>
                    <a:pt x="9513" y="31838"/>
                  </a:lnTo>
                  <a:lnTo>
                    <a:pt x="54771" y="18959"/>
                  </a:lnTo>
                  <a:lnTo>
                    <a:pt x="98047" y="10976"/>
                  </a:lnTo>
                  <a:lnTo>
                    <a:pt x="139386" y="9812"/>
                  </a:lnTo>
                  <a:lnTo>
                    <a:pt x="179223" y="6760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1"/>
            <p:cNvSpPr/>
            <p:nvPr>
              <p:custDataLst>
                <p:tags r:id="rId91"/>
              </p:custDataLst>
            </p:nvPr>
          </p:nvSpPr>
          <p:spPr>
            <a:xfrm>
              <a:off x="3524250" y="1400185"/>
              <a:ext cx="9526" cy="85716"/>
            </a:xfrm>
            <a:custGeom>
              <a:avLst/>
              <a:gdLst/>
              <a:ahLst/>
              <a:cxnLst/>
              <a:rect l="0" t="0" r="0" b="0"/>
              <a:pathLst>
                <a:path w="9526" h="85716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9408" y="0"/>
                  </a:lnTo>
                  <a:lnTo>
                    <a:pt x="9525" y="31871"/>
                  </a:lnTo>
                  <a:lnTo>
                    <a:pt x="6703" y="38148"/>
                  </a:lnTo>
                  <a:lnTo>
                    <a:pt x="2979" y="44466"/>
                  </a:lnTo>
                  <a:lnTo>
                    <a:pt x="883" y="55031"/>
                  </a:lnTo>
                  <a:lnTo>
                    <a:pt x="0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2"/>
            <p:cNvSpPr/>
            <p:nvPr>
              <p:custDataLst>
                <p:tags r:id="rId92"/>
              </p:custDataLst>
            </p:nvPr>
          </p:nvSpPr>
          <p:spPr>
            <a:xfrm>
              <a:off x="3429000" y="1381125"/>
              <a:ext cx="66676" cy="142876"/>
            </a:xfrm>
            <a:custGeom>
              <a:avLst/>
              <a:gdLst/>
              <a:ahLst/>
              <a:cxnLst/>
              <a:rect l="0" t="0" r="0" b="0"/>
              <a:pathLst>
                <a:path w="66676" h="142876">
                  <a:moveTo>
                    <a:pt x="66675" y="0"/>
                  </a:moveTo>
                  <a:lnTo>
                    <a:pt x="66675" y="0"/>
                  </a:lnTo>
                  <a:lnTo>
                    <a:pt x="49065" y="17610"/>
                  </a:lnTo>
                  <a:lnTo>
                    <a:pt x="40105" y="41758"/>
                  </a:lnTo>
                  <a:lnTo>
                    <a:pt x="32461" y="53177"/>
                  </a:lnTo>
                  <a:lnTo>
                    <a:pt x="26520" y="66517"/>
                  </a:lnTo>
                  <a:lnTo>
                    <a:pt x="15469" y="84400"/>
                  </a:lnTo>
                  <a:lnTo>
                    <a:pt x="7486" y="104182"/>
                  </a:lnTo>
                  <a:lnTo>
                    <a:pt x="3327" y="110862"/>
                  </a:lnTo>
                  <a:lnTo>
                    <a:pt x="986" y="12057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3"/>
            <p:cNvSpPr/>
            <p:nvPr>
              <p:custDataLst>
                <p:tags r:id="rId93"/>
              </p:custDataLst>
            </p:nvPr>
          </p:nvSpPr>
          <p:spPr>
            <a:xfrm>
              <a:off x="3229131" y="1314453"/>
              <a:ext cx="121905" cy="190497"/>
            </a:xfrm>
            <a:custGeom>
              <a:avLst/>
              <a:gdLst/>
              <a:ahLst/>
              <a:cxnLst/>
              <a:rect l="0" t="0" r="0" b="0"/>
              <a:pathLst>
                <a:path w="121905" h="190497">
                  <a:moveTo>
                    <a:pt x="28419" y="47622"/>
                  </a:moveTo>
                  <a:lnTo>
                    <a:pt x="28419" y="47622"/>
                  </a:lnTo>
                  <a:lnTo>
                    <a:pt x="28419" y="20522"/>
                  </a:lnTo>
                  <a:lnTo>
                    <a:pt x="29477" y="20030"/>
                  </a:lnTo>
                  <a:lnTo>
                    <a:pt x="33476" y="19484"/>
                  </a:lnTo>
                  <a:lnTo>
                    <a:pt x="34965" y="18280"/>
                  </a:lnTo>
                  <a:lnTo>
                    <a:pt x="36620" y="14120"/>
                  </a:lnTo>
                  <a:lnTo>
                    <a:pt x="38120" y="12587"/>
                  </a:lnTo>
                  <a:lnTo>
                    <a:pt x="48131" y="7305"/>
                  </a:lnTo>
                  <a:lnTo>
                    <a:pt x="54113" y="3245"/>
                  </a:lnTo>
                  <a:lnTo>
                    <a:pt x="64677" y="425"/>
                  </a:lnTo>
                  <a:lnTo>
                    <a:pt x="98303" y="0"/>
                  </a:lnTo>
                  <a:lnTo>
                    <a:pt x="100408" y="1057"/>
                  </a:lnTo>
                  <a:lnTo>
                    <a:pt x="101812" y="2821"/>
                  </a:lnTo>
                  <a:lnTo>
                    <a:pt x="104430" y="7602"/>
                  </a:lnTo>
                  <a:lnTo>
                    <a:pt x="119698" y="25507"/>
                  </a:lnTo>
                  <a:lnTo>
                    <a:pt x="121904" y="31796"/>
                  </a:lnTo>
                  <a:lnTo>
                    <a:pt x="121434" y="34955"/>
                  </a:lnTo>
                  <a:lnTo>
                    <a:pt x="115897" y="47628"/>
                  </a:lnTo>
                  <a:lnTo>
                    <a:pt x="111841" y="59971"/>
                  </a:lnTo>
                  <a:lnTo>
                    <a:pt x="103936" y="74212"/>
                  </a:lnTo>
                  <a:lnTo>
                    <a:pt x="61043" y="119741"/>
                  </a:lnTo>
                  <a:lnTo>
                    <a:pt x="44820" y="133168"/>
                  </a:lnTo>
                  <a:lnTo>
                    <a:pt x="26602" y="146012"/>
                  </a:lnTo>
                  <a:lnTo>
                    <a:pt x="22320" y="152381"/>
                  </a:lnTo>
                  <a:lnTo>
                    <a:pt x="19359" y="158740"/>
                  </a:lnTo>
                  <a:lnTo>
                    <a:pt x="14514" y="165094"/>
                  </a:lnTo>
                  <a:lnTo>
                    <a:pt x="8834" y="168623"/>
                  </a:lnTo>
                  <a:lnTo>
                    <a:pt x="5837" y="169565"/>
                  </a:lnTo>
                  <a:lnTo>
                    <a:pt x="3839" y="171250"/>
                  </a:lnTo>
                  <a:lnTo>
                    <a:pt x="1620" y="175946"/>
                  </a:lnTo>
                  <a:lnTo>
                    <a:pt x="0" y="188732"/>
                  </a:lnTo>
                  <a:lnTo>
                    <a:pt x="1006" y="189320"/>
                  </a:lnTo>
                  <a:lnTo>
                    <a:pt x="46939" y="190495"/>
                  </a:lnTo>
                  <a:lnTo>
                    <a:pt x="50291" y="190496"/>
                  </a:lnTo>
                  <a:lnTo>
                    <a:pt x="95328" y="174022"/>
                  </a:lnTo>
                  <a:lnTo>
                    <a:pt x="114144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4"/>
            <p:cNvSpPr/>
            <p:nvPr>
              <p:custDataLst>
                <p:tags r:id="rId94"/>
              </p:custDataLst>
            </p:nvPr>
          </p:nvSpPr>
          <p:spPr>
            <a:xfrm>
              <a:off x="3048000" y="1143000"/>
              <a:ext cx="514351" cy="428588"/>
            </a:xfrm>
            <a:custGeom>
              <a:avLst/>
              <a:gdLst/>
              <a:ahLst/>
              <a:cxnLst/>
              <a:rect l="0" t="0" r="0" b="0"/>
              <a:pathLst>
                <a:path w="514351" h="428588">
                  <a:moveTo>
                    <a:pt x="0" y="352425"/>
                  </a:moveTo>
                  <a:lnTo>
                    <a:pt x="0" y="352425"/>
                  </a:lnTo>
                  <a:lnTo>
                    <a:pt x="0" y="375091"/>
                  </a:lnTo>
                  <a:lnTo>
                    <a:pt x="1058" y="377061"/>
                  </a:lnTo>
                  <a:lnTo>
                    <a:pt x="2822" y="378374"/>
                  </a:lnTo>
                  <a:lnTo>
                    <a:pt x="5056" y="379249"/>
                  </a:lnTo>
                  <a:lnTo>
                    <a:pt x="6546" y="380891"/>
                  </a:lnTo>
                  <a:lnTo>
                    <a:pt x="8201" y="385538"/>
                  </a:lnTo>
                  <a:lnTo>
                    <a:pt x="9409" y="398288"/>
                  </a:lnTo>
                  <a:lnTo>
                    <a:pt x="16048" y="407306"/>
                  </a:lnTo>
                  <a:lnTo>
                    <a:pt x="18654" y="417338"/>
                  </a:lnTo>
                  <a:lnTo>
                    <a:pt x="28173" y="428187"/>
                  </a:lnTo>
                  <a:lnTo>
                    <a:pt x="36740" y="428587"/>
                  </a:lnTo>
                  <a:lnTo>
                    <a:pt x="42753" y="423557"/>
                  </a:lnTo>
                  <a:lnTo>
                    <a:pt x="45460" y="418259"/>
                  </a:lnTo>
                  <a:lnTo>
                    <a:pt x="55108" y="371205"/>
                  </a:lnTo>
                  <a:lnTo>
                    <a:pt x="56881" y="332085"/>
                  </a:lnTo>
                  <a:lnTo>
                    <a:pt x="57115" y="285580"/>
                  </a:lnTo>
                  <a:lnTo>
                    <a:pt x="57143" y="241070"/>
                  </a:lnTo>
                  <a:lnTo>
                    <a:pt x="54326" y="200607"/>
                  </a:lnTo>
                  <a:lnTo>
                    <a:pt x="48948" y="162040"/>
                  </a:lnTo>
                  <a:lnTo>
                    <a:pt x="44977" y="117137"/>
                  </a:lnTo>
                  <a:lnTo>
                    <a:pt x="39005" y="83982"/>
                  </a:lnTo>
                  <a:lnTo>
                    <a:pt x="38502" y="75073"/>
                  </a:lnTo>
                  <a:lnTo>
                    <a:pt x="35457" y="67585"/>
                  </a:lnTo>
                  <a:lnTo>
                    <a:pt x="31633" y="60729"/>
                  </a:lnTo>
                  <a:lnTo>
                    <a:pt x="29935" y="54155"/>
                  </a:lnTo>
                  <a:lnTo>
                    <a:pt x="30540" y="51978"/>
                  </a:lnTo>
                  <a:lnTo>
                    <a:pt x="32002" y="50527"/>
                  </a:lnTo>
                  <a:lnTo>
                    <a:pt x="34034" y="49560"/>
                  </a:lnTo>
                  <a:lnTo>
                    <a:pt x="35389" y="47856"/>
                  </a:lnTo>
                  <a:lnTo>
                    <a:pt x="36895" y="43142"/>
                  </a:lnTo>
                  <a:lnTo>
                    <a:pt x="38355" y="41461"/>
                  </a:lnTo>
                  <a:lnTo>
                    <a:pt x="55335" y="31849"/>
                  </a:lnTo>
                  <a:lnTo>
                    <a:pt x="101777" y="23646"/>
                  </a:lnTo>
                  <a:lnTo>
                    <a:pt x="146557" y="19655"/>
                  </a:lnTo>
                  <a:lnTo>
                    <a:pt x="182066" y="19229"/>
                  </a:lnTo>
                  <a:lnTo>
                    <a:pt x="219399" y="16281"/>
                  </a:lnTo>
                  <a:lnTo>
                    <a:pt x="257271" y="11527"/>
                  </a:lnTo>
                  <a:lnTo>
                    <a:pt x="295303" y="10118"/>
                  </a:lnTo>
                  <a:lnTo>
                    <a:pt x="333384" y="9701"/>
                  </a:lnTo>
                  <a:lnTo>
                    <a:pt x="374300" y="9577"/>
                  </a:lnTo>
                  <a:lnTo>
                    <a:pt x="414293" y="9541"/>
                  </a:lnTo>
                  <a:lnTo>
                    <a:pt x="456251" y="9528"/>
                  </a:lnTo>
                  <a:lnTo>
                    <a:pt x="501009" y="1324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5"/>
            <p:cNvSpPr/>
            <p:nvPr>
              <p:custDataLst>
                <p:tags r:id="rId95"/>
              </p:custDataLst>
            </p:nvPr>
          </p:nvSpPr>
          <p:spPr>
            <a:xfrm>
              <a:off x="2781485" y="923925"/>
              <a:ext cx="780866" cy="28576"/>
            </a:xfrm>
            <a:custGeom>
              <a:avLst/>
              <a:gdLst/>
              <a:ahLst/>
              <a:cxnLst/>
              <a:rect l="0" t="0" r="0" b="0"/>
              <a:pathLst>
                <a:path w="780866" h="28576">
                  <a:moveTo>
                    <a:pt x="28390" y="9525"/>
                  </a:moveTo>
                  <a:lnTo>
                    <a:pt x="28390" y="9525"/>
                  </a:lnTo>
                  <a:lnTo>
                    <a:pt x="18277" y="9525"/>
                  </a:lnTo>
                  <a:lnTo>
                    <a:pt x="10490" y="12347"/>
                  </a:lnTo>
                  <a:lnTo>
                    <a:pt x="1924" y="17726"/>
                  </a:lnTo>
                  <a:lnTo>
                    <a:pt x="752" y="21284"/>
                  </a:lnTo>
                  <a:lnTo>
                    <a:pt x="0" y="27135"/>
                  </a:lnTo>
                  <a:lnTo>
                    <a:pt x="32319" y="28491"/>
                  </a:lnTo>
                  <a:lnTo>
                    <a:pt x="78394" y="28568"/>
                  </a:lnTo>
                  <a:lnTo>
                    <a:pt x="113644" y="28573"/>
                  </a:lnTo>
                  <a:lnTo>
                    <a:pt x="158190" y="28574"/>
                  </a:lnTo>
                  <a:lnTo>
                    <a:pt x="192970" y="28575"/>
                  </a:lnTo>
                  <a:lnTo>
                    <a:pt x="229595" y="25752"/>
                  </a:lnTo>
                  <a:lnTo>
                    <a:pt x="268098" y="22029"/>
                  </a:lnTo>
                  <a:lnTo>
                    <a:pt x="309905" y="20374"/>
                  </a:lnTo>
                  <a:lnTo>
                    <a:pt x="350357" y="19638"/>
                  </a:lnTo>
                  <a:lnTo>
                    <a:pt x="391620" y="18253"/>
                  </a:lnTo>
                  <a:lnTo>
                    <a:pt x="438181" y="14110"/>
                  </a:lnTo>
                  <a:lnTo>
                    <a:pt x="484275" y="11563"/>
                  </a:lnTo>
                  <a:lnTo>
                    <a:pt x="529456" y="10431"/>
                  </a:lnTo>
                  <a:lnTo>
                    <a:pt x="574230" y="9927"/>
                  </a:lnTo>
                  <a:lnTo>
                    <a:pt x="616003" y="6882"/>
                  </a:lnTo>
                  <a:lnTo>
                    <a:pt x="655735" y="3059"/>
                  </a:lnTo>
                  <a:lnTo>
                    <a:pt x="694560" y="1359"/>
                  </a:lnTo>
                  <a:lnTo>
                    <a:pt x="730160" y="604"/>
                  </a:lnTo>
                  <a:lnTo>
                    <a:pt x="780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6"/>
            <p:cNvSpPr/>
            <p:nvPr>
              <p:custDataLst>
                <p:tags r:id="rId96"/>
              </p:custDataLst>
            </p:nvPr>
          </p:nvSpPr>
          <p:spPr>
            <a:xfrm>
              <a:off x="3038475" y="466851"/>
              <a:ext cx="9526" cy="323725"/>
            </a:xfrm>
            <a:custGeom>
              <a:avLst/>
              <a:gdLst/>
              <a:ahLst/>
              <a:cxnLst/>
              <a:rect l="0" t="0" r="0" b="0"/>
              <a:pathLst>
                <a:path w="9526" h="323725">
                  <a:moveTo>
                    <a:pt x="0" y="18924"/>
                  </a:moveTo>
                  <a:lnTo>
                    <a:pt x="0" y="18924"/>
                  </a:lnTo>
                  <a:lnTo>
                    <a:pt x="0" y="13867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6" y="10723"/>
                  </a:lnTo>
                  <a:lnTo>
                    <a:pt x="6546" y="9223"/>
                  </a:lnTo>
                  <a:lnTo>
                    <a:pt x="9490" y="0"/>
                  </a:lnTo>
                  <a:lnTo>
                    <a:pt x="4458" y="4968"/>
                  </a:lnTo>
                  <a:lnTo>
                    <a:pt x="4031" y="7503"/>
                  </a:lnTo>
                  <a:lnTo>
                    <a:pt x="4804" y="10252"/>
                  </a:lnTo>
                  <a:lnTo>
                    <a:pt x="6377" y="13143"/>
                  </a:lnTo>
                  <a:lnTo>
                    <a:pt x="9248" y="39875"/>
                  </a:lnTo>
                  <a:lnTo>
                    <a:pt x="9501" y="81546"/>
                  </a:lnTo>
                  <a:lnTo>
                    <a:pt x="9522" y="127242"/>
                  </a:lnTo>
                  <a:lnTo>
                    <a:pt x="9524" y="174574"/>
                  </a:lnTo>
                  <a:lnTo>
                    <a:pt x="9525" y="217396"/>
                  </a:lnTo>
                  <a:lnTo>
                    <a:pt x="9525" y="256742"/>
                  </a:lnTo>
                  <a:lnTo>
                    <a:pt x="9525" y="301811"/>
                  </a:lnTo>
                  <a:lnTo>
                    <a:pt x="9525" y="32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457"/>
          <p:cNvSpPr/>
          <p:nvPr>
            <p:custDataLst>
              <p:tags r:id="rId1"/>
            </p:custDataLst>
          </p:nvPr>
        </p:nvSpPr>
        <p:spPr>
          <a:xfrm>
            <a:off x="2600848" y="1295400"/>
            <a:ext cx="380478" cy="171402"/>
          </a:xfrm>
          <a:custGeom>
            <a:avLst/>
            <a:gdLst/>
            <a:ahLst/>
            <a:cxnLst/>
            <a:rect l="0" t="0" r="0" b="0"/>
            <a:pathLst>
              <a:path w="380478" h="171402">
                <a:moveTo>
                  <a:pt x="123302" y="47625"/>
                </a:moveTo>
                <a:lnTo>
                  <a:pt x="123302" y="47625"/>
                </a:lnTo>
                <a:lnTo>
                  <a:pt x="123302" y="55826"/>
                </a:lnTo>
                <a:lnTo>
                  <a:pt x="128358" y="61814"/>
                </a:lnTo>
                <a:lnTo>
                  <a:pt x="128790" y="64493"/>
                </a:lnTo>
                <a:lnTo>
                  <a:pt x="128019" y="67337"/>
                </a:lnTo>
                <a:lnTo>
                  <a:pt x="121878" y="76396"/>
                </a:lnTo>
                <a:lnTo>
                  <a:pt x="117377" y="82637"/>
                </a:lnTo>
                <a:lnTo>
                  <a:pt x="102081" y="123238"/>
                </a:lnTo>
                <a:lnTo>
                  <a:pt x="97995" y="129914"/>
                </a:lnTo>
                <a:lnTo>
                  <a:pt x="94637" y="139623"/>
                </a:lnTo>
                <a:lnTo>
                  <a:pt x="67996" y="169568"/>
                </a:lnTo>
                <a:lnTo>
                  <a:pt x="64149" y="170613"/>
                </a:lnTo>
                <a:lnTo>
                  <a:pt x="43810" y="171401"/>
                </a:lnTo>
                <a:lnTo>
                  <a:pt x="37525" y="168606"/>
                </a:lnTo>
                <a:lnTo>
                  <a:pt x="24867" y="158188"/>
                </a:lnTo>
                <a:lnTo>
                  <a:pt x="21345" y="152150"/>
                </a:lnTo>
                <a:lnTo>
                  <a:pt x="18721" y="145939"/>
                </a:lnTo>
                <a:lnTo>
                  <a:pt x="2124" y="123819"/>
                </a:lnTo>
                <a:lnTo>
                  <a:pt x="0" y="111124"/>
                </a:lnTo>
                <a:lnTo>
                  <a:pt x="2532" y="104775"/>
                </a:lnTo>
                <a:lnTo>
                  <a:pt x="21881" y="82550"/>
                </a:lnTo>
                <a:lnTo>
                  <a:pt x="54025" y="63500"/>
                </a:lnTo>
                <a:lnTo>
                  <a:pt x="95639" y="47625"/>
                </a:lnTo>
                <a:lnTo>
                  <a:pt x="138064" y="34925"/>
                </a:lnTo>
                <a:lnTo>
                  <a:pt x="180663" y="28771"/>
                </a:lnTo>
                <a:lnTo>
                  <a:pt x="216380" y="21342"/>
                </a:lnTo>
                <a:lnTo>
                  <a:pt x="253774" y="13497"/>
                </a:lnTo>
                <a:lnTo>
                  <a:pt x="290607" y="10702"/>
                </a:lnTo>
                <a:lnTo>
                  <a:pt x="336775" y="9680"/>
                </a:lnTo>
                <a:lnTo>
                  <a:pt x="38047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121"/>
          <p:cNvGrpSpPr/>
          <p:nvPr/>
        </p:nvGrpSpPr>
        <p:grpSpPr>
          <a:xfrm>
            <a:off x="4090460" y="76317"/>
            <a:ext cx="1472141" cy="1037442"/>
            <a:chOff x="4090460" y="76317"/>
            <a:chExt cx="1472141" cy="1037442"/>
          </a:xfrm>
        </p:grpSpPr>
        <p:sp>
          <p:nvSpPr>
            <p:cNvPr id="26" name="SMARTInkShape-458"/>
            <p:cNvSpPr/>
            <p:nvPr>
              <p:custDataLst>
                <p:tags r:id="rId78"/>
              </p:custDataLst>
            </p:nvPr>
          </p:nvSpPr>
          <p:spPr>
            <a:xfrm>
              <a:off x="5324475" y="590585"/>
              <a:ext cx="161926" cy="104741"/>
            </a:xfrm>
            <a:custGeom>
              <a:avLst/>
              <a:gdLst/>
              <a:ahLst/>
              <a:cxnLst/>
              <a:rect l="0" t="0" r="0" b="0"/>
              <a:pathLst>
                <a:path w="161926" h="104741">
                  <a:moveTo>
                    <a:pt x="0" y="19015"/>
                  </a:moveTo>
                  <a:lnTo>
                    <a:pt x="0" y="19015"/>
                  </a:lnTo>
                  <a:lnTo>
                    <a:pt x="0" y="10814"/>
                  </a:lnTo>
                  <a:lnTo>
                    <a:pt x="1058" y="10373"/>
                  </a:lnTo>
                  <a:lnTo>
                    <a:pt x="5056" y="9882"/>
                  </a:lnTo>
                  <a:lnTo>
                    <a:pt x="6545" y="8693"/>
                  </a:lnTo>
                  <a:lnTo>
                    <a:pt x="9133" y="1323"/>
                  </a:lnTo>
                  <a:lnTo>
                    <a:pt x="12173" y="569"/>
                  </a:lnTo>
                  <a:lnTo>
                    <a:pt x="31905" y="0"/>
                  </a:lnTo>
                  <a:lnTo>
                    <a:pt x="38169" y="2803"/>
                  </a:lnTo>
                  <a:lnTo>
                    <a:pt x="44481" y="6518"/>
                  </a:lnTo>
                  <a:lnTo>
                    <a:pt x="55273" y="9099"/>
                  </a:lnTo>
                  <a:lnTo>
                    <a:pt x="61651" y="14431"/>
                  </a:lnTo>
                  <a:lnTo>
                    <a:pt x="64442" y="19800"/>
                  </a:lnTo>
                  <a:lnTo>
                    <a:pt x="65186" y="22713"/>
                  </a:lnTo>
                  <a:lnTo>
                    <a:pt x="66741" y="24655"/>
                  </a:lnTo>
                  <a:lnTo>
                    <a:pt x="71290" y="26814"/>
                  </a:lnTo>
                  <a:lnTo>
                    <a:pt x="72927" y="28447"/>
                  </a:lnTo>
                  <a:lnTo>
                    <a:pt x="74745" y="33085"/>
                  </a:lnTo>
                  <a:lnTo>
                    <a:pt x="74172" y="35803"/>
                  </a:lnTo>
                  <a:lnTo>
                    <a:pt x="68470" y="47770"/>
                  </a:lnTo>
                  <a:lnTo>
                    <a:pt x="67871" y="50885"/>
                  </a:lnTo>
                  <a:lnTo>
                    <a:pt x="61973" y="60326"/>
                  </a:lnTo>
                  <a:lnTo>
                    <a:pt x="34521" y="89258"/>
                  </a:lnTo>
                  <a:lnTo>
                    <a:pt x="28396" y="92567"/>
                  </a:lnTo>
                  <a:lnTo>
                    <a:pt x="19597" y="95060"/>
                  </a:lnTo>
                  <a:lnTo>
                    <a:pt x="27299" y="103402"/>
                  </a:lnTo>
                  <a:lnTo>
                    <a:pt x="33253" y="104344"/>
                  </a:lnTo>
                  <a:lnTo>
                    <a:pt x="80394" y="104733"/>
                  </a:lnTo>
                  <a:lnTo>
                    <a:pt x="123884" y="104740"/>
                  </a:lnTo>
                  <a:lnTo>
                    <a:pt x="136551" y="103681"/>
                  </a:lnTo>
                  <a:lnTo>
                    <a:pt x="161925" y="9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9"/>
            <p:cNvSpPr/>
            <p:nvPr>
              <p:custDataLst>
                <p:tags r:id="rId79"/>
              </p:custDataLst>
            </p:nvPr>
          </p:nvSpPr>
          <p:spPr>
            <a:xfrm>
              <a:off x="5000783" y="723900"/>
              <a:ext cx="199868" cy="85715"/>
            </a:xfrm>
            <a:custGeom>
              <a:avLst/>
              <a:gdLst/>
              <a:ahLst/>
              <a:cxnLst/>
              <a:rect l="0" t="0" r="0" b="0"/>
              <a:pathLst>
                <a:path w="199868" h="85715">
                  <a:moveTo>
                    <a:pt x="152242" y="19050"/>
                  </a:moveTo>
                  <a:lnTo>
                    <a:pt x="152242" y="19050"/>
                  </a:lnTo>
                  <a:lnTo>
                    <a:pt x="144041" y="19050"/>
                  </a:lnTo>
                  <a:lnTo>
                    <a:pt x="143600" y="20108"/>
                  </a:lnTo>
                  <a:lnTo>
                    <a:pt x="142833" y="27251"/>
                  </a:lnTo>
                  <a:lnTo>
                    <a:pt x="139946" y="27987"/>
                  </a:lnTo>
                  <a:lnTo>
                    <a:pt x="137694" y="28183"/>
                  </a:lnTo>
                  <a:lnTo>
                    <a:pt x="136193" y="29372"/>
                  </a:lnTo>
                  <a:lnTo>
                    <a:pt x="132397" y="38253"/>
                  </a:lnTo>
                  <a:lnTo>
                    <a:pt x="96935" y="74356"/>
                  </a:lnTo>
                  <a:lnTo>
                    <a:pt x="81306" y="82382"/>
                  </a:lnTo>
                  <a:lnTo>
                    <a:pt x="63617" y="85285"/>
                  </a:lnTo>
                  <a:lnTo>
                    <a:pt x="29718" y="85714"/>
                  </a:lnTo>
                  <a:lnTo>
                    <a:pt x="26109" y="84659"/>
                  </a:lnTo>
                  <a:lnTo>
                    <a:pt x="23703" y="82898"/>
                  </a:lnTo>
                  <a:lnTo>
                    <a:pt x="22100" y="80665"/>
                  </a:lnTo>
                  <a:lnTo>
                    <a:pt x="19972" y="79177"/>
                  </a:lnTo>
                  <a:lnTo>
                    <a:pt x="11921" y="76024"/>
                  </a:lnTo>
                  <a:lnTo>
                    <a:pt x="5916" y="71536"/>
                  </a:lnTo>
                  <a:lnTo>
                    <a:pt x="2541" y="66013"/>
                  </a:lnTo>
                  <a:lnTo>
                    <a:pt x="0" y="49468"/>
                  </a:lnTo>
                  <a:lnTo>
                    <a:pt x="4946" y="43115"/>
                  </a:lnTo>
                  <a:lnTo>
                    <a:pt x="10224" y="40329"/>
                  </a:lnTo>
                  <a:lnTo>
                    <a:pt x="13114" y="39586"/>
                  </a:lnTo>
                  <a:lnTo>
                    <a:pt x="28493" y="30757"/>
                  </a:lnTo>
                  <a:lnTo>
                    <a:pt x="73426" y="20412"/>
                  </a:lnTo>
                  <a:lnTo>
                    <a:pt x="104690" y="16407"/>
                  </a:lnTo>
                  <a:lnTo>
                    <a:pt x="123689" y="11564"/>
                  </a:lnTo>
                  <a:lnTo>
                    <a:pt x="168119" y="9644"/>
                  </a:lnTo>
                  <a:lnTo>
                    <a:pt x="199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60"/>
            <p:cNvSpPr/>
            <p:nvPr>
              <p:custDataLst>
                <p:tags r:id="rId80"/>
              </p:custDataLst>
            </p:nvPr>
          </p:nvSpPr>
          <p:spPr>
            <a:xfrm>
              <a:off x="4752975" y="647700"/>
              <a:ext cx="152401" cy="104773"/>
            </a:xfrm>
            <a:custGeom>
              <a:avLst/>
              <a:gdLst/>
              <a:ahLst/>
              <a:cxnLst/>
              <a:rect l="0" t="0" r="0" b="0"/>
              <a:pathLst>
                <a:path w="152401" h="104773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491" y="392"/>
                  </a:lnTo>
                  <a:lnTo>
                    <a:pt x="53930" y="2"/>
                  </a:lnTo>
                  <a:lnTo>
                    <a:pt x="79373" y="0"/>
                  </a:lnTo>
                  <a:lnTo>
                    <a:pt x="85725" y="2822"/>
                  </a:lnTo>
                  <a:lnTo>
                    <a:pt x="92075" y="6546"/>
                  </a:lnTo>
                  <a:lnTo>
                    <a:pt x="101600" y="9701"/>
                  </a:lnTo>
                  <a:lnTo>
                    <a:pt x="112419" y="17610"/>
                  </a:lnTo>
                  <a:lnTo>
                    <a:pt x="113464" y="21232"/>
                  </a:lnTo>
                  <a:lnTo>
                    <a:pt x="114252" y="41403"/>
                  </a:lnTo>
                  <a:lnTo>
                    <a:pt x="113209" y="43477"/>
                  </a:lnTo>
                  <a:lnTo>
                    <a:pt x="111456" y="44860"/>
                  </a:lnTo>
                  <a:lnTo>
                    <a:pt x="106686" y="47454"/>
                  </a:lnTo>
                  <a:lnTo>
                    <a:pt x="79342" y="72045"/>
                  </a:lnTo>
                  <a:lnTo>
                    <a:pt x="66668" y="78201"/>
                  </a:lnTo>
                  <a:lnTo>
                    <a:pt x="49917" y="91977"/>
                  </a:lnTo>
                  <a:lnTo>
                    <a:pt x="39865" y="94819"/>
                  </a:lnTo>
                  <a:lnTo>
                    <a:pt x="39277" y="96021"/>
                  </a:lnTo>
                  <a:lnTo>
                    <a:pt x="38255" y="103413"/>
                  </a:lnTo>
                  <a:lnTo>
                    <a:pt x="39262" y="103867"/>
                  </a:lnTo>
                  <a:lnTo>
                    <a:pt x="84446" y="104772"/>
                  </a:lnTo>
                  <a:lnTo>
                    <a:pt x="127112" y="103716"/>
                  </a:lnTo>
                  <a:lnTo>
                    <a:pt x="152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1"/>
            <p:cNvSpPr/>
            <p:nvPr>
              <p:custDataLst>
                <p:tags r:id="rId81"/>
              </p:custDataLst>
            </p:nvPr>
          </p:nvSpPr>
          <p:spPr>
            <a:xfrm>
              <a:off x="4552950" y="523875"/>
              <a:ext cx="942976" cy="46291"/>
            </a:xfrm>
            <a:custGeom>
              <a:avLst/>
              <a:gdLst/>
              <a:ahLst/>
              <a:cxnLst/>
              <a:rect l="0" t="0" r="0" b="0"/>
              <a:pathLst>
                <a:path w="942976" h="46291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4538"/>
                  </a:lnTo>
                  <a:lnTo>
                    <a:pt x="5057" y="22195"/>
                  </a:lnTo>
                  <a:lnTo>
                    <a:pt x="7604" y="22205"/>
                  </a:lnTo>
                  <a:lnTo>
                    <a:pt x="48483" y="35976"/>
                  </a:lnTo>
                  <a:lnTo>
                    <a:pt x="94697" y="37820"/>
                  </a:lnTo>
                  <a:lnTo>
                    <a:pt x="130952" y="39075"/>
                  </a:lnTo>
                  <a:lnTo>
                    <a:pt x="170622" y="44622"/>
                  </a:lnTo>
                  <a:lnTo>
                    <a:pt x="203890" y="46290"/>
                  </a:lnTo>
                  <a:lnTo>
                    <a:pt x="239843" y="44209"/>
                  </a:lnTo>
                  <a:lnTo>
                    <a:pt x="278047" y="40815"/>
                  </a:lnTo>
                  <a:lnTo>
                    <a:pt x="319720" y="39307"/>
                  </a:lnTo>
                  <a:lnTo>
                    <a:pt x="365759" y="38636"/>
                  </a:lnTo>
                  <a:lnTo>
                    <a:pt x="389889" y="38458"/>
                  </a:lnTo>
                  <a:lnTo>
                    <a:pt x="436457" y="38259"/>
                  </a:lnTo>
                  <a:lnTo>
                    <a:pt x="483964" y="37112"/>
                  </a:lnTo>
                  <a:lnTo>
                    <a:pt x="509968" y="35325"/>
                  </a:lnTo>
                  <a:lnTo>
                    <a:pt x="536828" y="33075"/>
                  </a:lnTo>
                  <a:lnTo>
                    <a:pt x="562144" y="31575"/>
                  </a:lnTo>
                  <a:lnTo>
                    <a:pt x="586429" y="30575"/>
                  </a:lnTo>
                  <a:lnTo>
                    <a:pt x="610028" y="29908"/>
                  </a:lnTo>
                  <a:lnTo>
                    <a:pt x="634227" y="28405"/>
                  </a:lnTo>
                  <a:lnTo>
                    <a:pt x="658826" y="26345"/>
                  </a:lnTo>
                  <a:lnTo>
                    <a:pt x="683693" y="23914"/>
                  </a:lnTo>
                  <a:lnTo>
                    <a:pt x="728255" y="21212"/>
                  </a:lnTo>
                  <a:lnTo>
                    <a:pt x="769227" y="20011"/>
                  </a:lnTo>
                  <a:lnTo>
                    <a:pt x="808604" y="19477"/>
                  </a:lnTo>
                  <a:lnTo>
                    <a:pt x="841627" y="16418"/>
                  </a:lnTo>
                  <a:lnTo>
                    <a:pt x="884019" y="11567"/>
                  </a:lnTo>
                  <a:lnTo>
                    <a:pt x="917745" y="7308"/>
                  </a:lnTo>
                  <a:lnTo>
                    <a:pt x="94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62"/>
            <p:cNvSpPr/>
            <p:nvPr>
              <p:custDataLst>
                <p:tags r:id="rId82"/>
              </p:custDataLst>
            </p:nvPr>
          </p:nvSpPr>
          <p:spPr>
            <a:xfrm>
              <a:off x="5410200" y="76317"/>
              <a:ext cx="152401" cy="133234"/>
            </a:xfrm>
            <a:custGeom>
              <a:avLst/>
              <a:gdLst/>
              <a:ahLst/>
              <a:cxnLst/>
              <a:rect l="0" t="0" r="0" b="0"/>
              <a:pathLst>
                <a:path w="152401" h="133234">
                  <a:moveTo>
                    <a:pt x="0" y="18933"/>
                  </a:moveTo>
                  <a:lnTo>
                    <a:pt x="0" y="18933"/>
                  </a:lnTo>
                  <a:lnTo>
                    <a:pt x="0" y="9524"/>
                  </a:lnTo>
                  <a:lnTo>
                    <a:pt x="8201" y="1217"/>
                  </a:lnTo>
                  <a:lnTo>
                    <a:pt x="14189" y="278"/>
                  </a:lnTo>
                  <a:lnTo>
                    <a:pt x="22666" y="0"/>
                  </a:lnTo>
                  <a:lnTo>
                    <a:pt x="28771" y="2757"/>
                  </a:lnTo>
                  <a:lnTo>
                    <a:pt x="44476" y="15078"/>
                  </a:lnTo>
                  <a:lnTo>
                    <a:pt x="57155" y="20994"/>
                  </a:lnTo>
                  <a:lnTo>
                    <a:pt x="63502" y="27257"/>
                  </a:lnTo>
                  <a:lnTo>
                    <a:pt x="71967" y="41625"/>
                  </a:lnTo>
                  <a:lnTo>
                    <a:pt x="74319" y="49480"/>
                  </a:lnTo>
                  <a:lnTo>
                    <a:pt x="73888" y="53056"/>
                  </a:lnTo>
                  <a:lnTo>
                    <a:pt x="64368" y="76036"/>
                  </a:lnTo>
                  <a:lnTo>
                    <a:pt x="41365" y="102443"/>
                  </a:lnTo>
                  <a:lnTo>
                    <a:pt x="38530" y="112428"/>
                  </a:lnTo>
                  <a:lnTo>
                    <a:pt x="39444" y="113013"/>
                  </a:lnTo>
                  <a:lnTo>
                    <a:pt x="60502" y="114137"/>
                  </a:lnTo>
                  <a:lnTo>
                    <a:pt x="69902" y="114169"/>
                  </a:lnTo>
                  <a:lnTo>
                    <a:pt x="117410" y="129992"/>
                  </a:lnTo>
                  <a:lnTo>
                    <a:pt x="152400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63"/>
            <p:cNvSpPr/>
            <p:nvPr>
              <p:custDataLst>
                <p:tags r:id="rId83"/>
              </p:custDataLst>
            </p:nvPr>
          </p:nvSpPr>
          <p:spPr>
            <a:xfrm>
              <a:off x="5334000" y="219123"/>
              <a:ext cx="56504" cy="209503"/>
            </a:xfrm>
            <a:custGeom>
              <a:avLst/>
              <a:gdLst/>
              <a:ahLst/>
              <a:cxnLst/>
              <a:rect l="0" t="0" r="0" b="0"/>
              <a:pathLst>
                <a:path w="56504" h="209503">
                  <a:moveTo>
                    <a:pt x="0" y="28527"/>
                  </a:moveTo>
                  <a:lnTo>
                    <a:pt x="0" y="28527"/>
                  </a:lnTo>
                  <a:lnTo>
                    <a:pt x="0" y="0"/>
                  </a:lnTo>
                  <a:lnTo>
                    <a:pt x="5056" y="5023"/>
                  </a:lnTo>
                  <a:lnTo>
                    <a:pt x="7539" y="10320"/>
                  </a:lnTo>
                  <a:lnTo>
                    <a:pt x="8201" y="13214"/>
                  </a:lnTo>
                  <a:lnTo>
                    <a:pt x="9701" y="15143"/>
                  </a:lnTo>
                  <a:lnTo>
                    <a:pt x="14189" y="17287"/>
                  </a:lnTo>
                  <a:lnTo>
                    <a:pt x="19712" y="23884"/>
                  </a:lnTo>
                  <a:lnTo>
                    <a:pt x="33953" y="44849"/>
                  </a:lnTo>
                  <a:lnTo>
                    <a:pt x="46139" y="92168"/>
                  </a:lnTo>
                  <a:lnTo>
                    <a:pt x="56503" y="138116"/>
                  </a:lnTo>
                  <a:lnTo>
                    <a:pt x="56006" y="167411"/>
                  </a:lnTo>
                  <a:lnTo>
                    <a:pt x="47442" y="195755"/>
                  </a:lnTo>
                  <a:lnTo>
                    <a:pt x="38100" y="20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64"/>
            <p:cNvSpPr/>
            <p:nvPr>
              <p:custDataLst>
                <p:tags r:id="rId84"/>
              </p:custDataLst>
            </p:nvPr>
          </p:nvSpPr>
          <p:spPr>
            <a:xfrm>
              <a:off x="5086350" y="268073"/>
              <a:ext cx="209551" cy="170078"/>
            </a:xfrm>
            <a:custGeom>
              <a:avLst/>
              <a:gdLst/>
              <a:ahLst/>
              <a:cxnLst/>
              <a:rect l="0" t="0" r="0" b="0"/>
              <a:pathLst>
                <a:path w="209551" h="170078">
                  <a:moveTo>
                    <a:pt x="0" y="170077"/>
                  </a:moveTo>
                  <a:lnTo>
                    <a:pt x="0" y="170077"/>
                  </a:lnTo>
                  <a:lnTo>
                    <a:pt x="8201" y="161876"/>
                  </a:lnTo>
                  <a:lnTo>
                    <a:pt x="9133" y="155888"/>
                  </a:lnTo>
                  <a:lnTo>
                    <a:pt x="9409" y="147411"/>
                  </a:lnTo>
                  <a:lnTo>
                    <a:pt x="12295" y="141306"/>
                  </a:lnTo>
                  <a:lnTo>
                    <a:pt x="24707" y="125601"/>
                  </a:lnTo>
                  <a:lnTo>
                    <a:pt x="30633" y="112922"/>
                  </a:lnTo>
                  <a:lnTo>
                    <a:pt x="33122" y="109749"/>
                  </a:lnTo>
                  <a:lnTo>
                    <a:pt x="35888" y="100578"/>
                  </a:lnTo>
                  <a:lnTo>
                    <a:pt x="40267" y="83515"/>
                  </a:lnTo>
                  <a:lnTo>
                    <a:pt x="49801" y="56540"/>
                  </a:lnTo>
                  <a:lnTo>
                    <a:pt x="53884" y="49766"/>
                  </a:lnTo>
                  <a:lnTo>
                    <a:pt x="56505" y="36794"/>
                  </a:lnTo>
                  <a:lnTo>
                    <a:pt x="57150" y="0"/>
                  </a:lnTo>
                  <a:lnTo>
                    <a:pt x="57150" y="15996"/>
                  </a:lnTo>
                  <a:lnTo>
                    <a:pt x="50605" y="26008"/>
                  </a:lnTo>
                  <a:lnTo>
                    <a:pt x="47703" y="69494"/>
                  </a:lnTo>
                  <a:lnTo>
                    <a:pt x="47627" y="115953"/>
                  </a:lnTo>
                  <a:lnTo>
                    <a:pt x="47625" y="124150"/>
                  </a:lnTo>
                  <a:lnTo>
                    <a:pt x="50448" y="131320"/>
                  </a:lnTo>
                  <a:lnTo>
                    <a:pt x="55826" y="139491"/>
                  </a:lnTo>
                  <a:lnTo>
                    <a:pt x="56758" y="145963"/>
                  </a:lnTo>
                  <a:lnTo>
                    <a:pt x="57947" y="147651"/>
                  </a:lnTo>
                  <a:lnTo>
                    <a:pt x="59799" y="148776"/>
                  </a:lnTo>
                  <a:lnTo>
                    <a:pt x="67459" y="150360"/>
                  </a:lnTo>
                  <a:lnTo>
                    <a:pt x="79530" y="150895"/>
                  </a:lnTo>
                  <a:lnTo>
                    <a:pt x="81595" y="149881"/>
                  </a:lnTo>
                  <a:lnTo>
                    <a:pt x="82971" y="148146"/>
                  </a:lnTo>
                  <a:lnTo>
                    <a:pt x="85560" y="143397"/>
                  </a:lnTo>
                  <a:lnTo>
                    <a:pt x="110145" y="115010"/>
                  </a:lnTo>
                  <a:lnTo>
                    <a:pt x="116301" y="95856"/>
                  </a:lnTo>
                  <a:lnTo>
                    <a:pt x="118809" y="92022"/>
                  </a:lnTo>
                  <a:lnTo>
                    <a:pt x="132381" y="49711"/>
                  </a:lnTo>
                  <a:lnTo>
                    <a:pt x="132919" y="43203"/>
                  </a:lnTo>
                  <a:lnTo>
                    <a:pt x="135980" y="36783"/>
                  </a:lnTo>
                  <a:lnTo>
                    <a:pt x="142472" y="27763"/>
                  </a:lnTo>
                  <a:lnTo>
                    <a:pt x="142839" y="35452"/>
                  </a:lnTo>
                  <a:lnTo>
                    <a:pt x="149414" y="44080"/>
                  </a:lnTo>
                  <a:lnTo>
                    <a:pt x="152574" y="52899"/>
                  </a:lnTo>
                  <a:lnTo>
                    <a:pt x="158684" y="62215"/>
                  </a:lnTo>
                  <a:lnTo>
                    <a:pt x="162023" y="71678"/>
                  </a:lnTo>
                  <a:lnTo>
                    <a:pt x="176077" y="88852"/>
                  </a:lnTo>
                  <a:lnTo>
                    <a:pt x="209550" y="112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65"/>
            <p:cNvSpPr/>
            <p:nvPr>
              <p:custDataLst>
                <p:tags r:id="rId85"/>
              </p:custDataLst>
            </p:nvPr>
          </p:nvSpPr>
          <p:spPr>
            <a:xfrm>
              <a:off x="4857750" y="381000"/>
              <a:ext cx="114301" cy="9494"/>
            </a:xfrm>
            <a:custGeom>
              <a:avLst/>
              <a:gdLst/>
              <a:ahLst/>
              <a:cxnLst/>
              <a:rect l="0" t="0" r="0" b="0"/>
              <a:pathLst>
                <a:path w="114301" h="9494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0" y="4458"/>
                  </a:lnTo>
                  <a:lnTo>
                    <a:pt x="1058" y="4031"/>
                  </a:lnTo>
                  <a:lnTo>
                    <a:pt x="5057" y="6377"/>
                  </a:lnTo>
                  <a:lnTo>
                    <a:pt x="7604" y="6368"/>
                  </a:lnTo>
                  <a:lnTo>
                    <a:pt x="22390" y="1048"/>
                  </a:lnTo>
                  <a:lnTo>
                    <a:pt x="69325" y="9363"/>
                  </a:lnTo>
                  <a:lnTo>
                    <a:pt x="87542" y="94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66"/>
            <p:cNvSpPr/>
            <p:nvPr>
              <p:custDataLst>
                <p:tags r:id="rId86"/>
              </p:custDataLst>
            </p:nvPr>
          </p:nvSpPr>
          <p:spPr>
            <a:xfrm>
              <a:off x="4629160" y="323851"/>
              <a:ext cx="133341" cy="114286"/>
            </a:xfrm>
            <a:custGeom>
              <a:avLst/>
              <a:gdLst/>
              <a:ahLst/>
              <a:cxnLst/>
              <a:rect l="0" t="0" r="0" b="0"/>
              <a:pathLst>
                <a:path w="133341" h="114286">
                  <a:moveTo>
                    <a:pt x="9515" y="9524"/>
                  </a:moveTo>
                  <a:lnTo>
                    <a:pt x="9515" y="9524"/>
                  </a:lnTo>
                  <a:lnTo>
                    <a:pt x="4458" y="9524"/>
                  </a:lnTo>
                  <a:lnTo>
                    <a:pt x="2969" y="8466"/>
                  </a:lnTo>
                  <a:lnTo>
                    <a:pt x="1976" y="6702"/>
                  </a:lnTo>
                  <a:lnTo>
                    <a:pt x="0" y="33"/>
                  </a:lnTo>
                  <a:lnTo>
                    <a:pt x="14179" y="0"/>
                  </a:lnTo>
                  <a:lnTo>
                    <a:pt x="19702" y="2822"/>
                  </a:lnTo>
                  <a:lnTo>
                    <a:pt x="25684" y="6545"/>
                  </a:lnTo>
                  <a:lnTo>
                    <a:pt x="35002" y="9700"/>
                  </a:lnTo>
                  <a:lnTo>
                    <a:pt x="50801" y="22665"/>
                  </a:lnTo>
                  <a:lnTo>
                    <a:pt x="54323" y="28770"/>
                  </a:lnTo>
                  <a:lnTo>
                    <a:pt x="56946" y="35011"/>
                  </a:lnTo>
                  <a:lnTo>
                    <a:pt x="63315" y="44475"/>
                  </a:lnTo>
                  <a:lnTo>
                    <a:pt x="65672" y="53982"/>
                  </a:lnTo>
                  <a:lnTo>
                    <a:pt x="66534" y="69850"/>
                  </a:lnTo>
                  <a:lnTo>
                    <a:pt x="63785" y="76199"/>
                  </a:lnTo>
                  <a:lnTo>
                    <a:pt x="60093" y="82549"/>
                  </a:lnTo>
                  <a:lnTo>
                    <a:pt x="56957" y="92074"/>
                  </a:lnTo>
                  <a:lnTo>
                    <a:pt x="39840" y="112417"/>
                  </a:lnTo>
                  <a:lnTo>
                    <a:pt x="36046" y="113463"/>
                  </a:lnTo>
                  <a:lnTo>
                    <a:pt x="20493" y="114285"/>
                  </a:lnTo>
                  <a:lnTo>
                    <a:pt x="22508" y="111470"/>
                  </a:lnTo>
                  <a:lnTo>
                    <a:pt x="24528" y="109238"/>
                  </a:lnTo>
                  <a:lnTo>
                    <a:pt x="26770" y="103936"/>
                  </a:lnTo>
                  <a:lnTo>
                    <a:pt x="27369" y="101040"/>
                  </a:lnTo>
                  <a:lnTo>
                    <a:pt x="35946" y="85650"/>
                  </a:lnTo>
                  <a:lnTo>
                    <a:pt x="36661" y="82500"/>
                  </a:lnTo>
                  <a:lnTo>
                    <a:pt x="42723" y="73009"/>
                  </a:lnTo>
                  <a:lnTo>
                    <a:pt x="80923" y="30560"/>
                  </a:lnTo>
                  <a:lnTo>
                    <a:pt x="82521" y="26723"/>
                  </a:lnTo>
                  <a:lnTo>
                    <a:pt x="84644" y="24165"/>
                  </a:lnTo>
                  <a:lnTo>
                    <a:pt x="113851" y="431"/>
                  </a:lnTo>
                  <a:lnTo>
                    <a:pt x="114160" y="5183"/>
                  </a:lnTo>
                  <a:lnTo>
                    <a:pt x="113145" y="6630"/>
                  </a:lnTo>
                  <a:lnTo>
                    <a:pt x="111410" y="7595"/>
                  </a:lnTo>
                  <a:lnTo>
                    <a:pt x="109195" y="8238"/>
                  </a:lnTo>
                  <a:lnTo>
                    <a:pt x="107719" y="9725"/>
                  </a:lnTo>
                  <a:lnTo>
                    <a:pt x="102526" y="19716"/>
                  </a:lnTo>
                  <a:lnTo>
                    <a:pt x="96680" y="26824"/>
                  </a:lnTo>
                  <a:lnTo>
                    <a:pt x="94466" y="35833"/>
                  </a:lnTo>
                  <a:lnTo>
                    <a:pt x="88778" y="45777"/>
                  </a:lnTo>
                  <a:lnTo>
                    <a:pt x="85834" y="70791"/>
                  </a:lnTo>
                  <a:lnTo>
                    <a:pt x="88590" y="76618"/>
                  </a:lnTo>
                  <a:lnTo>
                    <a:pt x="93927" y="83925"/>
                  </a:lnTo>
                  <a:lnTo>
                    <a:pt x="97479" y="84925"/>
                  </a:lnTo>
                  <a:lnTo>
                    <a:pt x="99908" y="85191"/>
                  </a:lnTo>
                  <a:lnTo>
                    <a:pt x="105429" y="88309"/>
                  </a:lnTo>
                  <a:lnTo>
                    <a:pt x="108382" y="90623"/>
                  </a:lnTo>
                  <a:lnTo>
                    <a:pt x="111410" y="91106"/>
                  </a:lnTo>
                  <a:lnTo>
                    <a:pt x="114486" y="90371"/>
                  </a:lnTo>
                  <a:lnTo>
                    <a:pt x="120727" y="87789"/>
                  </a:lnTo>
                  <a:lnTo>
                    <a:pt x="133340" y="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67"/>
            <p:cNvSpPr/>
            <p:nvPr>
              <p:custDataLst>
                <p:tags r:id="rId87"/>
              </p:custDataLst>
            </p:nvPr>
          </p:nvSpPr>
          <p:spPr>
            <a:xfrm>
              <a:off x="4495930" y="266738"/>
              <a:ext cx="85596" cy="218477"/>
            </a:xfrm>
            <a:custGeom>
              <a:avLst/>
              <a:gdLst/>
              <a:ahLst/>
              <a:cxnLst/>
              <a:rect l="0" t="0" r="0" b="0"/>
              <a:pathLst>
                <a:path w="85596" h="218477">
                  <a:moveTo>
                    <a:pt x="76070" y="38062"/>
                  </a:moveTo>
                  <a:lnTo>
                    <a:pt x="76070" y="38062"/>
                  </a:lnTo>
                  <a:lnTo>
                    <a:pt x="76070" y="10962"/>
                  </a:lnTo>
                  <a:lnTo>
                    <a:pt x="66937" y="393"/>
                  </a:lnTo>
                  <a:lnTo>
                    <a:pt x="58378" y="0"/>
                  </a:lnTo>
                  <a:lnTo>
                    <a:pt x="52366" y="5030"/>
                  </a:lnTo>
                  <a:lnTo>
                    <a:pt x="49660" y="10328"/>
                  </a:lnTo>
                  <a:lnTo>
                    <a:pt x="48938" y="13223"/>
                  </a:lnTo>
                  <a:lnTo>
                    <a:pt x="42866" y="22353"/>
                  </a:lnTo>
                  <a:lnTo>
                    <a:pt x="32391" y="34920"/>
                  </a:lnTo>
                  <a:lnTo>
                    <a:pt x="26402" y="47594"/>
                  </a:lnTo>
                  <a:lnTo>
                    <a:pt x="15342" y="65345"/>
                  </a:lnTo>
                  <a:lnTo>
                    <a:pt x="3197" y="108022"/>
                  </a:lnTo>
                  <a:lnTo>
                    <a:pt x="0" y="153660"/>
                  </a:lnTo>
                  <a:lnTo>
                    <a:pt x="4965" y="169562"/>
                  </a:lnTo>
                  <a:lnTo>
                    <a:pt x="16124" y="186294"/>
                  </a:lnTo>
                  <a:lnTo>
                    <a:pt x="41160" y="212648"/>
                  </a:lnTo>
                  <a:lnTo>
                    <a:pt x="50324" y="216198"/>
                  </a:lnTo>
                  <a:lnTo>
                    <a:pt x="68398" y="218476"/>
                  </a:lnTo>
                  <a:lnTo>
                    <a:pt x="75482" y="215965"/>
                  </a:lnTo>
                  <a:lnTo>
                    <a:pt x="85595" y="20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68"/>
            <p:cNvSpPr/>
            <p:nvPr>
              <p:custDataLst>
                <p:tags r:id="rId88"/>
              </p:custDataLst>
            </p:nvPr>
          </p:nvSpPr>
          <p:spPr>
            <a:xfrm>
              <a:off x="4238659" y="428625"/>
              <a:ext cx="171417" cy="38101"/>
            </a:xfrm>
            <a:custGeom>
              <a:avLst/>
              <a:gdLst/>
              <a:ahLst/>
              <a:cxnLst/>
              <a:rect l="0" t="0" r="0" b="0"/>
              <a:pathLst>
                <a:path w="171417" h="38101">
                  <a:moveTo>
                    <a:pt x="9491" y="38100"/>
                  </a:moveTo>
                  <a:lnTo>
                    <a:pt x="9491" y="38100"/>
                  </a:lnTo>
                  <a:lnTo>
                    <a:pt x="9491" y="29899"/>
                  </a:lnTo>
                  <a:lnTo>
                    <a:pt x="8433" y="29458"/>
                  </a:lnTo>
                  <a:lnTo>
                    <a:pt x="0" y="28578"/>
                  </a:lnTo>
                  <a:lnTo>
                    <a:pt x="30833" y="28575"/>
                  </a:lnTo>
                  <a:lnTo>
                    <a:pt x="76379" y="16816"/>
                  </a:lnTo>
                  <a:lnTo>
                    <a:pt x="95279" y="11685"/>
                  </a:lnTo>
                  <a:lnTo>
                    <a:pt x="142814" y="9651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9"/>
            <p:cNvSpPr/>
            <p:nvPr>
              <p:custDataLst>
                <p:tags r:id="rId89"/>
              </p:custDataLst>
            </p:nvPr>
          </p:nvSpPr>
          <p:spPr>
            <a:xfrm>
              <a:off x="4090460" y="763885"/>
              <a:ext cx="319616" cy="349874"/>
            </a:xfrm>
            <a:custGeom>
              <a:avLst/>
              <a:gdLst/>
              <a:ahLst/>
              <a:cxnLst/>
              <a:rect l="0" t="0" r="0" b="0"/>
              <a:pathLst>
                <a:path w="319616" h="349874">
                  <a:moveTo>
                    <a:pt x="71965" y="121940"/>
                  </a:moveTo>
                  <a:lnTo>
                    <a:pt x="71965" y="121940"/>
                  </a:lnTo>
                  <a:lnTo>
                    <a:pt x="53341" y="121940"/>
                  </a:lnTo>
                  <a:lnTo>
                    <a:pt x="52918" y="144606"/>
                  </a:lnTo>
                  <a:lnTo>
                    <a:pt x="53976" y="146576"/>
                  </a:lnTo>
                  <a:lnTo>
                    <a:pt x="55739" y="147889"/>
                  </a:lnTo>
                  <a:lnTo>
                    <a:pt x="83506" y="158562"/>
                  </a:lnTo>
                  <a:lnTo>
                    <a:pt x="108670" y="159910"/>
                  </a:lnTo>
                  <a:lnTo>
                    <a:pt x="152502" y="150332"/>
                  </a:lnTo>
                  <a:lnTo>
                    <a:pt x="181477" y="140327"/>
                  </a:lnTo>
                  <a:lnTo>
                    <a:pt x="226666" y="114506"/>
                  </a:lnTo>
                  <a:lnTo>
                    <a:pt x="255957" y="76000"/>
                  </a:lnTo>
                  <a:lnTo>
                    <a:pt x="260536" y="57998"/>
                  </a:lnTo>
                  <a:lnTo>
                    <a:pt x="261893" y="44316"/>
                  </a:lnTo>
                  <a:lnTo>
                    <a:pt x="259389" y="36993"/>
                  </a:lnTo>
                  <a:lnTo>
                    <a:pt x="240060" y="14036"/>
                  </a:lnTo>
                  <a:lnTo>
                    <a:pt x="225605" y="4478"/>
                  </a:lnTo>
                  <a:lnTo>
                    <a:pt x="207917" y="0"/>
                  </a:lnTo>
                  <a:lnTo>
                    <a:pt x="195535" y="1775"/>
                  </a:lnTo>
                  <a:lnTo>
                    <a:pt x="151325" y="12353"/>
                  </a:lnTo>
                  <a:lnTo>
                    <a:pt x="105038" y="38201"/>
                  </a:lnTo>
                  <a:lnTo>
                    <a:pt x="65731" y="71593"/>
                  </a:lnTo>
                  <a:lnTo>
                    <a:pt x="32582" y="117481"/>
                  </a:lnTo>
                  <a:lnTo>
                    <a:pt x="12876" y="150457"/>
                  </a:lnTo>
                  <a:lnTo>
                    <a:pt x="6788" y="178452"/>
                  </a:lnTo>
                  <a:lnTo>
                    <a:pt x="0" y="218360"/>
                  </a:lnTo>
                  <a:lnTo>
                    <a:pt x="4385" y="259913"/>
                  </a:lnTo>
                  <a:lnTo>
                    <a:pt x="10078" y="280178"/>
                  </a:lnTo>
                  <a:lnTo>
                    <a:pt x="18354" y="290340"/>
                  </a:lnTo>
                  <a:lnTo>
                    <a:pt x="56048" y="319711"/>
                  </a:lnTo>
                  <a:lnTo>
                    <a:pt x="102011" y="336485"/>
                  </a:lnTo>
                  <a:lnTo>
                    <a:pt x="149083" y="342942"/>
                  </a:lnTo>
                  <a:lnTo>
                    <a:pt x="186537" y="348289"/>
                  </a:lnTo>
                  <a:lnTo>
                    <a:pt x="224446" y="349873"/>
                  </a:lnTo>
                  <a:lnTo>
                    <a:pt x="270125" y="345352"/>
                  </a:lnTo>
                  <a:lnTo>
                    <a:pt x="319615" y="331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470"/>
          <p:cNvSpPr/>
          <p:nvPr>
            <p:custDataLst>
              <p:tags r:id="rId2"/>
            </p:custDataLst>
          </p:nvPr>
        </p:nvSpPr>
        <p:spPr>
          <a:xfrm>
            <a:off x="4876800" y="3724275"/>
            <a:ext cx="6334126" cy="142876"/>
          </a:xfrm>
          <a:custGeom>
            <a:avLst/>
            <a:gdLst/>
            <a:ahLst/>
            <a:cxnLst/>
            <a:rect l="0" t="0" r="0" b="0"/>
            <a:pathLst>
              <a:path w="6334126" h="142876">
                <a:moveTo>
                  <a:pt x="0" y="57150"/>
                </a:moveTo>
                <a:lnTo>
                  <a:pt x="0" y="57150"/>
                </a:lnTo>
                <a:lnTo>
                  <a:pt x="22390" y="57150"/>
                </a:lnTo>
                <a:lnTo>
                  <a:pt x="28648" y="59972"/>
                </a:lnTo>
                <a:lnTo>
                  <a:pt x="31798" y="62207"/>
                </a:lnTo>
                <a:lnTo>
                  <a:pt x="46346" y="65351"/>
                </a:lnTo>
                <a:lnTo>
                  <a:pt x="89210" y="66623"/>
                </a:lnTo>
                <a:lnTo>
                  <a:pt x="133809" y="66668"/>
                </a:lnTo>
                <a:lnTo>
                  <a:pt x="174363" y="66674"/>
                </a:lnTo>
                <a:lnTo>
                  <a:pt x="210413" y="66675"/>
                </a:lnTo>
                <a:lnTo>
                  <a:pt x="247906" y="66675"/>
                </a:lnTo>
                <a:lnTo>
                  <a:pt x="285826" y="66675"/>
                </a:lnTo>
                <a:lnTo>
                  <a:pt x="329517" y="66675"/>
                </a:lnTo>
                <a:lnTo>
                  <a:pt x="363411" y="66675"/>
                </a:lnTo>
                <a:lnTo>
                  <a:pt x="396113" y="66675"/>
                </a:lnTo>
                <a:lnTo>
                  <a:pt x="431109" y="66675"/>
                </a:lnTo>
                <a:lnTo>
                  <a:pt x="468887" y="66675"/>
                </a:lnTo>
                <a:lnTo>
                  <a:pt x="510372" y="66675"/>
                </a:lnTo>
                <a:lnTo>
                  <a:pt x="550683" y="66675"/>
                </a:lnTo>
                <a:lnTo>
                  <a:pt x="591881" y="66675"/>
                </a:lnTo>
                <a:lnTo>
                  <a:pt x="638414" y="66675"/>
                </a:lnTo>
                <a:lnTo>
                  <a:pt x="684495" y="66675"/>
                </a:lnTo>
                <a:lnTo>
                  <a:pt x="731787" y="66675"/>
                </a:lnTo>
                <a:lnTo>
                  <a:pt x="757732" y="66675"/>
                </a:lnTo>
                <a:lnTo>
                  <a:pt x="784555" y="66675"/>
                </a:lnTo>
                <a:lnTo>
                  <a:pt x="813020" y="66675"/>
                </a:lnTo>
                <a:lnTo>
                  <a:pt x="842580" y="66675"/>
                </a:lnTo>
                <a:lnTo>
                  <a:pt x="872870" y="66675"/>
                </a:lnTo>
                <a:lnTo>
                  <a:pt x="902588" y="65617"/>
                </a:lnTo>
                <a:lnTo>
                  <a:pt x="931926" y="63853"/>
                </a:lnTo>
                <a:lnTo>
                  <a:pt x="961009" y="61618"/>
                </a:lnTo>
                <a:lnTo>
                  <a:pt x="990981" y="60129"/>
                </a:lnTo>
                <a:lnTo>
                  <a:pt x="1021545" y="59136"/>
                </a:lnTo>
                <a:lnTo>
                  <a:pt x="1052505" y="58474"/>
                </a:lnTo>
                <a:lnTo>
                  <a:pt x="1084788" y="58033"/>
                </a:lnTo>
                <a:lnTo>
                  <a:pt x="1117950" y="57739"/>
                </a:lnTo>
                <a:lnTo>
                  <a:pt x="1151699" y="57543"/>
                </a:lnTo>
                <a:lnTo>
                  <a:pt x="1185842" y="56354"/>
                </a:lnTo>
                <a:lnTo>
                  <a:pt x="1220244" y="54502"/>
                </a:lnTo>
                <a:lnTo>
                  <a:pt x="1254821" y="52210"/>
                </a:lnTo>
                <a:lnTo>
                  <a:pt x="1289514" y="49623"/>
                </a:lnTo>
                <a:lnTo>
                  <a:pt x="1324284" y="46841"/>
                </a:lnTo>
                <a:lnTo>
                  <a:pt x="1359107" y="43927"/>
                </a:lnTo>
                <a:lnTo>
                  <a:pt x="1396079" y="41985"/>
                </a:lnTo>
                <a:lnTo>
                  <a:pt x="1434486" y="40690"/>
                </a:lnTo>
                <a:lnTo>
                  <a:pt x="1473849" y="39827"/>
                </a:lnTo>
                <a:lnTo>
                  <a:pt x="1513850" y="38193"/>
                </a:lnTo>
                <a:lnTo>
                  <a:pt x="1554275" y="36045"/>
                </a:lnTo>
                <a:lnTo>
                  <a:pt x="1594983" y="33555"/>
                </a:lnTo>
                <a:lnTo>
                  <a:pt x="1633764" y="30837"/>
                </a:lnTo>
                <a:lnTo>
                  <a:pt x="1671259" y="27966"/>
                </a:lnTo>
                <a:lnTo>
                  <a:pt x="1707898" y="24994"/>
                </a:lnTo>
                <a:lnTo>
                  <a:pt x="1747141" y="23013"/>
                </a:lnTo>
                <a:lnTo>
                  <a:pt x="1788118" y="21692"/>
                </a:lnTo>
                <a:lnTo>
                  <a:pt x="1830254" y="20811"/>
                </a:lnTo>
                <a:lnTo>
                  <a:pt x="1873161" y="20224"/>
                </a:lnTo>
                <a:lnTo>
                  <a:pt x="1916582" y="19833"/>
                </a:lnTo>
                <a:lnTo>
                  <a:pt x="1960346" y="19571"/>
                </a:lnTo>
                <a:lnTo>
                  <a:pt x="2004339" y="18339"/>
                </a:lnTo>
                <a:lnTo>
                  <a:pt x="2048484" y="16460"/>
                </a:lnTo>
                <a:lnTo>
                  <a:pt x="2092732" y="14148"/>
                </a:lnTo>
                <a:lnTo>
                  <a:pt x="2137046" y="12607"/>
                </a:lnTo>
                <a:lnTo>
                  <a:pt x="2181406" y="11580"/>
                </a:lnTo>
                <a:lnTo>
                  <a:pt x="2225795" y="10895"/>
                </a:lnTo>
                <a:lnTo>
                  <a:pt x="2271264" y="9380"/>
                </a:lnTo>
                <a:lnTo>
                  <a:pt x="2317452" y="7312"/>
                </a:lnTo>
                <a:lnTo>
                  <a:pt x="2364117" y="4874"/>
                </a:lnTo>
                <a:lnTo>
                  <a:pt x="2410044" y="3249"/>
                </a:lnTo>
                <a:lnTo>
                  <a:pt x="2455480" y="2166"/>
                </a:lnTo>
                <a:lnTo>
                  <a:pt x="2500587" y="1444"/>
                </a:lnTo>
                <a:lnTo>
                  <a:pt x="2545474" y="963"/>
                </a:lnTo>
                <a:lnTo>
                  <a:pt x="2590216" y="642"/>
                </a:lnTo>
                <a:lnTo>
                  <a:pt x="2634862" y="428"/>
                </a:lnTo>
                <a:lnTo>
                  <a:pt x="2681558" y="285"/>
                </a:lnTo>
                <a:lnTo>
                  <a:pt x="2729622" y="190"/>
                </a:lnTo>
                <a:lnTo>
                  <a:pt x="2778598" y="127"/>
                </a:lnTo>
                <a:lnTo>
                  <a:pt x="2826065" y="84"/>
                </a:lnTo>
                <a:lnTo>
                  <a:pt x="2872527" y="56"/>
                </a:lnTo>
                <a:lnTo>
                  <a:pt x="2918319" y="38"/>
                </a:lnTo>
                <a:lnTo>
                  <a:pt x="2965779" y="25"/>
                </a:lnTo>
                <a:lnTo>
                  <a:pt x="3014352" y="17"/>
                </a:lnTo>
                <a:lnTo>
                  <a:pt x="3063668" y="11"/>
                </a:lnTo>
                <a:lnTo>
                  <a:pt x="3113479" y="7"/>
                </a:lnTo>
                <a:lnTo>
                  <a:pt x="3163619" y="5"/>
                </a:lnTo>
                <a:lnTo>
                  <a:pt x="3213980" y="3"/>
                </a:lnTo>
                <a:lnTo>
                  <a:pt x="3264486" y="2"/>
                </a:lnTo>
                <a:lnTo>
                  <a:pt x="3315091" y="2"/>
                </a:lnTo>
                <a:lnTo>
                  <a:pt x="3365760" y="1"/>
                </a:lnTo>
                <a:lnTo>
                  <a:pt x="3415416" y="1"/>
                </a:lnTo>
                <a:lnTo>
                  <a:pt x="3464394" y="0"/>
                </a:lnTo>
                <a:lnTo>
                  <a:pt x="3512921" y="0"/>
                </a:lnTo>
                <a:lnTo>
                  <a:pt x="3561147" y="0"/>
                </a:lnTo>
                <a:lnTo>
                  <a:pt x="3609173" y="0"/>
                </a:lnTo>
                <a:lnTo>
                  <a:pt x="3657065" y="0"/>
                </a:lnTo>
                <a:lnTo>
                  <a:pt x="3705927" y="1058"/>
                </a:lnTo>
                <a:lnTo>
                  <a:pt x="3755434" y="2822"/>
                </a:lnTo>
                <a:lnTo>
                  <a:pt x="3805372" y="5057"/>
                </a:lnTo>
                <a:lnTo>
                  <a:pt x="3855598" y="6546"/>
                </a:lnTo>
                <a:lnTo>
                  <a:pt x="3906016" y="7539"/>
                </a:lnTo>
                <a:lnTo>
                  <a:pt x="3956561" y="8201"/>
                </a:lnTo>
                <a:lnTo>
                  <a:pt x="4008248" y="9701"/>
                </a:lnTo>
                <a:lnTo>
                  <a:pt x="4060699" y="11759"/>
                </a:lnTo>
                <a:lnTo>
                  <a:pt x="4113658" y="14189"/>
                </a:lnTo>
                <a:lnTo>
                  <a:pt x="4164838" y="15809"/>
                </a:lnTo>
                <a:lnTo>
                  <a:pt x="4214834" y="16890"/>
                </a:lnTo>
                <a:lnTo>
                  <a:pt x="4264040" y="17610"/>
                </a:lnTo>
                <a:lnTo>
                  <a:pt x="4311659" y="19148"/>
                </a:lnTo>
                <a:lnTo>
                  <a:pt x="4358223" y="21232"/>
                </a:lnTo>
                <a:lnTo>
                  <a:pt x="4404082" y="23680"/>
                </a:lnTo>
                <a:lnTo>
                  <a:pt x="4449471" y="25312"/>
                </a:lnTo>
                <a:lnTo>
                  <a:pt x="4494547" y="26400"/>
                </a:lnTo>
                <a:lnTo>
                  <a:pt x="4539415" y="27124"/>
                </a:lnTo>
                <a:lnTo>
                  <a:pt x="4586260" y="28666"/>
                </a:lnTo>
                <a:lnTo>
                  <a:pt x="4634423" y="30753"/>
                </a:lnTo>
                <a:lnTo>
                  <a:pt x="4683465" y="33202"/>
                </a:lnTo>
                <a:lnTo>
                  <a:pt x="4730977" y="35893"/>
                </a:lnTo>
                <a:lnTo>
                  <a:pt x="4777467" y="38745"/>
                </a:lnTo>
                <a:lnTo>
                  <a:pt x="4823278" y="41705"/>
                </a:lnTo>
                <a:lnTo>
                  <a:pt x="4869694" y="43678"/>
                </a:lnTo>
                <a:lnTo>
                  <a:pt x="4916512" y="44994"/>
                </a:lnTo>
                <a:lnTo>
                  <a:pt x="4963600" y="45871"/>
                </a:lnTo>
                <a:lnTo>
                  <a:pt x="5009808" y="47514"/>
                </a:lnTo>
                <a:lnTo>
                  <a:pt x="5055431" y="49668"/>
                </a:lnTo>
                <a:lnTo>
                  <a:pt x="5100662" y="52162"/>
                </a:lnTo>
                <a:lnTo>
                  <a:pt x="5144575" y="53824"/>
                </a:lnTo>
                <a:lnTo>
                  <a:pt x="5187608" y="54933"/>
                </a:lnTo>
                <a:lnTo>
                  <a:pt x="5230055" y="55672"/>
                </a:lnTo>
                <a:lnTo>
                  <a:pt x="5272112" y="57223"/>
                </a:lnTo>
                <a:lnTo>
                  <a:pt x="5313907" y="59315"/>
                </a:lnTo>
                <a:lnTo>
                  <a:pt x="5355530" y="61769"/>
                </a:lnTo>
                <a:lnTo>
                  <a:pt x="5395978" y="64462"/>
                </a:lnTo>
                <a:lnTo>
                  <a:pt x="5435646" y="67316"/>
                </a:lnTo>
                <a:lnTo>
                  <a:pt x="5474788" y="70278"/>
                </a:lnTo>
                <a:lnTo>
                  <a:pt x="5513584" y="72252"/>
                </a:lnTo>
                <a:lnTo>
                  <a:pt x="5552148" y="73568"/>
                </a:lnTo>
                <a:lnTo>
                  <a:pt x="5590557" y="74445"/>
                </a:lnTo>
                <a:lnTo>
                  <a:pt x="5626747" y="76088"/>
                </a:lnTo>
                <a:lnTo>
                  <a:pt x="5661456" y="78242"/>
                </a:lnTo>
                <a:lnTo>
                  <a:pt x="5695179" y="80737"/>
                </a:lnTo>
                <a:lnTo>
                  <a:pt x="5728243" y="83458"/>
                </a:lnTo>
                <a:lnTo>
                  <a:pt x="5760872" y="86330"/>
                </a:lnTo>
                <a:lnTo>
                  <a:pt x="5793206" y="89303"/>
                </a:lnTo>
                <a:lnTo>
                  <a:pt x="5824287" y="91286"/>
                </a:lnTo>
                <a:lnTo>
                  <a:pt x="5854533" y="92607"/>
                </a:lnTo>
                <a:lnTo>
                  <a:pt x="5884221" y="93488"/>
                </a:lnTo>
                <a:lnTo>
                  <a:pt x="5911424" y="95134"/>
                </a:lnTo>
                <a:lnTo>
                  <a:pt x="5936966" y="97289"/>
                </a:lnTo>
                <a:lnTo>
                  <a:pt x="5961403" y="99784"/>
                </a:lnTo>
                <a:lnTo>
                  <a:pt x="6008309" y="105379"/>
                </a:lnTo>
                <a:lnTo>
                  <a:pt x="6053851" y="110335"/>
                </a:lnTo>
                <a:lnTo>
                  <a:pt x="6098787" y="112538"/>
                </a:lnTo>
                <a:lnTo>
                  <a:pt x="6137808" y="116339"/>
                </a:lnTo>
                <a:lnTo>
                  <a:pt x="6171732" y="121556"/>
                </a:lnTo>
                <a:lnTo>
                  <a:pt x="6214631" y="129385"/>
                </a:lnTo>
                <a:lnTo>
                  <a:pt x="6254151" y="133233"/>
                </a:lnTo>
                <a:lnTo>
                  <a:pt x="6291615" y="139548"/>
                </a:lnTo>
                <a:lnTo>
                  <a:pt x="633412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471"/>
          <p:cNvSpPr/>
          <p:nvPr>
            <p:custDataLst>
              <p:tags r:id="rId3"/>
            </p:custDataLst>
          </p:nvPr>
        </p:nvSpPr>
        <p:spPr>
          <a:xfrm>
            <a:off x="7153309" y="4276728"/>
            <a:ext cx="219042" cy="180959"/>
          </a:xfrm>
          <a:custGeom>
            <a:avLst/>
            <a:gdLst/>
            <a:ahLst/>
            <a:cxnLst/>
            <a:rect l="0" t="0" r="0" b="0"/>
            <a:pathLst>
              <a:path w="219042" h="180959">
                <a:moveTo>
                  <a:pt x="9491" y="9522"/>
                </a:moveTo>
                <a:lnTo>
                  <a:pt x="9491" y="9522"/>
                </a:lnTo>
                <a:lnTo>
                  <a:pt x="0" y="9522"/>
                </a:lnTo>
                <a:lnTo>
                  <a:pt x="9100" y="390"/>
                </a:lnTo>
                <a:lnTo>
                  <a:pt x="36230" y="0"/>
                </a:lnTo>
                <a:lnTo>
                  <a:pt x="45308" y="6543"/>
                </a:lnTo>
                <a:lnTo>
                  <a:pt x="54205" y="8639"/>
                </a:lnTo>
                <a:lnTo>
                  <a:pt x="60408" y="9130"/>
                </a:lnTo>
                <a:lnTo>
                  <a:pt x="66693" y="12170"/>
                </a:lnTo>
                <a:lnTo>
                  <a:pt x="79351" y="22745"/>
                </a:lnTo>
                <a:lnTo>
                  <a:pt x="82873" y="28805"/>
                </a:lnTo>
                <a:lnTo>
                  <a:pt x="85134" y="41318"/>
                </a:lnTo>
                <a:lnTo>
                  <a:pt x="85676" y="84037"/>
                </a:lnTo>
                <a:lnTo>
                  <a:pt x="82862" y="93087"/>
                </a:lnTo>
                <a:lnTo>
                  <a:pt x="79142" y="100637"/>
                </a:lnTo>
                <a:lnTo>
                  <a:pt x="77489" y="107520"/>
                </a:lnTo>
                <a:lnTo>
                  <a:pt x="47119" y="152218"/>
                </a:lnTo>
                <a:lnTo>
                  <a:pt x="25338" y="174611"/>
                </a:lnTo>
                <a:lnTo>
                  <a:pt x="19004" y="178145"/>
                </a:lnTo>
                <a:lnTo>
                  <a:pt x="131" y="180958"/>
                </a:lnTo>
                <a:lnTo>
                  <a:pt x="15" y="175911"/>
                </a:lnTo>
                <a:lnTo>
                  <a:pt x="1057" y="174423"/>
                </a:lnTo>
                <a:lnTo>
                  <a:pt x="2810" y="173431"/>
                </a:lnTo>
                <a:lnTo>
                  <a:pt x="5037" y="172769"/>
                </a:lnTo>
                <a:lnTo>
                  <a:pt x="6522" y="171271"/>
                </a:lnTo>
                <a:lnTo>
                  <a:pt x="11727" y="161260"/>
                </a:lnTo>
                <a:lnTo>
                  <a:pt x="36037" y="127854"/>
                </a:lnTo>
                <a:lnTo>
                  <a:pt x="83532" y="87723"/>
                </a:lnTo>
                <a:lnTo>
                  <a:pt x="94577" y="73968"/>
                </a:lnTo>
                <a:lnTo>
                  <a:pt x="102340" y="63565"/>
                </a:lnTo>
                <a:lnTo>
                  <a:pt x="136087" y="35048"/>
                </a:lnTo>
                <a:lnTo>
                  <a:pt x="139839" y="28628"/>
                </a:lnTo>
                <a:lnTo>
                  <a:pt x="142566" y="22247"/>
                </a:lnTo>
                <a:lnTo>
                  <a:pt x="147305" y="15883"/>
                </a:lnTo>
                <a:lnTo>
                  <a:pt x="152939" y="12349"/>
                </a:lnTo>
                <a:lnTo>
                  <a:pt x="155923" y="11407"/>
                </a:lnTo>
                <a:lnTo>
                  <a:pt x="157912" y="9720"/>
                </a:lnTo>
                <a:lnTo>
                  <a:pt x="161871" y="56"/>
                </a:lnTo>
                <a:lnTo>
                  <a:pt x="161877" y="36"/>
                </a:lnTo>
                <a:lnTo>
                  <a:pt x="147701" y="14187"/>
                </a:lnTo>
                <a:lnTo>
                  <a:pt x="145001" y="19709"/>
                </a:lnTo>
                <a:lnTo>
                  <a:pt x="144281" y="22663"/>
                </a:lnTo>
                <a:lnTo>
                  <a:pt x="135492" y="38156"/>
                </a:lnTo>
                <a:lnTo>
                  <a:pt x="133353" y="78981"/>
                </a:lnTo>
                <a:lnTo>
                  <a:pt x="136155" y="85548"/>
                </a:lnTo>
                <a:lnTo>
                  <a:pt x="139869" y="91995"/>
                </a:lnTo>
                <a:lnTo>
                  <a:pt x="141520" y="98388"/>
                </a:lnTo>
                <a:lnTo>
                  <a:pt x="147899" y="104756"/>
                </a:lnTo>
                <a:lnTo>
                  <a:pt x="171024" y="120999"/>
                </a:lnTo>
                <a:lnTo>
                  <a:pt x="219041" y="1333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24"/>
          <p:cNvGrpSpPr/>
          <p:nvPr/>
        </p:nvGrpSpPr>
        <p:grpSpPr>
          <a:xfrm>
            <a:off x="7667756" y="4295775"/>
            <a:ext cx="790244" cy="161926"/>
            <a:chOff x="7667756" y="4295775"/>
            <a:chExt cx="790244" cy="161926"/>
          </a:xfrm>
        </p:grpSpPr>
        <p:sp>
          <p:nvSpPr>
            <p:cNvPr id="41" name="SMARTInkShape-472"/>
            <p:cNvSpPr/>
            <p:nvPr>
              <p:custDataLst>
                <p:tags r:id="rId76"/>
              </p:custDataLst>
            </p:nvPr>
          </p:nvSpPr>
          <p:spPr>
            <a:xfrm>
              <a:off x="8315325" y="4295775"/>
              <a:ext cx="142675" cy="161926"/>
            </a:xfrm>
            <a:custGeom>
              <a:avLst/>
              <a:gdLst/>
              <a:ahLst/>
              <a:cxnLst/>
              <a:rect l="0" t="0" r="0" b="0"/>
              <a:pathLst>
                <a:path w="142675" h="161926">
                  <a:moveTo>
                    <a:pt x="38100" y="0"/>
                  </a:moveTo>
                  <a:lnTo>
                    <a:pt x="38100" y="0"/>
                  </a:lnTo>
                  <a:lnTo>
                    <a:pt x="9573" y="0"/>
                  </a:lnTo>
                  <a:lnTo>
                    <a:pt x="54582" y="0"/>
                  </a:lnTo>
                  <a:lnTo>
                    <a:pt x="64122" y="2822"/>
                  </a:lnTo>
                  <a:lnTo>
                    <a:pt x="72949" y="6546"/>
                  </a:lnTo>
                  <a:lnTo>
                    <a:pt x="88760" y="9701"/>
                  </a:lnTo>
                  <a:lnTo>
                    <a:pt x="100618" y="16868"/>
                  </a:lnTo>
                  <a:lnTo>
                    <a:pt x="137734" y="44476"/>
                  </a:lnTo>
                  <a:lnTo>
                    <a:pt x="140591" y="50811"/>
                  </a:lnTo>
                  <a:lnTo>
                    <a:pt x="142674" y="69850"/>
                  </a:lnTo>
                  <a:lnTo>
                    <a:pt x="139964" y="76200"/>
                  </a:lnTo>
                  <a:lnTo>
                    <a:pt x="125559" y="98621"/>
                  </a:lnTo>
                  <a:lnTo>
                    <a:pt x="91670" y="120388"/>
                  </a:lnTo>
                  <a:lnTo>
                    <a:pt x="44779" y="145682"/>
                  </a:lnTo>
                  <a:lnTo>
                    <a:pt x="28368" y="15470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73"/>
            <p:cNvSpPr/>
            <p:nvPr>
              <p:custDataLst>
                <p:tags r:id="rId77"/>
              </p:custDataLst>
            </p:nvPr>
          </p:nvSpPr>
          <p:spPr>
            <a:xfrm>
              <a:off x="7667756" y="4343400"/>
              <a:ext cx="723770" cy="56759"/>
            </a:xfrm>
            <a:custGeom>
              <a:avLst/>
              <a:gdLst/>
              <a:ahLst/>
              <a:cxnLst/>
              <a:rect l="0" t="0" r="0" b="0"/>
              <a:pathLst>
                <a:path w="723770" h="56759">
                  <a:moveTo>
                    <a:pt x="47494" y="47625"/>
                  </a:moveTo>
                  <a:lnTo>
                    <a:pt x="47494" y="47625"/>
                  </a:lnTo>
                  <a:lnTo>
                    <a:pt x="0" y="47625"/>
                  </a:lnTo>
                  <a:lnTo>
                    <a:pt x="8082" y="47625"/>
                  </a:lnTo>
                  <a:lnTo>
                    <a:pt x="29943" y="55164"/>
                  </a:lnTo>
                  <a:lnTo>
                    <a:pt x="54140" y="56758"/>
                  </a:lnTo>
                  <a:lnTo>
                    <a:pt x="95994" y="49559"/>
                  </a:lnTo>
                  <a:lnTo>
                    <a:pt x="138449" y="48007"/>
                  </a:lnTo>
                  <a:lnTo>
                    <a:pt x="175103" y="47738"/>
                  </a:lnTo>
                  <a:lnTo>
                    <a:pt x="217831" y="47659"/>
                  </a:lnTo>
                  <a:lnTo>
                    <a:pt x="264005" y="47635"/>
                  </a:lnTo>
                  <a:lnTo>
                    <a:pt x="311200" y="42571"/>
                  </a:lnTo>
                  <a:lnTo>
                    <a:pt x="345672" y="40087"/>
                  </a:lnTo>
                  <a:lnTo>
                    <a:pt x="381101" y="38983"/>
                  </a:lnTo>
                  <a:lnTo>
                    <a:pt x="414486" y="38493"/>
                  </a:lnTo>
                  <a:lnTo>
                    <a:pt x="446963" y="38275"/>
                  </a:lnTo>
                  <a:lnTo>
                    <a:pt x="479036" y="38178"/>
                  </a:lnTo>
                  <a:lnTo>
                    <a:pt x="525785" y="38123"/>
                  </a:lnTo>
                  <a:lnTo>
                    <a:pt x="566917" y="38107"/>
                  </a:lnTo>
                  <a:lnTo>
                    <a:pt x="604857" y="38102"/>
                  </a:lnTo>
                  <a:lnTo>
                    <a:pt x="651430" y="38100"/>
                  </a:lnTo>
                  <a:lnTo>
                    <a:pt x="697083" y="26341"/>
                  </a:lnTo>
                  <a:lnTo>
                    <a:pt x="706617" y="21232"/>
                  </a:lnTo>
                  <a:lnTo>
                    <a:pt x="723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25"/>
          <p:cNvGrpSpPr/>
          <p:nvPr/>
        </p:nvGrpSpPr>
        <p:grpSpPr>
          <a:xfrm>
            <a:off x="5029238" y="1695464"/>
            <a:ext cx="781013" cy="2505051"/>
            <a:chOff x="5029238" y="1695464"/>
            <a:chExt cx="781013" cy="2505051"/>
          </a:xfrm>
        </p:grpSpPr>
        <p:sp>
          <p:nvSpPr>
            <p:cNvPr id="44" name="SMARTInkShape-474"/>
            <p:cNvSpPr/>
            <p:nvPr>
              <p:custDataLst>
                <p:tags r:id="rId67"/>
              </p:custDataLst>
            </p:nvPr>
          </p:nvSpPr>
          <p:spPr>
            <a:xfrm>
              <a:off x="5200650" y="2011395"/>
              <a:ext cx="190501" cy="141256"/>
            </a:xfrm>
            <a:custGeom>
              <a:avLst/>
              <a:gdLst/>
              <a:ahLst/>
              <a:cxnLst/>
              <a:rect l="0" t="0" r="0" b="0"/>
              <a:pathLst>
                <a:path w="190501" h="141256">
                  <a:moveTo>
                    <a:pt x="0" y="131730"/>
                  </a:moveTo>
                  <a:lnTo>
                    <a:pt x="0" y="131730"/>
                  </a:lnTo>
                  <a:lnTo>
                    <a:pt x="0" y="140863"/>
                  </a:lnTo>
                  <a:lnTo>
                    <a:pt x="0" y="127963"/>
                  </a:lnTo>
                  <a:lnTo>
                    <a:pt x="2822" y="121942"/>
                  </a:lnTo>
                  <a:lnTo>
                    <a:pt x="22390" y="86707"/>
                  </a:lnTo>
                  <a:lnTo>
                    <a:pt x="35817" y="43855"/>
                  </a:lnTo>
                  <a:lnTo>
                    <a:pt x="50917" y="19277"/>
                  </a:lnTo>
                  <a:lnTo>
                    <a:pt x="55111" y="15486"/>
                  </a:lnTo>
                  <a:lnTo>
                    <a:pt x="82732" y="2024"/>
                  </a:lnTo>
                  <a:lnTo>
                    <a:pt x="93567" y="0"/>
                  </a:lnTo>
                  <a:lnTo>
                    <a:pt x="102616" y="1922"/>
                  </a:lnTo>
                  <a:lnTo>
                    <a:pt x="126912" y="15780"/>
                  </a:lnTo>
                  <a:lnTo>
                    <a:pt x="160504" y="62063"/>
                  </a:lnTo>
                  <a:lnTo>
                    <a:pt x="176892" y="88375"/>
                  </a:lnTo>
                  <a:lnTo>
                    <a:pt x="187497" y="120226"/>
                  </a:lnTo>
                  <a:lnTo>
                    <a:pt x="190500" y="14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75"/>
            <p:cNvSpPr/>
            <p:nvPr>
              <p:custDataLst>
                <p:tags r:id="rId68"/>
              </p:custDataLst>
            </p:nvPr>
          </p:nvSpPr>
          <p:spPr>
            <a:xfrm>
              <a:off x="5286375" y="2124075"/>
              <a:ext cx="9526" cy="266309"/>
            </a:xfrm>
            <a:custGeom>
              <a:avLst/>
              <a:gdLst/>
              <a:ahLst/>
              <a:cxnLst/>
              <a:rect l="0" t="0" r="0" b="0"/>
              <a:pathLst>
                <a:path w="9526" h="266309">
                  <a:moveTo>
                    <a:pt x="9525" y="257175"/>
                  </a:moveTo>
                  <a:lnTo>
                    <a:pt x="9525" y="257175"/>
                  </a:lnTo>
                  <a:lnTo>
                    <a:pt x="9525" y="266308"/>
                  </a:lnTo>
                  <a:lnTo>
                    <a:pt x="9525" y="261527"/>
                  </a:lnTo>
                  <a:lnTo>
                    <a:pt x="883" y="231483"/>
                  </a:lnTo>
                  <a:lnTo>
                    <a:pt x="34" y="184015"/>
                  </a:lnTo>
                  <a:lnTo>
                    <a:pt x="3" y="137837"/>
                  </a:lnTo>
                  <a:lnTo>
                    <a:pt x="0" y="94587"/>
                  </a:lnTo>
                  <a:lnTo>
                    <a:pt x="1058" y="4859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76"/>
            <p:cNvSpPr/>
            <p:nvPr>
              <p:custDataLst>
                <p:tags r:id="rId69"/>
              </p:custDataLst>
            </p:nvPr>
          </p:nvSpPr>
          <p:spPr>
            <a:xfrm>
              <a:off x="5133975" y="2448087"/>
              <a:ext cx="247651" cy="95089"/>
            </a:xfrm>
            <a:custGeom>
              <a:avLst/>
              <a:gdLst/>
              <a:ahLst/>
              <a:cxnLst/>
              <a:rect l="0" t="0" r="0" b="0"/>
              <a:pathLst>
                <a:path w="247651" h="95089">
                  <a:moveTo>
                    <a:pt x="0" y="47463"/>
                  </a:moveTo>
                  <a:lnTo>
                    <a:pt x="0" y="47463"/>
                  </a:lnTo>
                  <a:lnTo>
                    <a:pt x="0" y="42407"/>
                  </a:lnTo>
                  <a:lnTo>
                    <a:pt x="2822" y="37102"/>
                  </a:lnTo>
                  <a:lnTo>
                    <a:pt x="14189" y="23865"/>
                  </a:lnTo>
                  <a:lnTo>
                    <a:pt x="45138" y="6068"/>
                  </a:lnTo>
                  <a:lnTo>
                    <a:pt x="58647" y="1684"/>
                  </a:lnTo>
                  <a:lnTo>
                    <a:pt x="92485" y="0"/>
                  </a:lnTo>
                  <a:lnTo>
                    <a:pt x="131418" y="10221"/>
                  </a:lnTo>
                  <a:lnTo>
                    <a:pt x="177687" y="31638"/>
                  </a:lnTo>
                  <a:lnTo>
                    <a:pt x="201996" y="50292"/>
                  </a:lnTo>
                  <a:lnTo>
                    <a:pt x="242645" y="85389"/>
                  </a:lnTo>
                  <a:lnTo>
                    <a:pt x="247650" y="9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77"/>
            <p:cNvSpPr/>
            <p:nvPr>
              <p:custDataLst>
                <p:tags r:id="rId70"/>
              </p:custDataLst>
            </p:nvPr>
          </p:nvSpPr>
          <p:spPr>
            <a:xfrm>
              <a:off x="5201985" y="2590800"/>
              <a:ext cx="131493" cy="133351"/>
            </a:xfrm>
            <a:custGeom>
              <a:avLst/>
              <a:gdLst/>
              <a:ahLst/>
              <a:cxnLst/>
              <a:rect l="0" t="0" r="0" b="0"/>
              <a:pathLst>
                <a:path w="131493" h="133351">
                  <a:moveTo>
                    <a:pt x="27240" y="133350"/>
                  </a:moveTo>
                  <a:lnTo>
                    <a:pt x="27240" y="133350"/>
                  </a:lnTo>
                  <a:lnTo>
                    <a:pt x="9631" y="133350"/>
                  </a:lnTo>
                  <a:lnTo>
                    <a:pt x="9150" y="132292"/>
                  </a:lnTo>
                  <a:lnTo>
                    <a:pt x="8316" y="125149"/>
                  </a:lnTo>
                  <a:lnTo>
                    <a:pt x="5424" y="124414"/>
                  </a:lnTo>
                  <a:lnTo>
                    <a:pt x="0" y="123941"/>
                  </a:lnTo>
                  <a:lnTo>
                    <a:pt x="2081" y="121055"/>
                  </a:lnTo>
                  <a:lnTo>
                    <a:pt x="6983" y="115634"/>
                  </a:lnTo>
                  <a:lnTo>
                    <a:pt x="7832" y="109639"/>
                  </a:lnTo>
                  <a:lnTo>
                    <a:pt x="9010" y="108017"/>
                  </a:lnTo>
                  <a:lnTo>
                    <a:pt x="10852" y="106937"/>
                  </a:lnTo>
                  <a:lnTo>
                    <a:pt x="13140" y="106216"/>
                  </a:lnTo>
                  <a:lnTo>
                    <a:pt x="14665" y="104677"/>
                  </a:lnTo>
                  <a:lnTo>
                    <a:pt x="16359" y="100145"/>
                  </a:lnTo>
                  <a:lnTo>
                    <a:pt x="17869" y="98514"/>
                  </a:lnTo>
                  <a:lnTo>
                    <a:pt x="36960" y="87902"/>
                  </a:lnTo>
                  <a:lnTo>
                    <a:pt x="40070" y="87176"/>
                  </a:lnTo>
                  <a:lnTo>
                    <a:pt x="80956" y="96072"/>
                  </a:lnTo>
                  <a:lnTo>
                    <a:pt x="93863" y="105565"/>
                  </a:lnTo>
                  <a:lnTo>
                    <a:pt x="100242" y="110417"/>
                  </a:lnTo>
                  <a:lnTo>
                    <a:pt x="106605" y="112575"/>
                  </a:lnTo>
                  <a:lnTo>
                    <a:pt x="108725" y="114208"/>
                  </a:lnTo>
                  <a:lnTo>
                    <a:pt x="112767" y="120505"/>
                  </a:lnTo>
                  <a:lnTo>
                    <a:pt x="131492" y="132920"/>
                  </a:lnTo>
                  <a:lnTo>
                    <a:pt x="126803" y="128166"/>
                  </a:lnTo>
                  <a:lnTo>
                    <a:pt x="121585" y="125754"/>
                  </a:lnTo>
                  <a:lnTo>
                    <a:pt x="106496" y="123021"/>
                  </a:lnTo>
                  <a:lnTo>
                    <a:pt x="90724" y="110601"/>
                  </a:lnTo>
                  <a:lnTo>
                    <a:pt x="43115" y="63499"/>
                  </a:lnTo>
                  <a:lnTo>
                    <a:pt x="39587" y="57149"/>
                  </a:lnTo>
                  <a:lnTo>
                    <a:pt x="38646" y="53974"/>
                  </a:lnTo>
                  <a:lnTo>
                    <a:pt x="36961" y="51858"/>
                  </a:lnTo>
                  <a:lnTo>
                    <a:pt x="30590" y="47821"/>
                  </a:lnTo>
                  <a:lnTo>
                    <a:pt x="27681" y="39589"/>
                  </a:lnTo>
                  <a:lnTo>
                    <a:pt x="24614" y="38761"/>
                  </a:lnTo>
                  <a:lnTo>
                    <a:pt x="19078" y="38231"/>
                  </a:lnTo>
                  <a:lnTo>
                    <a:pt x="65174" y="38100"/>
                  </a:lnTo>
                  <a:lnTo>
                    <a:pt x="69852" y="38100"/>
                  </a:lnTo>
                  <a:lnTo>
                    <a:pt x="75459" y="35278"/>
                  </a:lnTo>
                  <a:lnTo>
                    <a:pt x="88924" y="23911"/>
                  </a:lnTo>
                  <a:lnTo>
                    <a:pt x="91697" y="15566"/>
                  </a:lnTo>
                  <a:lnTo>
                    <a:pt x="93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78"/>
            <p:cNvSpPr/>
            <p:nvPr>
              <p:custDataLst>
                <p:tags r:id="rId71"/>
              </p:custDataLst>
            </p:nvPr>
          </p:nvSpPr>
          <p:spPr>
            <a:xfrm>
              <a:off x="5095879" y="2714625"/>
              <a:ext cx="247647" cy="123695"/>
            </a:xfrm>
            <a:custGeom>
              <a:avLst/>
              <a:gdLst/>
              <a:ahLst/>
              <a:cxnLst/>
              <a:rect l="0" t="0" r="0" b="0"/>
              <a:pathLst>
                <a:path w="247647" h="123695">
                  <a:moveTo>
                    <a:pt x="28571" y="0"/>
                  </a:moveTo>
                  <a:lnTo>
                    <a:pt x="28571" y="0"/>
                  </a:lnTo>
                  <a:lnTo>
                    <a:pt x="28571" y="5056"/>
                  </a:lnTo>
                  <a:lnTo>
                    <a:pt x="27513" y="6546"/>
                  </a:lnTo>
                  <a:lnTo>
                    <a:pt x="25749" y="7539"/>
                  </a:lnTo>
                  <a:lnTo>
                    <a:pt x="20370" y="9133"/>
                  </a:lnTo>
                  <a:lnTo>
                    <a:pt x="11703" y="15994"/>
                  </a:lnTo>
                  <a:lnTo>
                    <a:pt x="1747" y="18648"/>
                  </a:lnTo>
                  <a:lnTo>
                    <a:pt x="1163" y="19840"/>
                  </a:lnTo>
                  <a:lnTo>
                    <a:pt x="0" y="45874"/>
                  </a:lnTo>
                  <a:lnTo>
                    <a:pt x="31794" y="79411"/>
                  </a:lnTo>
                  <a:lnTo>
                    <a:pt x="76446" y="104777"/>
                  </a:lnTo>
                  <a:lnTo>
                    <a:pt x="92498" y="111478"/>
                  </a:lnTo>
                  <a:lnTo>
                    <a:pt x="138769" y="122336"/>
                  </a:lnTo>
                  <a:lnTo>
                    <a:pt x="169513" y="123694"/>
                  </a:lnTo>
                  <a:lnTo>
                    <a:pt x="211581" y="112061"/>
                  </a:lnTo>
                  <a:lnTo>
                    <a:pt x="226376" y="104112"/>
                  </a:lnTo>
                  <a:lnTo>
                    <a:pt x="24764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9"/>
            <p:cNvSpPr/>
            <p:nvPr>
              <p:custDataLst>
                <p:tags r:id="rId72"/>
              </p:custDataLst>
            </p:nvPr>
          </p:nvSpPr>
          <p:spPr>
            <a:xfrm>
              <a:off x="5229225" y="2971800"/>
              <a:ext cx="57151" cy="161891"/>
            </a:xfrm>
            <a:custGeom>
              <a:avLst/>
              <a:gdLst/>
              <a:ahLst/>
              <a:cxnLst/>
              <a:rect l="0" t="0" r="0" b="0"/>
              <a:pathLst>
                <a:path w="57151" h="161891">
                  <a:moveTo>
                    <a:pt x="57150" y="152400"/>
                  </a:moveTo>
                  <a:lnTo>
                    <a:pt x="57150" y="152400"/>
                  </a:lnTo>
                  <a:lnTo>
                    <a:pt x="57150" y="161533"/>
                  </a:lnTo>
                  <a:lnTo>
                    <a:pt x="48949" y="161890"/>
                  </a:lnTo>
                  <a:lnTo>
                    <a:pt x="39541" y="153721"/>
                  </a:lnTo>
                  <a:lnTo>
                    <a:pt x="37326" y="145056"/>
                  </a:lnTo>
                  <a:lnTo>
                    <a:pt x="31638" y="135172"/>
                  </a:lnTo>
                  <a:lnTo>
                    <a:pt x="28425" y="120367"/>
                  </a:lnTo>
                  <a:lnTo>
                    <a:pt x="22298" y="107749"/>
                  </a:lnTo>
                  <a:lnTo>
                    <a:pt x="10976" y="60193"/>
                  </a:lnTo>
                  <a:lnTo>
                    <a:pt x="6894" y="285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0"/>
            <p:cNvSpPr/>
            <p:nvPr>
              <p:custDataLst>
                <p:tags r:id="rId73"/>
              </p:custDataLst>
            </p:nvPr>
          </p:nvSpPr>
          <p:spPr>
            <a:xfrm>
              <a:off x="5029238" y="2933700"/>
              <a:ext cx="352388" cy="95251"/>
            </a:xfrm>
            <a:custGeom>
              <a:avLst/>
              <a:gdLst/>
              <a:ahLst/>
              <a:cxnLst/>
              <a:rect l="0" t="0" r="0" b="0"/>
              <a:pathLst>
                <a:path w="352388" h="95251">
                  <a:moveTo>
                    <a:pt x="47587" y="0"/>
                  </a:moveTo>
                  <a:lnTo>
                    <a:pt x="47587" y="0"/>
                  </a:lnTo>
                  <a:lnTo>
                    <a:pt x="34330" y="0"/>
                  </a:lnTo>
                  <a:lnTo>
                    <a:pt x="28289" y="2822"/>
                  </a:lnTo>
                  <a:lnTo>
                    <a:pt x="10972" y="17610"/>
                  </a:lnTo>
                  <a:lnTo>
                    <a:pt x="4870" y="18624"/>
                  </a:lnTo>
                  <a:lnTo>
                    <a:pt x="3235" y="19824"/>
                  </a:lnTo>
                  <a:lnTo>
                    <a:pt x="931" y="25512"/>
                  </a:lnTo>
                  <a:lnTo>
                    <a:pt x="250" y="28726"/>
                  </a:lnTo>
                  <a:lnTo>
                    <a:pt x="0" y="36656"/>
                  </a:lnTo>
                  <a:lnTo>
                    <a:pt x="5030" y="42729"/>
                  </a:lnTo>
                  <a:lnTo>
                    <a:pt x="10328" y="45449"/>
                  </a:lnTo>
                  <a:lnTo>
                    <a:pt x="13223" y="46174"/>
                  </a:lnTo>
                  <a:lnTo>
                    <a:pt x="22353" y="52252"/>
                  </a:lnTo>
                  <a:lnTo>
                    <a:pt x="31761" y="60755"/>
                  </a:lnTo>
                  <a:lnTo>
                    <a:pt x="40906" y="64044"/>
                  </a:lnTo>
                  <a:lnTo>
                    <a:pt x="50968" y="66564"/>
                  </a:lnTo>
                  <a:lnTo>
                    <a:pt x="63640" y="72874"/>
                  </a:lnTo>
                  <a:lnTo>
                    <a:pt x="111218" y="84271"/>
                  </a:lnTo>
                  <a:lnTo>
                    <a:pt x="155544" y="86699"/>
                  </a:lnTo>
                  <a:lnTo>
                    <a:pt x="200183" y="94360"/>
                  </a:lnTo>
                  <a:lnTo>
                    <a:pt x="247437" y="95198"/>
                  </a:lnTo>
                  <a:lnTo>
                    <a:pt x="292052" y="95247"/>
                  </a:lnTo>
                  <a:lnTo>
                    <a:pt x="336597" y="95250"/>
                  </a:lnTo>
                  <a:lnTo>
                    <a:pt x="35238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1"/>
            <p:cNvSpPr/>
            <p:nvPr>
              <p:custDataLst>
                <p:tags r:id="rId74"/>
              </p:custDataLst>
            </p:nvPr>
          </p:nvSpPr>
          <p:spPr>
            <a:xfrm>
              <a:off x="5572128" y="1695464"/>
              <a:ext cx="238123" cy="114287"/>
            </a:xfrm>
            <a:custGeom>
              <a:avLst/>
              <a:gdLst/>
              <a:ahLst/>
              <a:cxnLst/>
              <a:rect l="0" t="0" r="0" b="0"/>
              <a:pathLst>
                <a:path w="238123" h="114287">
                  <a:moveTo>
                    <a:pt x="38097" y="114286"/>
                  </a:moveTo>
                  <a:lnTo>
                    <a:pt x="38097" y="114286"/>
                  </a:lnTo>
                  <a:lnTo>
                    <a:pt x="33041" y="114286"/>
                  </a:lnTo>
                  <a:lnTo>
                    <a:pt x="27736" y="111464"/>
                  </a:lnTo>
                  <a:lnTo>
                    <a:pt x="21850" y="107740"/>
                  </a:lnTo>
                  <a:lnTo>
                    <a:pt x="15707" y="106085"/>
                  </a:lnTo>
                  <a:lnTo>
                    <a:pt x="13645" y="104585"/>
                  </a:lnTo>
                  <a:lnTo>
                    <a:pt x="12271" y="102527"/>
                  </a:lnTo>
                  <a:lnTo>
                    <a:pt x="11354" y="100097"/>
                  </a:lnTo>
                  <a:lnTo>
                    <a:pt x="9685" y="98477"/>
                  </a:lnTo>
                  <a:lnTo>
                    <a:pt x="5009" y="96676"/>
                  </a:lnTo>
                  <a:lnTo>
                    <a:pt x="3338" y="95138"/>
                  </a:lnTo>
                  <a:lnTo>
                    <a:pt x="1482" y="90606"/>
                  </a:lnTo>
                  <a:lnTo>
                    <a:pt x="0" y="53841"/>
                  </a:lnTo>
                  <a:lnTo>
                    <a:pt x="2820" y="47558"/>
                  </a:lnTo>
                  <a:lnTo>
                    <a:pt x="6544" y="41237"/>
                  </a:lnTo>
                  <a:lnTo>
                    <a:pt x="9698" y="31729"/>
                  </a:lnTo>
                  <a:lnTo>
                    <a:pt x="14187" y="25383"/>
                  </a:lnTo>
                  <a:lnTo>
                    <a:pt x="19709" y="21857"/>
                  </a:lnTo>
                  <a:lnTo>
                    <a:pt x="25690" y="19232"/>
                  </a:lnTo>
                  <a:lnTo>
                    <a:pt x="47639" y="2634"/>
                  </a:lnTo>
                  <a:lnTo>
                    <a:pt x="60325" y="509"/>
                  </a:lnTo>
                  <a:lnTo>
                    <a:pt x="98030" y="0"/>
                  </a:lnTo>
                  <a:lnTo>
                    <a:pt x="141176" y="14176"/>
                  </a:lnTo>
                  <a:lnTo>
                    <a:pt x="158843" y="26739"/>
                  </a:lnTo>
                  <a:lnTo>
                    <a:pt x="186355" y="54163"/>
                  </a:lnTo>
                  <a:lnTo>
                    <a:pt x="197619" y="69778"/>
                  </a:lnTo>
                  <a:lnTo>
                    <a:pt x="224514" y="92835"/>
                  </a:lnTo>
                  <a:lnTo>
                    <a:pt x="238122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82"/>
            <p:cNvSpPr/>
            <p:nvPr>
              <p:custDataLst>
                <p:tags r:id="rId75"/>
              </p:custDataLst>
            </p:nvPr>
          </p:nvSpPr>
          <p:spPr>
            <a:xfrm>
              <a:off x="5619750" y="1724025"/>
              <a:ext cx="95251" cy="2476490"/>
            </a:xfrm>
            <a:custGeom>
              <a:avLst/>
              <a:gdLst/>
              <a:ahLst/>
              <a:cxnLst/>
              <a:rect l="0" t="0" r="0" b="0"/>
              <a:pathLst>
                <a:path w="95251" h="2476490">
                  <a:moveTo>
                    <a:pt x="38100" y="2447925"/>
                  </a:moveTo>
                  <a:lnTo>
                    <a:pt x="38100" y="2447925"/>
                  </a:lnTo>
                  <a:lnTo>
                    <a:pt x="38100" y="2476489"/>
                  </a:lnTo>
                  <a:lnTo>
                    <a:pt x="38100" y="2444619"/>
                  </a:lnTo>
                  <a:lnTo>
                    <a:pt x="29163" y="2397225"/>
                  </a:lnTo>
                  <a:lnTo>
                    <a:pt x="22106" y="2351212"/>
                  </a:lnTo>
                  <a:lnTo>
                    <a:pt x="19654" y="2304134"/>
                  </a:lnTo>
                  <a:lnTo>
                    <a:pt x="16407" y="2263857"/>
                  </a:lnTo>
                  <a:lnTo>
                    <a:pt x="11564" y="2218408"/>
                  </a:lnTo>
                  <a:lnTo>
                    <a:pt x="10431" y="2186109"/>
                  </a:lnTo>
                  <a:lnTo>
                    <a:pt x="9928" y="2150587"/>
                  </a:lnTo>
                  <a:lnTo>
                    <a:pt x="6882" y="2113633"/>
                  </a:lnTo>
                  <a:lnTo>
                    <a:pt x="3059" y="2076043"/>
                  </a:lnTo>
                  <a:lnTo>
                    <a:pt x="1359" y="2038169"/>
                  </a:lnTo>
                  <a:lnTo>
                    <a:pt x="604" y="1997347"/>
                  </a:lnTo>
                  <a:lnTo>
                    <a:pt x="268" y="1954510"/>
                  </a:lnTo>
                  <a:lnTo>
                    <a:pt x="119" y="1910777"/>
                  </a:lnTo>
                  <a:lnTo>
                    <a:pt x="53" y="1866645"/>
                  </a:lnTo>
                  <a:lnTo>
                    <a:pt x="23" y="1821279"/>
                  </a:lnTo>
                  <a:lnTo>
                    <a:pt x="17" y="1797328"/>
                  </a:lnTo>
                  <a:lnTo>
                    <a:pt x="10" y="1772893"/>
                  </a:lnTo>
                  <a:lnTo>
                    <a:pt x="8" y="1748137"/>
                  </a:lnTo>
                  <a:lnTo>
                    <a:pt x="5" y="1723167"/>
                  </a:lnTo>
                  <a:lnTo>
                    <a:pt x="3" y="1698053"/>
                  </a:lnTo>
                  <a:lnTo>
                    <a:pt x="2" y="1672843"/>
                  </a:lnTo>
                  <a:lnTo>
                    <a:pt x="1" y="1647570"/>
                  </a:lnTo>
                  <a:lnTo>
                    <a:pt x="0" y="1622256"/>
                  </a:lnTo>
                  <a:lnTo>
                    <a:pt x="0" y="1595854"/>
                  </a:lnTo>
                  <a:lnTo>
                    <a:pt x="0" y="1568728"/>
                  </a:lnTo>
                  <a:lnTo>
                    <a:pt x="0" y="1541118"/>
                  </a:lnTo>
                  <a:lnTo>
                    <a:pt x="0" y="1513187"/>
                  </a:lnTo>
                  <a:lnTo>
                    <a:pt x="0" y="1485041"/>
                  </a:lnTo>
                  <a:lnTo>
                    <a:pt x="0" y="1456752"/>
                  </a:lnTo>
                  <a:lnTo>
                    <a:pt x="0" y="1428368"/>
                  </a:lnTo>
                  <a:lnTo>
                    <a:pt x="0" y="1399920"/>
                  </a:lnTo>
                  <a:lnTo>
                    <a:pt x="0" y="1371430"/>
                  </a:lnTo>
                  <a:lnTo>
                    <a:pt x="1058" y="1342912"/>
                  </a:lnTo>
                  <a:lnTo>
                    <a:pt x="2822" y="1314375"/>
                  </a:lnTo>
                  <a:lnTo>
                    <a:pt x="5056" y="1285825"/>
                  </a:lnTo>
                  <a:lnTo>
                    <a:pt x="6545" y="1257267"/>
                  </a:lnTo>
                  <a:lnTo>
                    <a:pt x="7539" y="1228703"/>
                  </a:lnTo>
                  <a:lnTo>
                    <a:pt x="8201" y="1200135"/>
                  </a:lnTo>
                  <a:lnTo>
                    <a:pt x="8642" y="1171565"/>
                  </a:lnTo>
                  <a:lnTo>
                    <a:pt x="8937" y="1142993"/>
                  </a:lnTo>
                  <a:lnTo>
                    <a:pt x="9133" y="1114421"/>
                  </a:lnTo>
                  <a:lnTo>
                    <a:pt x="10321" y="1085847"/>
                  </a:lnTo>
                  <a:lnTo>
                    <a:pt x="12173" y="1057273"/>
                  </a:lnTo>
                  <a:lnTo>
                    <a:pt x="14465" y="1028698"/>
                  </a:lnTo>
                  <a:lnTo>
                    <a:pt x="17052" y="1000124"/>
                  </a:lnTo>
                  <a:lnTo>
                    <a:pt x="19834" y="971549"/>
                  </a:lnTo>
                  <a:lnTo>
                    <a:pt x="22748" y="942975"/>
                  </a:lnTo>
                  <a:lnTo>
                    <a:pt x="24690" y="914400"/>
                  </a:lnTo>
                  <a:lnTo>
                    <a:pt x="25986" y="885825"/>
                  </a:lnTo>
                  <a:lnTo>
                    <a:pt x="26849" y="857250"/>
                  </a:lnTo>
                  <a:lnTo>
                    <a:pt x="28482" y="828675"/>
                  </a:lnTo>
                  <a:lnTo>
                    <a:pt x="30630" y="800100"/>
                  </a:lnTo>
                  <a:lnTo>
                    <a:pt x="33119" y="771525"/>
                  </a:lnTo>
                  <a:lnTo>
                    <a:pt x="35838" y="742950"/>
                  </a:lnTo>
                  <a:lnTo>
                    <a:pt x="38709" y="714375"/>
                  </a:lnTo>
                  <a:lnTo>
                    <a:pt x="41681" y="685800"/>
                  </a:lnTo>
                  <a:lnTo>
                    <a:pt x="43662" y="658283"/>
                  </a:lnTo>
                  <a:lnTo>
                    <a:pt x="44983" y="631472"/>
                  </a:lnTo>
                  <a:lnTo>
                    <a:pt x="45863" y="605131"/>
                  </a:lnTo>
                  <a:lnTo>
                    <a:pt x="47509" y="579104"/>
                  </a:lnTo>
                  <a:lnTo>
                    <a:pt x="49664" y="553286"/>
                  </a:lnTo>
                  <a:lnTo>
                    <a:pt x="52160" y="527608"/>
                  </a:lnTo>
                  <a:lnTo>
                    <a:pt x="54882" y="503080"/>
                  </a:lnTo>
                  <a:lnTo>
                    <a:pt x="60728" y="456072"/>
                  </a:lnTo>
                  <a:lnTo>
                    <a:pt x="64032" y="413307"/>
                  </a:lnTo>
                  <a:lnTo>
                    <a:pt x="66558" y="372075"/>
                  </a:lnTo>
                  <a:lnTo>
                    <a:pt x="71209" y="329056"/>
                  </a:lnTo>
                  <a:lnTo>
                    <a:pt x="76804" y="290886"/>
                  </a:lnTo>
                  <a:lnTo>
                    <a:pt x="81761" y="256282"/>
                  </a:lnTo>
                  <a:lnTo>
                    <a:pt x="83963" y="223264"/>
                  </a:lnTo>
                  <a:lnTo>
                    <a:pt x="85203" y="179982"/>
                  </a:lnTo>
                  <a:lnTo>
                    <a:pt x="90627" y="140346"/>
                  </a:lnTo>
                  <a:lnTo>
                    <a:pt x="94337" y="97690"/>
                  </a:lnTo>
                  <a:lnTo>
                    <a:pt x="95171" y="54468"/>
                  </a:lnTo>
                  <a:lnTo>
                    <a:pt x="95250" y="761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483"/>
          <p:cNvSpPr/>
          <p:nvPr>
            <p:custDataLst>
              <p:tags r:id="rId4"/>
            </p:custDataLst>
          </p:nvPr>
        </p:nvSpPr>
        <p:spPr>
          <a:xfrm>
            <a:off x="4591050" y="171450"/>
            <a:ext cx="209551" cy="304801"/>
          </a:xfrm>
          <a:custGeom>
            <a:avLst/>
            <a:gdLst/>
            <a:ahLst/>
            <a:cxnLst/>
            <a:rect l="0" t="0" r="0" b="0"/>
            <a:pathLst>
              <a:path w="209551" h="304801">
                <a:moveTo>
                  <a:pt x="190500" y="76200"/>
                </a:moveTo>
                <a:lnTo>
                  <a:pt x="190500" y="76200"/>
                </a:lnTo>
                <a:lnTo>
                  <a:pt x="185443" y="76200"/>
                </a:lnTo>
                <a:lnTo>
                  <a:pt x="183954" y="75142"/>
                </a:lnTo>
                <a:lnTo>
                  <a:pt x="182961" y="73378"/>
                </a:lnTo>
                <a:lnTo>
                  <a:pt x="181367" y="67999"/>
                </a:lnTo>
                <a:lnTo>
                  <a:pt x="178327" y="67263"/>
                </a:lnTo>
                <a:lnTo>
                  <a:pt x="176035" y="67067"/>
                </a:lnTo>
                <a:lnTo>
                  <a:pt x="174507" y="65878"/>
                </a:lnTo>
                <a:lnTo>
                  <a:pt x="171853" y="58508"/>
                </a:lnTo>
                <a:lnTo>
                  <a:pt x="168807" y="57754"/>
                </a:lnTo>
                <a:lnTo>
                  <a:pt x="166513" y="57552"/>
                </a:lnTo>
                <a:lnTo>
                  <a:pt x="164983" y="56360"/>
                </a:lnTo>
                <a:lnTo>
                  <a:pt x="163284" y="52213"/>
                </a:lnTo>
                <a:lnTo>
                  <a:pt x="161773" y="50684"/>
                </a:lnTo>
                <a:lnTo>
                  <a:pt x="152304" y="46835"/>
                </a:lnTo>
                <a:lnTo>
                  <a:pt x="145081" y="41159"/>
                </a:lnTo>
                <a:lnTo>
                  <a:pt x="133870" y="38219"/>
                </a:lnTo>
                <a:lnTo>
                  <a:pt x="128448" y="38135"/>
                </a:lnTo>
                <a:lnTo>
                  <a:pt x="126906" y="37065"/>
                </a:lnTo>
                <a:lnTo>
                  <a:pt x="125879" y="35293"/>
                </a:lnTo>
                <a:lnTo>
                  <a:pt x="124231" y="29902"/>
                </a:lnTo>
                <a:lnTo>
                  <a:pt x="121183" y="29165"/>
                </a:lnTo>
                <a:lnTo>
                  <a:pt x="118889" y="28968"/>
                </a:lnTo>
                <a:lnTo>
                  <a:pt x="113517" y="31572"/>
                </a:lnTo>
                <a:lnTo>
                  <a:pt x="107602" y="35199"/>
                </a:lnTo>
                <a:lnTo>
                  <a:pt x="97086" y="37718"/>
                </a:lnTo>
                <a:lnTo>
                  <a:pt x="90737" y="37987"/>
                </a:lnTo>
                <a:lnTo>
                  <a:pt x="85130" y="40872"/>
                </a:lnTo>
                <a:lnTo>
                  <a:pt x="59363" y="63411"/>
                </a:lnTo>
                <a:lnTo>
                  <a:pt x="53548" y="65225"/>
                </a:lnTo>
                <a:lnTo>
                  <a:pt x="51574" y="66766"/>
                </a:lnTo>
                <a:lnTo>
                  <a:pt x="39469" y="84274"/>
                </a:lnTo>
                <a:lnTo>
                  <a:pt x="37312" y="93043"/>
                </a:lnTo>
                <a:lnTo>
                  <a:pt x="31634" y="101887"/>
                </a:lnTo>
                <a:lnTo>
                  <a:pt x="28978" y="112456"/>
                </a:lnTo>
                <a:lnTo>
                  <a:pt x="28694" y="118810"/>
                </a:lnTo>
                <a:lnTo>
                  <a:pt x="25806" y="124418"/>
                </a:lnTo>
                <a:lnTo>
                  <a:pt x="22053" y="130439"/>
                </a:lnTo>
                <a:lnTo>
                  <a:pt x="19643" y="142927"/>
                </a:lnTo>
                <a:lnTo>
                  <a:pt x="19167" y="155585"/>
                </a:lnTo>
                <a:lnTo>
                  <a:pt x="18070" y="157699"/>
                </a:lnTo>
                <a:lnTo>
                  <a:pt x="16280" y="159107"/>
                </a:lnTo>
                <a:lnTo>
                  <a:pt x="14028" y="160047"/>
                </a:lnTo>
                <a:lnTo>
                  <a:pt x="12528" y="161731"/>
                </a:lnTo>
                <a:lnTo>
                  <a:pt x="9920" y="169961"/>
                </a:lnTo>
                <a:lnTo>
                  <a:pt x="9525" y="204535"/>
                </a:lnTo>
                <a:lnTo>
                  <a:pt x="6703" y="210143"/>
                </a:lnTo>
                <a:lnTo>
                  <a:pt x="2979" y="216164"/>
                </a:lnTo>
                <a:lnTo>
                  <a:pt x="589" y="228652"/>
                </a:lnTo>
                <a:lnTo>
                  <a:pt x="0" y="275703"/>
                </a:lnTo>
                <a:lnTo>
                  <a:pt x="17610" y="293831"/>
                </a:lnTo>
                <a:lnTo>
                  <a:pt x="23680" y="294847"/>
                </a:lnTo>
                <a:lnTo>
                  <a:pt x="25312" y="296048"/>
                </a:lnTo>
                <a:lnTo>
                  <a:pt x="28146" y="303439"/>
                </a:lnTo>
                <a:lnTo>
                  <a:pt x="31206" y="304195"/>
                </a:lnTo>
                <a:lnTo>
                  <a:pt x="78243" y="304800"/>
                </a:lnTo>
                <a:lnTo>
                  <a:pt x="109312" y="304800"/>
                </a:lnTo>
                <a:lnTo>
                  <a:pt x="110974" y="303742"/>
                </a:lnTo>
                <a:lnTo>
                  <a:pt x="112083" y="301978"/>
                </a:lnTo>
                <a:lnTo>
                  <a:pt x="112822" y="299743"/>
                </a:lnTo>
                <a:lnTo>
                  <a:pt x="114373" y="298254"/>
                </a:lnTo>
                <a:lnTo>
                  <a:pt x="122371" y="295667"/>
                </a:lnTo>
                <a:lnTo>
                  <a:pt x="128451" y="295391"/>
                </a:lnTo>
                <a:lnTo>
                  <a:pt x="130084" y="294294"/>
                </a:lnTo>
                <a:lnTo>
                  <a:pt x="131173" y="292504"/>
                </a:lnTo>
                <a:lnTo>
                  <a:pt x="131899" y="290253"/>
                </a:lnTo>
                <a:lnTo>
                  <a:pt x="133441" y="288752"/>
                </a:lnTo>
                <a:lnTo>
                  <a:pt x="142966" y="284955"/>
                </a:lnTo>
                <a:lnTo>
                  <a:pt x="150192" y="279282"/>
                </a:lnTo>
                <a:lnTo>
                  <a:pt x="160170" y="276628"/>
                </a:lnTo>
                <a:lnTo>
                  <a:pt x="169972" y="268059"/>
                </a:lnTo>
                <a:lnTo>
                  <a:pt x="176069" y="267103"/>
                </a:lnTo>
                <a:lnTo>
                  <a:pt x="177704" y="265910"/>
                </a:lnTo>
                <a:lnTo>
                  <a:pt x="178794" y="264057"/>
                </a:lnTo>
                <a:lnTo>
                  <a:pt x="179521" y="261763"/>
                </a:lnTo>
                <a:lnTo>
                  <a:pt x="181065" y="260234"/>
                </a:lnTo>
                <a:lnTo>
                  <a:pt x="185601" y="258534"/>
                </a:lnTo>
                <a:lnTo>
                  <a:pt x="187234" y="257023"/>
                </a:lnTo>
                <a:lnTo>
                  <a:pt x="190070" y="249093"/>
                </a:lnTo>
                <a:lnTo>
                  <a:pt x="190372" y="243021"/>
                </a:lnTo>
                <a:lnTo>
                  <a:pt x="193266" y="237479"/>
                </a:lnTo>
                <a:lnTo>
                  <a:pt x="198690" y="230354"/>
                </a:lnTo>
                <a:lnTo>
                  <a:pt x="200820" y="221342"/>
                </a:lnTo>
                <a:lnTo>
                  <a:pt x="208192" y="211312"/>
                </a:lnTo>
                <a:lnTo>
                  <a:pt x="209282" y="202294"/>
                </a:lnTo>
                <a:lnTo>
                  <a:pt x="209550" y="155726"/>
                </a:lnTo>
                <a:lnTo>
                  <a:pt x="209550" y="111114"/>
                </a:lnTo>
                <a:lnTo>
                  <a:pt x="209550" y="82550"/>
                </a:lnTo>
                <a:lnTo>
                  <a:pt x="208492" y="80433"/>
                </a:lnTo>
                <a:lnTo>
                  <a:pt x="206728" y="79022"/>
                </a:lnTo>
                <a:lnTo>
                  <a:pt x="204493" y="78081"/>
                </a:lnTo>
                <a:lnTo>
                  <a:pt x="203004" y="76396"/>
                </a:lnTo>
                <a:lnTo>
                  <a:pt x="197791" y="66087"/>
                </a:lnTo>
                <a:lnTo>
                  <a:pt x="193740" y="60063"/>
                </a:lnTo>
                <a:lnTo>
                  <a:pt x="191940" y="53859"/>
                </a:lnTo>
                <a:lnTo>
                  <a:pt x="190402" y="51781"/>
                </a:lnTo>
                <a:lnTo>
                  <a:pt x="188318" y="50396"/>
                </a:lnTo>
                <a:lnTo>
                  <a:pt x="185870" y="49472"/>
                </a:lnTo>
                <a:lnTo>
                  <a:pt x="184238" y="47798"/>
                </a:lnTo>
                <a:lnTo>
                  <a:pt x="178797" y="37507"/>
                </a:lnTo>
                <a:lnTo>
                  <a:pt x="174715" y="31486"/>
                </a:lnTo>
                <a:lnTo>
                  <a:pt x="166824" y="10784"/>
                </a:lnTo>
                <a:lnTo>
                  <a:pt x="164133" y="7189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127"/>
          <p:cNvGrpSpPr/>
          <p:nvPr/>
        </p:nvGrpSpPr>
        <p:grpSpPr>
          <a:xfrm>
            <a:off x="7524750" y="3676771"/>
            <a:ext cx="285751" cy="380845"/>
            <a:chOff x="7524750" y="3676771"/>
            <a:chExt cx="285751" cy="380845"/>
          </a:xfrm>
        </p:grpSpPr>
        <p:sp>
          <p:nvSpPr>
            <p:cNvPr id="55" name="SMARTInkShape-484"/>
            <p:cNvSpPr/>
            <p:nvPr>
              <p:custDataLst>
                <p:tags r:id="rId65"/>
              </p:custDataLst>
            </p:nvPr>
          </p:nvSpPr>
          <p:spPr>
            <a:xfrm>
              <a:off x="7524750" y="3905251"/>
              <a:ext cx="285751" cy="152365"/>
            </a:xfrm>
            <a:custGeom>
              <a:avLst/>
              <a:gdLst/>
              <a:ahLst/>
              <a:cxnLst/>
              <a:rect l="0" t="0" r="0" b="0"/>
              <a:pathLst>
                <a:path w="285751" h="152365">
                  <a:moveTo>
                    <a:pt x="0" y="133349"/>
                  </a:moveTo>
                  <a:lnTo>
                    <a:pt x="0" y="133349"/>
                  </a:lnTo>
                  <a:lnTo>
                    <a:pt x="0" y="151996"/>
                  </a:lnTo>
                  <a:lnTo>
                    <a:pt x="8200" y="152364"/>
                  </a:lnTo>
                  <a:lnTo>
                    <a:pt x="23680" y="138209"/>
                  </a:lnTo>
                  <a:lnTo>
                    <a:pt x="26399" y="132687"/>
                  </a:lnTo>
                  <a:lnTo>
                    <a:pt x="27125" y="129733"/>
                  </a:lnTo>
                  <a:lnTo>
                    <a:pt x="33203" y="120518"/>
                  </a:lnTo>
                  <a:lnTo>
                    <a:pt x="43678" y="107923"/>
                  </a:lnTo>
                  <a:lnTo>
                    <a:pt x="49668" y="95244"/>
                  </a:lnTo>
                  <a:lnTo>
                    <a:pt x="69970" y="67967"/>
                  </a:lnTo>
                  <a:lnTo>
                    <a:pt x="84239" y="35041"/>
                  </a:lnTo>
                  <a:lnTo>
                    <a:pt x="86490" y="22247"/>
                  </a:lnTo>
                  <a:lnTo>
                    <a:pt x="93887" y="11408"/>
                  </a:lnTo>
                  <a:lnTo>
                    <a:pt x="95249" y="10"/>
                  </a:lnTo>
                  <a:lnTo>
                    <a:pt x="95249" y="6"/>
                  </a:lnTo>
                  <a:lnTo>
                    <a:pt x="95250" y="4"/>
                  </a:lnTo>
                  <a:lnTo>
                    <a:pt x="95250" y="2"/>
                  </a:lnTo>
                  <a:lnTo>
                    <a:pt x="90194" y="0"/>
                  </a:lnTo>
                  <a:lnTo>
                    <a:pt x="88705" y="1058"/>
                  </a:lnTo>
                  <a:lnTo>
                    <a:pt x="87712" y="2822"/>
                  </a:lnTo>
                  <a:lnTo>
                    <a:pt x="85986" y="9700"/>
                  </a:lnTo>
                  <a:lnTo>
                    <a:pt x="85726" y="55180"/>
                  </a:lnTo>
                  <a:lnTo>
                    <a:pt x="86783" y="98597"/>
                  </a:lnTo>
                  <a:lnTo>
                    <a:pt x="93925" y="117079"/>
                  </a:lnTo>
                  <a:lnTo>
                    <a:pt x="94857" y="126882"/>
                  </a:lnTo>
                  <a:lnTo>
                    <a:pt x="96046" y="129038"/>
                  </a:lnTo>
                  <a:lnTo>
                    <a:pt x="97898" y="130475"/>
                  </a:lnTo>
                  <a:lnTo>
                    <a:pt x="100190" y="131433"/>
                  </a:lnTo>
                  <a:lnTo>
                    <a:pt x="101719" y="133130"/>
                  </a:lnTo>
                  <a:lnTo>
                    <a:pt x="103416" y="137837"/>
                  </a:lnTo>
                  <a:lnTo>
                    <a:pt x="104928" y="139516"/>
                  </a:lnTo>
                  <a:lnTo>
                    <a:pt x="112857" y="142432"/>
                  </a:lnTo>
                  <a:lnTo>
                    <a:pt x="136653" y="142863"/>
                  </a:lnTo>
                  <a:lnTo>
                    <a:pt x="138726" y="141809"/>
                  </a:lnTo>
                  <a:lnTo>
                    <a:pt x="140109" y="140047"/>
                  </a:lnTo>
                  <a:lnTo>
                    <a:pt x="142704" y="135267"/>
                  </a:lnTo>
                  <a:lnTo>
                    <a:pt x="167295" y="107916"/>
                  </a:lnTo>
                  <a:lnTo>
                    <a:pt x="181568" y="78183"/>
                  </a:lnTo>
                  <a:lnTo>
                    <a:pt x="186530" y="70731"/>
                  </a:lnTo>
                  <a:lnTo>
                    <a:pt x="192538" y="57323"/>
                  </a:lnTo>
                  <a:lnTo>
                    <a:pt x="196697" y="50876"/>
                  </a:lnTo>
                  <a:lnTo>
                    <a:pt x="199039" y="41297"/>
                  </a:lnTo>
                  <a:lnTo>
                    <a:pt x="199987" y="24076"/>
                  </a:lnTo>
                  <a:lnTo>
                    <a:pt x="201057" y="22400"/>
                  </a:lnTo>
                  <a:lnTo>
                    <a:pt x="202830" y="21283"/>
                  </a:lnTo>
                  <a:lnTo>
                    <a:pt x="205070" y="20539"/>
                  </a:lnTo>
                  <a:lnTo>
                    <a:pt x="206563" y="18984"/>
                  </a:lnTo>
                  <a:lnTo>
                    <a:pt x="209157" y="10979"/>
                  </a:lnTo>
                  <a:lnTo>
                    <a:pt x="208230" y="10494"/>
                  </a:lnTo>
                  <a:lnTo>
                    <a:pt x="200407" y="9562"/>
                  </a:lnTo>
                  <a:lnTo>
                    <a:pt x="200137" y="14592"/>
                  </a:lnTo>
                  <a:lnTo>
                    <a:pt x="201159" y="16077"/>
                  </a:lnTo>
                  <a:lnTo>
                    <a:pt x="202898" y="17068"/>
                  </a:lnTo>
                  <a:lnTo>
                    <a:pt x="205115" y="17728"/>
                  </a:lnTo>
                  <a:lnTo>
                    <a:pt x="206594" y="19227"/>
                  </a:lnTo>
                  <a:lnTo>
                    <a:pt x="208236" y="23714"/>
                  </a:lnTo>
                  <a:lnTo>
                    <a:pt x="210348" y="35218"/>
                  </a:lnTo>
                  <a:lnTo>
                    <a:pt x="216019" y="44536"/>
                  </a:lnTo>
                  <a:lnTo>
                    <a:pt x="217717" y="50837"/>
                  </a:lnTo>
                  <a:lnTo>
                    <a:pt x="219228" y="52942"/>
                  </a:lnTo>
                  <a:lnTo>
                    <a:pt x="221293" y="54344"/>
                  </a:lnTo>
                  <a:lnTo>
                    <a:pt x="223729" y="55279"/>
                  </a:lnTo>
                  <a:lnTo>
                    <a:pt x="225353" y="58019"/>
                  </a:lnTo>
                  <a:lnTo>
                    <a:pt x="228695" y="69871"/>
                  </a:lnTo>
                  <a:lnTo>
                    <a:pt x="230780" y="71981"/>
                  </a:lnTo>
                  <a:lnTo>
                    <a:pt x="241730" y="80422"/>
                  </a:lnTo>
                  <a:lnTo>
                    <a:pt x="254084" y="91223"/>
                  </a:lnTo>
                  <a:lnTo>
                    <a:pt x="260387" y="93459"/>
                  </a:lnTo>
                  <a:lnTo>
                    <a:pt x="285750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5"/>
            <p:cNvSpPr/>
            <p:nvPr>
              <p:custDataLst>
                <p:tags r:id="rId66"/>
              </p:custDataLst>
            </p:nvPr>
          </p:nvSpPr>
          <p:spPr>
            <a:xfrm>
              <a:off x="7543811" y="3676771"/>
              <a:ext cx="76186" cy="76069"/>
            </a:xfrm>
            <a:custGeom>
              <a:avLst/>
              <a:gdLst/>
              <a:ahLst/>
              <a:cxnLst/>
              <a:rect l="0" t="0" r="0" b="0"/>
              <a:pathLst>
                <a:path w="76186" h="76069">
                  <a:moveTo>
                    <a:pt x="38089" y="28454"/>
                  </a:moveTo>
                  <a:lnTo>
                    <a:pt x="38089" y="28454"/>
                  </a:lnTo>
                  <a:lnTo>
                    <a:pt x="38089" y="9407"/>
                  </a:lnTo>
                  <a:lnTo>
                    <a:pt x="23624" y="9404"/>
                  </a:lnTo>
                  <a:lnTo>
                    <a:pt x="22095" y="10462"/>
                  </a:lnTo>
                  <a:lnTo>
                    <a:pt x="21077" y="12226"/>
                  </a:lnTo>
                  <a:lnTo>
                    <a:pt x="19441" y="17605"/>
                  </a:lnTo>
                  <a:lnTo>
                    <a:pt x="1432" y="36528"/>
                  </a:lnTo>
                  <a:lnTo>
                    <a:pt x="115" y="46053"/>
                  </a:lnTo>
                  <a:lnTo>
                    <a:pt x="0" y="55578"/>
                  </a:lnTo>
                  <a:lnTo>
                    <a:pt x="1055" y="56062"/>
                  </a:lnTo>
                  <a:lnTo>
                    <a:pt x="26813" y="57026"/>
                  </a:lnTo>
                  <a:lnTo>
                    <a:pt x="35823" y="50483"/>
                  </a:lnTo>
                  <a:lnTo>
                    <a:pt x="41668" y="48828"/>
                  </a:lnTo>
                  <a:lnTo>
                    <a:pt x="43650" y="47328"/>
                  </a:lnTo>
                  <a:lnTo>
                    <a:pt x="47498" y="41219"/>
                  </a:lnTo>
                  <a:lnTo>
                    <a:pt x="52149" y="39419"/>
                  </a:lnTo>
                  <a:lnTo>
                    <a:pt x="53813" y="37881"/>
                  </a:lnTo>
                  <a:lnTo>
                    <a:pt x="56701" y="29905"/>
                  </a:lnTo>
                  <a:lnTo>
                    <a:pt x="57010" y="23827"/>
                  </a:lnTo>
                  <a:lnTo>
                    <a:pt x="59904" y="18284"/>
                  </a:lnTo>
                  <a:lnTo>
                    <a:pt x="62157" y="15324"/>
                  </a:lnTo>
                  <a:lnTo>
                    <a:pt x="62601" y="13351"/>
                  </a:lnTo>
                  <a:lnTo>
                    <a:pt x="61839" y="12035"/>
                  </a:lnTo>
                  <a:lnTo>
                    <a:pt x="58068" y="9923"/>
                  </a:lnTo>
                  <a:lnTo>
                    <a:pt x="57220" y="1249"/>
                  </a:lnTo>
                  <a:lnTo>
                    <a:pt x="56135" y="793"/>
                  </a:lnTo>
                  <a:lnTo>
                    <a:pt x="48945" y="0"/>
                  </a:lnTo>
                  <a:lnTo>
                    <a:pt x="40273" y="6449"/>
                  </a:lnTo>
                  <a:lnTo>
                    <a:pt x="30315" y="9015"/>
                  </a:lnTo>
                  <a:lnTo>
                    <a:pt x="11276" y="26728"/>
                  </a:lnTo>
                  <a:lnTo>
                    <a:pt x="10297" y="30509"/>
                  </a:lnTo>
                  <a:lnTo>
                    <a:pt x="10036" y="32999"/>
                  </a:lnTo>
                  <a:lnTo>
                    <a:pt x="6924" y="38588"/>
                  </a:lnTo>
                  <a:lnTo>
                    <a:pt x="3072" y="44600"/>
                  </a:lnTo>
                  <a:lnTo>
                    <a:pt x="394" y="55183"/>
                  </a:lnTo>
                  <a:lnTo>
                    <a:pt x="109" y="61538"/>
                  </a:lnTo>
                  <a:lnTo>
                    <a:pt x="1128" y="63210"/>
                  </a:lnTo>
                  <a:lnTo>
                    <a:pt x="2864" y="64325"/>
                  </a:lnTo>
                  <a:lnTo>
                    <a:pt x="5081" y="65068"/>
                  </a:lnTo>
                  <a:lnTo>
                    <a:pt x="6558" y="66621"/>
                  </a:lnTo>
                  <a:lnTo>
                    <a:pt x="8201" y="71170"/>
                  </a:lnTo>
                  <a:lnTo>
                    <a:pt x="9696" y="72807"/>
                  </a:lnTo>
                  <a:lnTo>
                    <a:pt x="17600" y="75648"/>
                  </a:lnTo>
                  <a:lnTo>
                    <a:pt x="38248" y="76068"/>
                  </a:lnTo>
                  <a:lnTo>
                    <a:pt x="41369" y="75014"/>
                  </a:lnTo>
                  <a:lnTo>
                    <a:pt x="43451" y="73252"/>
                  </a:lnTo>
                  <a:lnTo>
                    <a:pt x="44838" y="71019"/>
                  </a:lnTo>
                  <a:lnTo>
                    <a:pt x="46823" y="69531"/>
                  </a:lnTo>
                  <a:lnTo>
                    <a:pt x="51848" y="67877"/>
                  </a:lnTo>
                  <a:lnTo>
                    <a:pt x="53612" y="66378"/>
                  </a:lnTo>
                  <a:lnTo>
                    <a:pt x="55571" y="61890"/>
                  </a:lnTo>
                  <a:lnTo>
                    <a:pt x="57152" y="60269"/>
                  </a:lnTo>
                  <a:lnTo>
                    <a:pt x="70258" y="52399"/>
                  </a:lnTo>
                  <a:lnTo>
                    <a:pt x="73553" y="46857"/>
                  </a:lnTo>
                  <a:lnTo>
                    <a:pt x="75842" y="38090"/>
                  </a:lnTo>
                  <a:lnTo>
                    <a:pt x="76035" y="33442"/>
                  </a:lnTo>
                  <a:lnTo>
                    <a:pt x="75028" y="31780"/>
                  </a:lnTo>
                  <a:lnTo>
                    <a:pt x="73298" y="30671"/>
                  </a:lnTo>
                  <a:lnTo>
                    <a:pt x="71087" y="29932"/>
                  </a:lnTo>
                  <a:lnTo>
                    <a:pt x="58851" y="20383"/>
                  </a:lnTo>
                  <a:lnTo>
                    <a:pt x="49088" y="19057"/>
                  </a:lnTo>
                  <a:lnTo>
                    <a:pt x="34486" y="18940"/>
                  </a:lnTo>
                  <a:lnTo>
                    <a:pt x="32512" y="19994"/>
                  </a:lnTo>
                  <a:lnTo>
                    <a:pt x="31196" y="21756"/>
                  </a:lnTo>
                  <a:lnTo>
                    <a:pt x="30319" y="23989"/>
                  </a:lnTo>
                  <a:lnTo>
                    <a:pt x="28676" y="25477"/>
                  </a:lnTo>
                  <a:lnTo>
                    <a:pt x="18434" y="30688"/>
                  </a:lnTo>
                  <a:lnTo>
                    <a:pt x="11276" y="36539"/>
                  </a:lnTo>
                  <a:lnTo>
                    <a:pt x="10297" y="40161"/>
                  </a:lnTo>
                  <a:lnTo>
                    <a:pt x="10036" y="42609"/>
                  </a:lnTo>
                  <a:lnTo>
                    <a:pt x="8803" y="44241"/>
                  </a:lnTo>
                  <a:lnTo>
                    <a:pt x="4613" y="46053"/>
                  </a:lnTo>
                  <a:lnTo>
                    <a:pt x="3072" y="47595"/>
                  </a:lnTo>
                  <a:lnTo>
                    <a:pt x="394" y="55578"/>
                  </a:lnTo>
                  <a:lnTo>
                    <a:pt x="1318" y="56062"/>
                  </a:lnTo>
                  <a:lnTo>
                    <a:pt x="5165" y="56599"/>
                  </a:lnTo>
                  <a:lnTo>
                    <a:pt x="10403" y="59660"/>
                  </a:lnTo>
                  <a:lnTo>
                    <a:pt x="17333" y="65192"/>
                  </a:lnTo>
                  <a:lnTo>
                    <a:pt x="18960" y="64588"/>
                  </a:lnTo>
                  <a:lnTo>
                    <a:pt x="26307" y="59739"/>
                  </a:lnTo>
                  <a:lnTo>
                    <a:pt x="38270" y="57564"/>
                  </a:lnTo>
                  <a:lnTo>
                    <a:pt x="41386" y="57386"/>
                  </a:lnTo>
                  <a:lnTo>
                    <a:pt x="47667" y="54365"/>
                  </a:lnTo>
                  <a:lnTo>
                    <a:pt x="53988" y="50553"/>
                  </a:lnTo>
                  <a:lnTo>
                    <a:pt x="63496" y="47349"/>
                  </a:lnTo>
                  <a:lnTo>
                    <a:pt x="74308" y="39422"/>
                  </a:lnTo>
                  <a:lnTo>
                    <a:pt x="75353" y="35798"/>
                  </a:lnTo>
                  <a:lnTo>
                    <a:pt x="76185" y="10882"/>
                  </a:lnTo>
                  <a:lnTo>
                    <a:pt x="75128" y="10390"/>
                  </a:lnTo>
                  <a:lnTo>
                    <a:pt x="44390" y="9415"/>
                  </a:lnTo>
                  <a:lnTo>
                    <a:pt x="42290" y="10469"/>
                  </a:lnTo>
                  <a:lnTo>
                    <a:pt x="40890" y="12231"/>
                  </a:lnTo>
                  <a:lnTo>
                    <a:pt x="39956" y="14464"/>
                  </a:lnTo>
                  <a:lnTo>
                    <a:pt x="38276" y="15952"/>
                  </a:lnTo>
                  <a:lnTo>
                    <a:pt x="27973" y="21163"/>
                  </a:lnTo>
                  <a:lnTo>
                    <a:pt x="19039" y="28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28"/>
          <p:cNvGrpSpPr/>
          <p:nvPr/>
        </p:nvGrpSpPr>
        <p:grpSpPr>
          <a:xfrm>
            <a:off x="7505700" y="2362200"/>
            <a:ext cx="866776" cy="476251"/>
            <a:chOff x="7505700" y="2362200"/>
            <a:chExt cx="866776" cy="476251"/>
          </a:xfrm>
        </p:grpSpPr>
        <p:sp>
          <p:nvSpPr>
            <p:cNvPr id="58" name="SMARTInkShape-486"/>
            <p:cNvSpPr/>
            <p:nvPr>
              <p:custDataLst>
                <p:tags r:id="rId55"/>
              </p:custDataLst>
            </p:nvPr>
          </p:nvSpPr>
          <p:spPr>
            <a:xfrm>
              <a:off x="8210550" y="25717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22793" y="27594"/>
                  </a:lnTo>
                  <a:lnTo>
                    <a:pt x="36269" y="22052"/>
                  </a:lnTo>
                  <a:lnTo>
                    <a:pt x="79855" y="12767"/>
                  </a:lnTo>
                  <a:lnTo>
                    <a:pt x="127125" y="326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7"/>
            <p:cNvSpPr/>
            <p:nvPr>
              <p:custDataLst>
                <p:tags r:id="rId56"/>
              </p:custDataLst>
            </p:nvPr>
          </p:nvSpPr>
          <p:spPr>
            <a:xfrm>
              <a:off x="8286750" y="2600441"/>
              <a:ext cx="1" cy="104660"/>
            </a:xfrm>
            <a:custGeom>
              <a:avLst/>
              <a:gdLst/>
              <a:ahLst/>
              <a:cxnLst/>
              <a:rect l="0" t="0" r="0" b="0"/>
              <a:pathLst>
                <a:path w="1" h="10466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5240"/>
                  </a:lnTo>
                  <a:lnTo>
                    <a:pt x="0" y="92313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8"/>
            <p:cNvSpPr/>
            <p:nvPr>
              <p:custDataLst>
                <p:tags r:id="rId57"/>
              </p:custDataLst>
            </p:nvPr>
          </p:nvSpPr>
          <p:spPr>
            <a:xfrm>
              <a:off x="8229993" y="2619375"/>
              <a:ext cx="18658" cy="85726"/>
            </a:xfrm>
            <a:custGeom>
              <a:avLst/>
              <a:gdLst/>
              <a:ahLst/>
              <a:cxnLst/>
              <a:rect l="0" t="0" r="0" b="0"/>
              <a:pathLst>
                <a:path w="18658" h="85726">
                  <a:moveTo>
                    <a:pt x="18657" y="0"/>
                  </a:moveTo>
                  <a:lnTo>
                    <a:pt x="18657" y="0"/>
                  </a:lnTo>
                  <a:lnTo>
                    <a:pt x="18657" y="14189"/>
                  </a:lnTo>
                  <a:lnTo>
                    <a:pt x="17599" y="15809"/>
                  </a:lnTo>
                  <a:lnTo>
                    <a:pt x="15835" y="16890"/>
                  </a:lnTo>
                  <a:lnTo>
                    <a:pt x="13601" y="17610"/>
                  </a:lnTo>
                  <a:lnTo>
                    <a:pt x="12112" y="19148"/>
                  </a:lnTo>
                  <a:lnTo>
                    <a:pt x="10457" y="23680"/>
                  </a:lnTo>
                  <a:lnTo>
                    <a:pt x="8096" y="54000"/>
                  </a:lnTo>
                  <a:lnTo>
                    <a:pt x="934" y="64797"/>
                  </a:lnTo>
                  <a:lnTo>
                    <a:pt x="0" y="71175"/>
                  </a:lnTo>
                  <a:lnTo>
                    <a:pt x="927" y="72850"/>
                  </a:lnTo>
                  <a:lnTo>
                    <a:pt x="2604" y="73967"/>
                  </a:lnTo>
                  <a:lnTo>
                    <a:pt x="7842" y="75759"/>
                  </a:lnTo>
                  <a:lnTo>
                    <a:pt x="8559" y="78826"/>
                  </a:lnTo>
                  <a:lnTo>
                    <a:pt x="9132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89"/>
            <p:cNvSpPr/>
            <p:nvPr>
              <p:custDataLst>
                <p:tags r:id="rId58"/>
              </p:custDataLst>
            </p:nvPr>
          </p:nvSpPr>
          <p:spPr>
            <a:xfrm>
              <a:off x="8096250" y="2619410"/>
              <a:ext cx="85726" cy="104740"/>
            </a:xfrm>
            <a:custGeom>
              <a:avLst/>
              <a:gdLst/>
              <a:ahLst/>
              <a:cxnLst/>
              <a:rect l="0" t="0" r="0" b="0"/>
              <a:pathLst>
                <a:path w="85726" h="104740">
                  <a:moveTo>
                    <a:pt x="0" y="28540"/>
                  </a:moveTo>
                  <a:lnTo>
                    <a:pt x="0" y="28540"/>
                  </a:lnTo>
                  <a:lnTo>
                    <a:pt x="0" y="14075"/>
                  </a:lnTo>
                  <a:lnTo>
                    <a:pt x="1058" y="12546"/>
                  </a:lnTo>
                  <a:lnTo>
                    <a:pt x="2822" y="11528"/>
                  </a:lnTo>
                  <a:lnTo>
                    <a:pt x="9701" y="9758"/>
                  </a:lnTo>
                  <a:lnTo>
                    <a:pt x="14189" y="9609"/>
                  </a:lnTo>
                  <a:lnTo>
                    <a:pt x="19711" y="6721"/>
                  </a:lnTo>
                  <a:lnTo>
                    <a:pt x="25694" y="2967"/>
                  </a:lnTo>
                  <a:lnTo>
                    <a:pt x="36257" y="361"/>
                  </a:lnTo>
                  <a:lnTo>
                    <a:pt x="51196" y="0"/>
                  </a:lnTo>
                  <a:lnTo>
                    <a:pt x="53180" y="1046"/>
                  </a:lnTo>
                  <a:lnTo>
                    <a:pt x="54504" y="2803"/>
                  </a:lnTo>
                  <a:lnTo>
                    <a:pt x="56628" y="8169"/>
                  </a:lnTo>
                  <a:lnTo>
                    <a:pt x="59740" y="8903"/>
                  </a:lnTo>
                  <a:lnTo>
                    <a:pt x="62051" y="9099"/>
                  </a:lnTo>
                  <a:lnTo>
                    <a:pt x="63592" y="10287"/>
                  </a:lnTo>
                  <a:lnTo>
                    <a:pt x="65305" y="14430"/>
                  </a:lnTo>
                  <a:lnTo>
                    <a:pt x="64704" y="17017"/>
                  </a:lnTo>
                  <a:lnTo>
                    <a:pt x="58354" y="26814"/>
                  </a:lnTo>
                  <a:lnTo>
                    <a:pt x="56330" y="35803"/>
                  </a:lnTo>
                  <a:lnTo>
                    <a:pt x="40688" y="57168"/>
                  </a:lnTo>
                  <a:lnTo>
                    <a:pt x="38192" y="63489"/>
                  </a:lnTo>
                  <a:lnTo>
                    <a:pt x="33555" y="69826"/>
                  </a:lnTo>
                  <a:lnTo>
                    <a:pt x="27967" y="73348"/>
                  </a:lnTo>
                  <a:lnTo>
                    <a:pt x="21955" y="75971"/>
                  </a:lnTo>
                  <a:lnTo>
                    <a:pt x="15755" y="80665"/>
                  </a:lnTo>
                  <a:lnTo>
                    <a:pt x="12294" y="86279"/>
                  </a:lnTo>
                  <a:lnTo>
                    <a:pt x="11371" y="89258"/>
                  </a:lnTo>
                  <a:lnTo>
                    <a:pt x="9698" y="91243"/>
                  </a:lnTo>
                  <a:lnTo>
                    <a:pt x="5016" y="93450"/>
                  </a:lnTo>
                  <a:lnTo>
                    <a:pt x="3344" y="95096"/>
                  </a:lnTo>
                  <a:lnTo>
                    <a:pt x="131" y="104302"/>
                  </a:lnTo>
                  <a:lnTo>
                    <a:pt x="31881" y="104739"/>
                  </a:lnTo>
                  <a:lnTo>
                    <a:pt x="38158" y="101917"/>
                  </a:lnTo>
                  <a:lnTo>
                    <a:pt x="53982" y="89552"/>
                  </a:lnTo>
                  <a:lnTo>
                    <a:pt x="66676" y="83631"/>
                  </a:lnTo>
                  <a:lnTo>
                    <a:pt x="73025" y="79483"/>
                  </a:lnTo>
                  <a:lnTo>
                    <a:pt x="85725" y="7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90"/>
            <p:cNvSpPr/>
            <p:nvPr>
              <p:custDataLst>
                <p:tags r:id="rId59"/>
              </p:custDataLst>
            </p:nvPr>
          </p:nvSpPr>
          <p:spPr>
            <a:xfrm>
              <a:off x="8001000" y="2543175"/>
              <a:ext cx="190501" cy="219072"/>
            </a:xfrm>
            <a:custGeom>
              <a:avLst/>
              <a:gdLst/>
              <a:ahLst/>
              <a:cxnLst/>
              <a:rect l="0" t="0" r="0" b="0"/>
              <a:pathLst>
                <a:path w="190501" h="219072">
                  <a:moveTo>
                    <a:pt x="0" y="171450"/>
                  </a:moveTo>
                  <a:lnTo>
                    <a:pt x="0" y="171450"/>
                  </a:lnTo>
                  <a:lnTo>
                    <a:pt x="0" y="208073"/>
                  </a:lnTo>
                  <a:lnTo>
                    <a:pt x="1058" y="208565"/>
                  </a:lnTo>
                  <a:lnTo>
                    <a:pt x="5056" y="209113"/>
                  </a:lnTo>
                  <a:lnTo>
                    <a:pt x="6545" y="210317"/>
                  </a:lnTo>
                  <a:lnTo>
                    <a:pt x="9409" y="218671"/>
                  </a:lnTo>
                  <a:lnTo>
                    <a:pt x="18933" y="219071"/>
                  </a:lnTo>
                  <a:lnTo>
                    <a:pt x="27241" y="210873"/>
                  </a:lnTo>
                  <a:lnTo>
                    <a:pt x="28180" y="204886"/>
                  </a:lnTo>
                  <a:lnTo>
                    <a:pt x="28541" y="182138"/>
                  </a:lnTo>
                  <a:lnTo>
                    <a:pt x="25737" y="173378"/>
                  </a:lnTo>
                  <a:lnTo>
                    <a:pt x="22022" y="165957"/>
                  </a:lnTo>
                  <a:lnTo>
                    <a:pt x="19637" y="149747"/>
                  </a:lnTo>
                  <a:lnTo>
                    <a:pt x="19084" y="121052"/>
                  </a:lnTo>
                  <a:lnTo>
                    <a:pt x="16243" y="114479"/>
                  </a:lnTo>
                  <a:lnTo>
                    <a:pt x="12511" y="108030"/>
                  </a:lnTo>
                  <a:lnTo>
                    <a:pt x="10115" y="95266"/>
                  </a:lnTo>
                  <a:lnTo>
                    <a:pt x="9535" y="77690"/>
                  </a:lnTo>
                  <a:lnTo>
                    <a:pt x="14585" y="71585"/>
                  </a:lnTo>
                  <a:lnTo>
                    <a:pt x="19888" y="68857"/>
                  </a:lnTo>
                  <a:lnTo>
                    <a:pt x="22783" y="68130"/>
                  </a:lnTo>
                  <a:lnTo>
                    <a:pt x="24714" y="66587"/>
                  </a:lnTo>
                  <a:lnTo>
                    <a:pt x="26860" y="62050"/>
                  </a:lnTo>
                  <a:lnTo>
                    <a:pt x="29548" y="60416"/>
                  </a:lnTo>
                  <a:lnTo>
                    <a:pt x="46249" y="54973"/>
                  </a:lnTo>
                  <a:lnTo>
                    <a:pt x="90277" y="31665"/>
                  </a:lnTo>
                  <a:lnTo>
                    <a:pt x="121902" y="21855"/>
                  </a:lnTo>
                  <a:lnTo>
                    <a:pt x="134612" y="19238"/>
                  </a:lnTo>
                  <a:lnTo>
                    <a:pt x="149833" y="12873"/>
                  </a:lnTo>
                  <a:lnTo>
                    <a:pt x="184369" y="8761"/>
                  </a:lnTo>
                  <a:lnTo>
                    <a:pt x="186413" y="689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91"/>
            <p:cNvSpPr/>
            <p:nvPr>
              <p:custDataLst>
                <p:tags r:id="rId60"/>
              </p:custDataLst>
            </p:nvPr>
          </p:nvSpPr>
          <p:spPr>
            <a:xfrm>
              <a:off x="7820062" y="2676525"/>
              <a:ext cx="133314" cy="95240"/>
            </a:xfrm>
            <a:custGeom>
              <a:avLst/>
              <a:gdLst/>
              <a:ahLst/>
              <a:cxnLst/>
              <a:rect l="0" t="0" r="0" b="0"/>
              <a:pathLst>
                <a:path w="133314" h="95240">
                  <a:moveTo>
                    <a:pt x="47588" y="47625"/>
                  </a:moveTo>
                  <a:lnTo>
                    <a:pt x="47588" y="47625"/>
                  </a:lnTo>
                  <a:lnTo>
                    <a:pt x="47588" y="74750"/>
                  </a:lnTo>
                  <a:lnTo>
                    <a:pt x="39388" y="84274"/>
                  </a:lnTo>
                  <a:lnTo>
                    <a:pt x="38456" y="90352"/>
                  </a:lnTo>
                  <a:lnTo>
                    <a:pt x="37267" y="91985"/>
                  </a:lnTo>
                  <a:lnTo>
                    <a:pt x="35415" y="93073"/>
                  </a:lnTo>
                  <a:lnTo>
                    <a:pt x="28385" y="94963"/>
                  </a:lnTo>
                  <a:lnTo>
                    <a:pt x="14385" y="95239"/>
                  </a:lnTo>
                  <a:lnTo>
                    <a:pt x="12752" y="94184"/>
                  </a:lnTo>
                  <a:lnTo>
                    <a:pt x="11664" y="92423"/>
                  </a:lnTo>
                  <a:lnTo>
                    <a:pt x="10939" y="90190"/>
                  </a:lnTo>
                  <a:lnTo>
                    <a:pt x="9397" y="88702"/>
                  </a:lnTo>
                  <a:lnTo>
                    <a:pt x="4862" y="87048"/>
                  </a:lnTo>
                  <a:lnTo>
                    <a:pt x="3229" y="85548"/>
                  </a:lnTo>
                  <a:lnTo>
                    <a:pt x="1414" y="81060"/>
                  </a:lnTo>
                  <a:lnTo>
                    <a:pt x="0" y="53936"/>
                  </a:lnTo>
                  <a:lnTo>
                    <a:pt x="2802" y="47608"/>
                  </a:lnTo>
                  <a:lnTo>
                    <a:pt x="15774" y="30867"/>
                  </a:lnTo>
                  <a:lnTo>
                    <a:pt x="17573" y="25007"/>
                  </a:lnTo>
                  <a:lnTo>
                    <a:pt x="20170" y="23022"/>
                  </a:lnTo>
                  <a:lnTo>
                    <a:pt x="35289" y="19573"/>
                  </a:lnTo>
                  <a:lnTo>
                    <a:pt x="46178" y="12607"/>
                  </a:lnTo>
                  <a:lnTo>
                    <a:pt x="82270" y="8547"/>
                  </a:lnTo>
                  <a:lnTo>
                    <a:pt x="95166" y="2002"/>
                  </a:lnTo>
                  <a:lnTo>
                    <a:pt x="133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92"/>
            <p:cNvSpPr/>
            <p:nvPr>
              <p:custDataLst>
                <p:tags r:id="rId61"/>
              </p:custDataLst>
            </p:nvPr>
          </p:nvSpPr>
          <p:spPr>
            <a:xfrm>
              <a:off x="7801368" y="2514600"/>
              <a:ext cx="285358" cy="57035"/>
            </a:xfrm>
            <a:custGeom>
              <a:avLst/>
              <a:gdLst/>
              <a:ahLst/>
              <a:cxnLst/>
              <a:rect l="0" t="0" r="0" b="0"/>
              <a:pathLst>
                <a:path w="285358" h="57035">
                  <a:moveTo>
                    <a:pt x="9132" y="47625"/>
                  </a:moveTo>
                  <a:lnTo>
                    <a:pt x="9132" y="47625"/>
                  </a:lnTo>
                  <a:lnTo>
                    <a:pt x="4076" y="47625"/>
                  </a:lnTo>
                  <a:lnTo>
                    <a:pt x="2587" y="48683"/>
                  </a:lnTo>
                  <a:lnTo>
                    <a:pt x="1594" y="50447"/>
                  </a:lnTo>
                  <a:lnTo>
                    <a:pt x="0" y="55826"/>
                  </a:lnTo>
                  <a:lnTo>
                    <a:pt x="927" y="56267"/>
                  </a:lnTo>
                  <a:lnTo>
                    <a:pt x="12900" y="57034"/>
                  </a:lnTo>
                  <a:lnTo>
                    <a:pt x="55087" y="48014"/>
                  </a:lnTo>
                  <a:lnTo>
                    <a:pt x="100015" y="39458"/>
                  </a:lnTo>
                  <a:lnTo>
                    <a:pt x="145983" y="27917"/>
                  </a:lnTo>
                  <a:lnTo>
                    <a:pt x="188917" y="15745"/>
                  </a:lnTo>
                  <a:lnTo>
                    <a:pt x="227971" y="9695"/>
                  </a:lnTo>
                  <a:lnTo>
                    <a:pt x="270745" y="1486"/>
                  </a:lnTo>
                  <a:lnTo>
                    <a:pt x="2853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93"/>
            <p:cNvSpPr/>
            <p:nvPr>
              <p:custDataLst>
                <p:tags r:id="rId62"/>
              </p:custDataLst>
            </p:nvPr>
          </p:nvSpPr>
          <p:spPr>
            <a:xfrm>
              <a:off x="7877175" y="236220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1"/>
                  </a:lnTo>
                  <a:lnTo>
                    <a:pt x="6545" y="25694"/>
                  </a:lnTo>
                  <a:lnTo>
                    <a:pt x="8937" y="38158"/>
                  </a:lnTo>
                  <a:lnTo>
                    <a:pt x="10506" y="55041"/>
                  </a:lnTo>
                  <a:lnTo>
                    <a:pt x="17716" y="78052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4"/>
            <p:cNvSpPr/>
            <p:nvPr>
              <p:custDataLst>
                <p:tags r:id="rId63"/>
              </p:custDataLst>
            </p:nvPr>
          </p:nvSpPr>
          <p:spPr>
            <a:xfrm>
              <a:off x="7534275" y="2705110"/>
              <a:ext cx="95248" cy="133341"/>
            </a:xfrm>
            <a:custGeom>
              <a:avLst/>
              <a:gdLst/>
              <a:ahLst/>
              <a:cxnLst/>
              <a:rect l="0" t="0" r="0" b="0"/>
              <a:pathLst>
                <a:path w="95248" h="133341">
                  <a:moveTo>
                    <a:pt x="85725" y="9515"/>
                  </a:moveTo>
                  <a:lnTo>
                    <a:pt x="85725" y="9515"/>
                  </a:lnTo>
                  <a:lnTo>
                    <a:pt x="90781" y="9515"/>
                  </a:lnTo>
                  <a:lnTo>
                    <a:pt x="92270" y="8457"/>
                  </a:lnTo>
                  <a:lnTo>
                    <a:pt x="93263" y="6693"/>
                  </a:lnTo>
                  <a:lnTo>
                    <a:pt x="95247" y="0"/>
                  </a:lnTo>
                  <a:lnTo>
                    <a:pt x="90193" y="5050"/>
                  </a:lnTo>
                  <a:lnTo>
                    <a:pt x="87710" y="10352"/>
                  </a:lnTo>
                  <a:lnTo>
                    <a:pt x="84928" y="25500"/>
                  </a:lnTo>
                  <a:lnTo>
                    <a:pt x="54259" y="68901"/>
                  </a:lnTo>
                  <a:lnTo>
                    <a:pt x="29157" y="97422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95"/>
            <p:cNvSpPr/>
            <p:nvPr>
              <p:custDataLst>
                <p:tags r:id="rId64"/>
              </p:custDataLst>
            </p:nvPr>
          </p:nvSpPr>
          <p:spPr>
            <a:xfrm>
              <a:off x="7505700" y="2733675"/>
              <a:ext cx="114301" cy="104369"/>
            </a:xfrm>
            <a:custGeom>
              <a:avLst/>
              <a:gdLst/>
              <a:ahLst/>
              <a:cxnLst/>
              <a:rect l="0" t="0" r="0" b="0"/>
              <a:pathLst>
                <a:path w="114301" h="104369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0" y="14189"/>
                  </a:lnTo>
                  <a:lnTo>
                    <a:pt x="9701" y="15809"/>
                  </a:lnTo>
                  <a:lnTo>
                    <a:pt x="22666" y="23680"/>
                  </a:lnTo>
                  <a:lnTo>
                    <a:pt x="25949" y="29222"/>
                  </a:lnTo>
                  <a:lnTo>
                    <a:pt x="28466" y="35213"/>
                  </a:lnTo>
                  <a:lnTo>
                    <a:pt x="33113" y="41403"/>
                  </a:lnTo>
                  <a:lnTo>
                    <a:pt x="46735" y="50838"/>
                  </a:lnTo>
                  <a:lnTo>
                    <a:pt x="61639" y="56962"/>
                  </a:lnTo>
                  <a:lnTo>
                    <a:pt x="63318" y="59141"/>
                  </a:lnTo>
                  <a:lnTo>
                    <a:pt x="64437" y="61652"/>
                  </a:lnTo>
                  <a:lnTo>
                    <a:pt x="81459" y="76375"/>
                  </a:lnTo>
                  <a:lnTo>
                    <a:pt x="87283" y="85777"/>
                  </a:lnTo>
                  <a:lnTo>
                    <a:pt x="89939" y="88934"/>
                  </a:lnTo>
                  <a:lnTo>
                    <a:pt x="95712" y="92443"/>
                  </a:lnTo>
                  <a:lnTo>
                    <a:pt x="108041" y="94696"/>
                  </a:lnTo>
                  <a:lnTo>
                    <a:pt x="110127" y="95939"/>
                  </a:lnTo>
                  <a:lnTo>
                    <a:pt x="111518" y="97826"/>
                  </a:lnTo>
                  <a:lnTo>
                    <a:pt x="114137" y="104368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29"/>
          <p:cNvGrpSpPr/>
          <p:nvPr/>
        </p:nvGrpSpPr>
        <p:grpSpPr>
          <a:xfrm>
            <a:off x="7839075" y="2876551"/>
            <a:ext cx="114301" cy="133350"/>
            <a:chOff x="7839075" y="2876551"/>
            <a:chExt cx="114301" cy="133350"/>
          </a:xfrm>
        </p:grpSpPr>
        <p:sp>
          <p:nvSpPr>
            <p:cNvPr id="69" name="SMARTInkShape-496"/>
            <p:cNvSpPr/>
            <p:nvPr>
              <p:custDataLst>
                <p:tags r:id="rId53"/>
              </p:custDataLst>
            </p:nvPr>
          </p:nvSpPr>
          <p:spPr>
            <a:xfrm>
              <a:off x="7839075" y="2886477"/>
              <a:ext cx="114301" cy="123424"/>
            </a:xfrm>
            <a:custGeom>
              <a:avLst/>
              <a:gdLst/>
              <a:ahLst/>
              <a:cxnLst/>
              <a:rect l="0" t="0" r="0" b="0"/>
              <a:pathLst>
                <a:path w="114301" h="123424">
                  <a:moveTo>
                    <a:pt x="114300" y="18648"/>
                  </a:moveTo>
                  <a:lnTo>
                    <a:pt x="114300" y="18648"/>
                  </a:lnTo>
                  <a:lnTo>
                    <a:pt x="114300" y="10447"/>
                  </a:lnTo>
                  <a:lnTo>
                    <a:pt x="113242" y="10006"/>
                  </a:lnTo>
                  <a:lnTo>
                    <a:pt x="109244" y="9515"/>
                  </a:lnTo>
                  <a:lnTo>
                    <a:pt x="107755" y="8326"/>
                  </a:lnTo>
                  <a:lnTo>
                    <a:pt x="106100" y="4183"/>
                  </a:lnTo>
                  <a:lnTo>
                    <a:pt x="106716" y="2654"/>
                  </a:lnTo>
                  <a:lnTo>
                    <a:pt x="108186" y="1636"/>
                  </a:lnTo>
                  <a:lnTo>
                    <a:pt x="113092" y="0"/>
                  </a:lnTo>
                  <a:lnTo>
                    <a:pt x="108886" y="4774"/>
                  </a:lnTo>
                  <a:lnTo>
                    <a:pt x="103780" y="7190"/>
                  </a:lnTo>
                  <a:lnTo>
                    <a:pt x="96934" y="8741"/>
                  </a:lnTo>
                  <a:lnTo>
                    <a:pt x="54312" y="50066"/>
                  </a:lnTo>
                  <a:lnTo>
                    <a:pt x="29162" y="78034"/>
                  </a:lnTo>
                  <a:lnTo>
                    <a:pt x="0" y="123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97"/>
            <p:cNvSpPr/>
            <p:nvPr>
              <p:custDataLst>
                <p:tags r:id="rId54"/>
              </p:custDataLst>
            </p:nvPr>
          </p:nvSpPr>
          <p:spPr>
            <a:xfrm>
              <a:off x="7840400" y="2876551"/>
              <a:ext cx="93926" cy="114300"/>
            </a:xfrm>
            <a:custGeom>
              <a:avLst/>
              <a:gdLst/>
              <a:ahLst/>
              <a:cxnLst/>
              <a:rect l="0" t="0" r="0" b="0"/>
              <a:pathLst>
                <a:path w="93926" h="114300">
                  <a:moveTo>
                    <a:pt x="8200" y="9524"/>
                  </a:moveTo>
                  <a:lnTo>
                    <a:pt x="8200" y="9524"/>
                  </a:lnTo>
                  <a:lnTo>
                    <a:pt x="8200" y="0"/>
                  </a:lnTo>
                  <a:lnTo>
                    <a:pt x="0" y="8200"/>
                  </a:lnTo>
                  <a:lnTo>
                    <a:pt x="616" y="8641"/>
                  </a:lnTo>
                  <a:lnTo>
                    <a:pt x="6992" y="9408"/>
                  </a:lnTo>
                  <a:lnTo>
                    <a:pt x="7664" y="12294"/>
                  </a:lnTo>
                  <a:lnTo>
                    <a:pt x="7843" y="14546"/>
                  </a:lnTo>
                  <a:lnTo>
                    <a:pt x="9019" y="16047"/>
                  </a:lnTo>
                  <a:lnTo>
                    <a:pt x="13149" y="17715"/>
                  </a:lnTo>
                  <a:lnTo>
                    <a:pt x="14675" y="19218"/>
                  </a:lnTo>
                  <a:lnTo>
                    <a:pt x="16369" y="23710"/>
                  </a:lnTo>
                  <a:lnTo>
                    <a:pt x="18515" y="35218"/>
                  </a:lnTo>
                  <a:lnTo>
                    <a:pt x="24191" y="44536"/>
                  </a:lnTo>
                  <a:lnTo>
                    <a:pt x="27403" y="54000"/>
                  </a:lnTo>
                  <a:lnTo>
                    <a:pt x="53060" y="85725"/>
                  </a:lnTo>
                  <a:lnTo>
                    <a:pt x="53982" y="88900"/>
                  </a:lnTo>
                  <a:lnTo>
                    <a:pt x="55654" y="91016"/>
                  </a:lnTo>
                  <a:lnTo>
                    <a:pt x="62007" y="95053"/>
                  </a:lnTo>
                  <a:lnTo>
                    <a:pt x="69967" y="108341"/>
                  </a:lnTo>
                  <a:lnTo>
                    <a:pt x="75516" y="111652"/>
                  </a:lnTo>
                  <a:lnTo>
                    <a:pt x="84354" y="114285"/>
                  </a:lnTo>
                  <a:lnTo>
                    <a:pt x="93925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30"/>
          <p:cNvGrpSpPr/>
          <p:nvPr/>
        </p:nvGrpSpPr>
        <p:grpSpPr>
          <a:xfrm>
            <a:off x="7953385" y="3905250"/>
            <a:ext cx="333366" cy="152401"/>
            <a:chOff x="7953385" y="3905250"/>
            <a:chExt cx="333366" cy="152401"/>
          </a:xfrm>
        </p:grpSpPr>
        <p:sp>
          <p:nvSpPr>
            <p:cNvPr id="72" name="SMARTInkShape-498"/>
            <p:cNvSpPr/>
            <p:nvPr>
              <p:custDataLst>
                <p:tags r:id="rId51"/>
              </p:custDataLst>
            </p:nvPr>
          </p:nvSpPr>
          <p:spPr>
            <a:xfrm>
              <a:off x="8220075" y="3905250"/>
              <a:ext cx="47188" cy="152401"/>
            </a:xfrm>
            <a:custGeom>
              <a:avLst/>
              <a:gdLst/>
              <a:ahLst/>
              <a:cxnLst/>
              <a:rect l="0" t="0" r="0" b="0"/>
              <a:pathLst>
                <a:path w="47188" h="152401">
                  <a:moveTo>
                    <a:pt x="9525" y="9525"/>
                  </a:moveTo>
                  <a:lnTo>
                    <a:pt x="9525" y="9525"/>
                  </a:lnTo>
                  <a:lnTo>
                    <a:pt x="9525" y="4468"/>
                  </a:lnTo>
                  <a:lnTo>
                    <a:pt x="8467" y="2979"/>
                  </a:lnTo>
                  <a:lnTo>
                    <a:pt x="6703" y="1986"/>
                  </a:lnTo>
                  <a:lnTo>
                    <a:pt x="10" y="3"/>
                  </a:lnTo>
                  <a:lnTo>
                    <a:pt x="5060" y="0"/>
                  </a:lnTo>
                  <a:lnTo>
                    <a:pt x="10363" y="2823"/>
                  </a:lnTo>
                  <a:lnTo>
                    <a:pt x="32157" y="22666"/>
                  </a:lnTo>
                  <a:lnTo>
                    <a:pt x="35458" y="28771"/>
                  </a:lnTo>
                  <a:lnTo>
                    <a:pt x="37985" y="35012"/>
                  </a:lnTo>
                  <a:lnTo>
                    <a:pt x="44299" y="44476"/>
                  </a:lnTo>
                  <a:lnTo>
                    <a:pt x="46639" y="55041"/>
                  </a:lnTo>
                  <a:lnTo>
                    <a:pt x="47187" y="65385"/>
                  </a:lnTo>
                  <a:lnTo>
                    <a:pt x="44608" y="74216"/>
                  </a:lnTo>
                  <a:lnTo>
                    <a:pt x="40992" y="81668"/>
                  </a:lnTo>
                  <a:lnTo>
                    <a:pt x="37899" y="91813"/>
                  </a:lnTo>
                  <a:lnTo>
                    <a:pt x="31808" y="102581"/>
                  </a:lnTo>
                  <a:lnTo>
                    <a:pt x="28475" y="117648"/>
                  </a:lnTo>
                  <a:lnTo>
                    <a:pt x="21255" y="12928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99"/>
            <p:cNvSpPr/>
            <p:nvPr>
              <p:custDataLst>
                <p:tags r:id="rId52"/>
              </p:custDataLst>
            </p:nvPr>
          </p:nvSpPr>
          <p:spPr>
            <a:xfrm>
              <a:off x="7953385" y="3943350"/>
              <a:ext cx="333366" cy="28576"/>
            </a:xfrm>
            <a:custGeom>
              <a:avLst/>
              <a:gdLst/>
              <a:ahLst/>
              <a:cxnLst/>
              <a:rect l="0" t="0" r="0" b="0"/>
              <a:pathLst>
                <a:path w="333366" h="28576">
                  <a:moveTo>
                    <a:pt x="9515" y="19050"/>
                  </a:moveTo>
                  <a:lnTo>
                    <a:pt x="9515" y="19050"/>
                  </a:lnTo>
                  <a:lnTo>
                    <a:pt x="106" y="19050"/>
                  </a:lnTo>
                  <a:lnTo>
                    <a:pt x="0" y="27251"/>
                  </a:lnTo>
                  <a:lnTo>
                    <a:pt x="1056" y="27692"/>
                  </a:lnTo>
                  <a:lnTo>
                    <a:pt x="48473" y="28570"/>
                  </a:lnTo>
                  <a:lnTo>
                    <a:pt x="87082" y="28575"/>
                  </a:lnTo>
                  <a:lnTo>
                    <a:pt x="133521" y="28575"/>
                  </a:lnTo>
                  <a:lnTo>
                    <a:pt x="180989" y="21036"/>
                  </a:lnTo>
                  <a:lnTo>
                    <a:pt x="224126" y="19443"/>
                  </a:lnTo>
                  <a:lnTo>
                    <a:pt x="264750" y="19128"/>
                  </a:lnTo>
                  <a:lnTo>
                    <a:pt x="287400" y="18015"/>
                  </a:lnTo>
                  <a:lnTo>
                    <a:pt x="328720" y="8729"/>
                  </a:lnTo>
                  <a:lnTo>
                    <a:pt x="330268" y="6877"/>
                  </a:lnTo>
                  <a:lnTo>
                    <a:pt x="3333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500"/>
          <p:cNvSpPr/>
          <p:nvPr>
            <p:custDataLst>
              <p:tags r:id="rId5"/>
            </p:custDataLst>
          </p:nvPr>
        </p:nvSpPr>
        <p:spPr>
          <a:xfrm>
            <a:off x="7524750" y="2790825"/>
            <a:ext cx="3038476" cy="961948"/>
          </a:xfrm>
          <a:custGeom>
            <a:avLst/>
            <a:gdLst/>
            <a:ahLst/>
            <a:cxnLst/>
            <a:rect l="0" t="0" r="0" b="0"/>
            <a:pathLst>
              <a:path w="3038476" h="961948">
                <a:moveTo>
                  <a:pt x="0" y="19050"/>
                </a:moveTo>
                <a:lnTo>
                  <a:pt x="0" y="19050"/>
                </a:lnTo>
                <a:lnTo>
                  <a:pt x="8200" y="19050"/>
                </a:lnTo>
                <a:lnTo>
                  <a:pt x="8642" y="17992"/>
                </a:lnTo>
                <a:lnTo>
                  <a:pt x="9524" y="9535"/>
                </a:lnTo>
                <a:lnTo>
                  <a:pt x="19049" y="1"/>
                </a:lnTo>
                <a:lnTo>
                  <a:pt x="63846" y="0"/>
                </a:lnTo>
                <a:lnTo>
                  <a:pt x="108013" y="0"/>
                </a:lnTo>
                <a:lnTo>
                  <a:pt x="125759" y="0"/>
                </a:lnTo>
                <a:lnTo>
                  <a:pt x="132798" y="2822"/>
                </a:lnTo>
                <a:lnTo>
                  <a:pt x="140884" y="8201"/>
                </a:lnTo>
                <a:lnTo>
                  <a:pt x="152974" y="9350"/>
                </a:lnTo>
                <a:lnTo>
                  <a:pt x="155958" y="9409"/>
                </a:lnTo>
                <a:lnTo>
                  <a:pt x="162095" y="12295"/>
                </a:lnTo>
                <a:lnTo>
                  <a:pt x="168350" y="16048"/>
                </a:lnTo>
                <a:lnTo>
                  <a:pt x="180990" y="18457"/>
                </a:lnTo>
                <a:lnTo>
                  <a:pt x="188622" y="18933"/>
                </a:lnTo>
                <a:lnTo>
                  <a:pt x="197734" y="25573"/>
                </a:lnTo>
                <a:lnTo>
                  <a:pt x="206637" y="27686"/>
                </a:lnTo>
                <a:lnTo>
                  <a:pt x="212842" y="28179"/>
                </a:lnTo>
                <a:lnTo>
                  <a:pt x="219127" y="31221"/>
                </a:lnTo>
                <a:lnTo>
                  <a:pt x="225447" y="35043"/>
                </a:lnTo>
                <a:lnTo>
                  <a:pt x="238130" y="37496"/>
                </a:lnTo>
                <a:lnTo>
                  <a:pt x="241302" y="37698"/>
                </a:lnTo>
                <a:lnTo>
                  <a:pt x="247651" y="40743"/>
                </a:lnTo>
                <a:lnTo>
                  <a:pt x="255294" y="46265"/>
                </a:lnTo>
                <a:lnTo>
                  <a:pt x="264408" y="48415"/>
                </a:lnTo>
                <a:lnTo>
                  <a:pt x="273312" y="54092"/>
                </a:lnTo>
                <a:lnTo>
                  <a:pt x="283903" y="56748"/>
                </a:lnTo>
                <a:lnTo>
                  <a:pt x="292989" y="63617"/>
                </a:lnTo>
                <a:lnTo>
                  <a:pt x="303037" y="66273"/>
                </a:lnTo>
                <a:lnTo>
                  <a:pt x="312847" y="74840"/>
                </a:lnTo>
                <a:lnTo>
                  <a:pt x="322396" y="76081"/>
                </a:lnTo>
                <a:lnTo>
                  <a:pt x="331924" y="84391"/>
                </a:lnTo>
                <a:lnTo>
                  <a:pt x="332945" y="90386"/>
                </a:lnTo>
                <a:lnTo>
                  <a:pt x="334146" y="92008"/>
                </a:lnTo>
                <a:lnTo>
                  <a:pt x="341538" y="94823"/>
                </a:lnTo>
                <a:lnTo>
                  <a:pt x="342295" y="97882"/>
                </a:lnTo>
                <a:lnTo>
                  <a:pt x="342897" y="112940"/>
                </a:lnTo>
                <a:lnTo>
                  <a:pt x="352032" y="123397"/>
                </a:lnTo>
                <a:lnTo>
                  <a:pt x="352422" y="141431"/>
                </a:lnTo>
                <a:lnTo>
                  <a:pt x="358970" y="150195"/>
                </a:lnTo>
                <a:lnTo>
                  <a:pt x="360625" y="156005"/>
                </a:lnTo>
                <a:lnTo>
                  <a:pt x="362126" y="157979"/>
                </a:lnTo>
                <a:lnTo>
                  <a:pt x="368234" y="161814"/>
                </a:lnTo>
                <a:lnTo>
                  <a:pt x="370035" y="166462"/>
                </a:lnTo>
                <a:lnTo>
                  <a:pt x="371573" y="168124"/>
                </a:lnTo>
                <a:lnTo>
                  <a:pt x="376105" y="169972"/>
                </a:lnTo>
                <a:lnTo>
                  <a:pt x="377737" y="171523"/>
                </a:lnTo>
                <a:lnTo>
                  <a:pt x="385628" y="184578"/>
                </a:lnTo>
                <a:lnTo>
                  <a:pt x="391171" y="187868"/>
                </a:lnTo>
                <a:lnTo>
                  <a:pt x="397162" y="190388"/>
                </a:lnTo>
                <a:lnTo>
                  <a:pt x="403353" y="195037"/>
                </a:lnTo>
                <a:lnTo>
                  <a:pt x="406809" y="200630"/>
                </a:lnTo>
                <a:lnTo>
                  <a:pt x="409404" y="206644"/>
                </a:lnTo>
                <a:lnTo>
                  <a:pt x="414086" y="212845"/>
                </a:lnTo>
                <a:lnTo>
                  <a:pt x="419693" y="216306"/>
                </a:lnTo>
                <a:lnTo>
                  <a:pt x="422671" y="217229"/>
                </a:lnTo>
                <a:lnTo>
                  <a:pt x="424655" y="218903"/>
                </a:lnTo>
                <a:lnTo>
                  <a:pt x="435932" y="238301"/>
                </a:lnTo>
                <a:lnTo>
                  <a:pt x="436672" y="241417"/>
                </a:lnTo>
                <a:lnTo>
                  <a:pt x="438223" y="243495"/>
                </a:lnTo>
                <a:lnTo>
                  <a:pt x="440315" y="244880"/>
                </a:lnTo>
                <a:lnTo>
                  <a:pt x="445463" y="247477"/>
                </a:lnTo>
                <a:lnTo>
                  <a:pt x="451278" y="252159"/>
                </a:lnTo>
                <a:lnTo>
                  <a:pt x="454568" y="257768"/>
                </a:lnTo>
                <a:lnTo>
                  <a:pt x="457911" y="273128"/>
                </a:lnTo>
                <a:lnTo>
                  <a:pt x="463642" y="282598"/>
                </a:lnTo>
                <a:lnTo>
                  <a:pt x="466870" y="292107"/>
                </a:lnTo>
                <a:lnTo>
                  <a:pt x="474806" y="302919"/>
                </a:lnTo>
                <a:lnTo>
                  <a:pt x="477024" y="312033"/>
                </a:lnTo>
                <a:lnTo>
                  <a:pt x="482712" y="320936"/>
                </a:lnTo>
                <a:lnTo>
                  <a:pt x="485170" y="333427"/>
                </a:lnTo>
                <a:lnTo>
                  <a:pt x="485655" y="346085"/>
                </a:lnTo>
                <a:lnTo>
                  <a:pt x="486753" y="348198"/>
                </a:lnTo>
                <a:lnTo>
                  <a:pt x="488544" y="349607"/>
                </a:lnTo>
                <a:lnTo>
                  <a:pt x="490796" y="350547"/>
                </a:lnTo>
                <a:lnTo>
                  <a:pt x="492298" y="352231"/>
                </a:lnTo>
                <a:lnTo>
                  <a:pt x="493966" y="356925"/>
                </a:lnTo>
                <a:lnTo>
                  <a:pt x="495266" y="379153"/>
                </a:lnTo>
                <a:lnTo>
                  <a:pt x="501839" y="388239"/>
                </a:lnTo>
                <a:lnTo>
                  <a:pt x="503498" y="394095"/>
                </a:lnTo>
                <a:lnTo>
                  <a:pt x="504999" y="396080"/>
                </a:lnTo>
                <a:lnTo>
                  <a:pt x="511109" y="399932"/>
                </a:lnTo>
                <a:lnTo>
                  <a:pt x="522908" y="418984"/>
                </a:lnTo>
                <a:lnTo>
                  <a:pt x="523445" y="423634"/>
                </a:lnTo>
                <a:lnTo>
                  <a:pt x="526507" y="429229"/>
                </a:lnTo>
                <a:lnTo>
                  <a:pt x="539676" y="445406"/>
                </a:lnTo>
                <a:lnTo>
                  <a:pt x="541481" y="451252"/>
                </a:lnTo>
                <a:lnTo>
                  <a:pt x="543020" y="453235"/>
                </a:lnTo>
                <a:lnTo>
                  <a:pt x="547553" y="455438"/>
                </a:lnTo>
                <a:lnTo>
                  <a:pt x="549186" y="457084"/>
                </a:lnTo>
                <a:lnTo>
                  <a:pt x="560524" y="474488"/>
                </a:lnTo>
                <a:lnTo>
                  <a:pt x="585651" y="499926"/>
                </a:lnTo>
                <a:lnTo>
                  <a:pt x="591195" y="502648"/>
                </a:lnTo>
                <a:lnTo>
                  <a:pt x="594155" y="503374"/>
                </a:lnTo>
                <a:lnTo>
                  <a:pt x="603378" y="509451"/>
                </a:lnTo>
                <a:lnTo>
                  <a:pt x="606834" y="514995"/>
                </a:lnTo>
                <a:lnTo>
                  <a:pt x="607756" y="517955"/>
                </a:lnTo>
                <a:lnTo>
                  <a:pt x="609429" y="519928"/>
                </a:lnTo>
                <a:lnTo>
                  <a:pt x="614111" y="522121"/>
                </a:lnTo>
                <a:lnTo>
                  <a:pt x="615782" y="523764"/>
                </a:lnTo>
                <a:lnTo>
                  <a:pt x="617640" y="528412"/>
                </a:lnTo>
                <a:lnTo>
                  <a:pt x="618685" y="536978"/>
                </a:lnTo>
                <a:lnTo>
                  <a:pt x="619889" y="538961"/>
                </a:lnTo>
                <a:lnTo>
                  <a:pt x="621751" y="540282"/>
                </a:lnTo>
                <a:lnTo>
                  <a:pt x="626642" y="542809"/>
                </a:lnTo>
                <a:lnTo>
                  <a:pt x="636447" y="550971"/>
                </a:lnTo>
                <a:lnTo>
                  <a:pt x="645438" y="553216"/>
                </a:lnTo>
                <a:lnTo>
                  <a:pt x="651280" y="557376"/>
                </a:lnTo>
                <a:lnTo>
                  <a:pt x="654583" y="562754"/>
                </a:lnTo>
                <a:lnTo>
                  <a:pt x="655464" y="565669"/>
                </a:lnTo>
                <a:lnTo>
                  <a:pt x="657110" y="567612"/>
                </a:lnTo>
                <a:lnTo>
                  <a:pt x="661760" y="569772"/>
                </a:lnTo>
                <a:lnTo>
                  <a:pt x="663424" y="571407"/>
                </a:lnTo>
                <a:lnTo>
                  <a:pt x="667517" y="581099"/>
                </a:lnTo>
                <a:lnTo>
                  <a:pt x="690428" y="604701"/>
                </a:lnTo>
                <a:lnTo>
                  <a:pt x="695971" y="607423"/>
                </a:lnTo>
                <a:lnTo>
                  <a:pt x="698930" y="608149"/>
                </a:lnTo>
                <a:lnTo>
                  <a:pt x="700903" y="609690"/>
                </a:lnTo>
                <a:lnTo>
                  <a:pt x="703096" y="614226"/>
                </a:lnTo>
                <a:lnTo>
                  <a:pt x="704739" y="615859"/>
                </a:lnTo>
                <a:lnTo>
                  <a:pt x="709386" y="617674"/>
                </a:lnTo>
                <a:lnTo>
                  <a:pt x="711050" y="619215"/>
                </a:lnTo>
                <a:lnTo>
                  <a:pt x="715142" y="628740"/>
                </a:lnTo>
                <a:lnTo>
                  <a:pt x="722537" y="636724"/>
                </a:lnTo>
                <a:lnTo>
                  <a:pt x="728552" y="637745"/>
                </a:lnTo>
                <a:lnTo>
                  <a:pt x="730176" y="638947"/>
                </a:lnTo>
                <a:lnTo>
                  <a:pt x="731981" y="643105"/>
                </a:lnTo>
                <a:lnTo>
                  <a:pt x="733520" y="644636"/>
                </a:lnTo>
                <a:lnTo>
                  <a:pt x="738053" y="646338"/>
                </a:lnTo>
                <a:lnTo>
                  <a:pt x="746555" y="647297"/>
                </a:lnTo>
                <a:lnTo>
                  <a:pt x="748528" y="648489"/>
                </a:lnTo>
                <a:lnTo>
                  <a:pt x="749843" y="650343"/>
                </a:lnTo>
                <a:lnTo>
                  <a:pt x="750721" y="652637"/>
                </a:lnTo>
                <a:lnTo>
                  <a:pt x="752364" y="654166"/>
                </a:lnTo>
                <a:lnTo>
                  <a:pt x="757011" y="655865"/>
                </a:lnTo>
                <a:lnTo>
                  <a:pt x="758675" y="657377"/>
                </a:lnTo>
                <a:lnTo>
                  <a:pt x="760522" y="661879"/>
                </a:lnTo>
                <a:lnTo>
                  <a:pt x="762074" y="663503"/>
                </a:lnTo>
                <a:lnTo>
                  <a:pt x="771614" y="667523"/>
                </a:lnTo>
                <a:lnTo>
                  <a:pt x="778842" y="673212"/>
                </a:lnTo>
                <a:lnTo>
                  <a:pt x="788821" y="675872"/>
                </a:lnTo>
                <a:lnTo>
                  <a:pt x="797833" y="682741"/>
                </a:lnTo>
                <a:lnTo>
                  <a:pt x="807863" y="685397"/>
                </a:lnTo>
                <a:lnTo>
                  <a:pt x="817672" y="693965"/>
                </a:lnTo>
                <a:lnTo>
                  <a:pt x="823768" y="694922"/>
                </a:lnTo>
                <a:lnTo>
                  <a:pt x="825405" y="696115"/>
                </a:lnTo>
                <a:lnTo>
                  <a:pt x="826495" y="697969"/>
                </a:lnTo>
                <a:lnTo>
                  <a:pt x="827221" y="700262"/>
                </a:lnTo>
                <a:lnTo>
                  <a:pt x="828764" y="701792"/>
                </a:lnTo>
                <a:lnTo>
                  <a:pt x="833301" y="703490"/>
                </a:lnTo>
                <a:lnTo>
                  <a:pt x="841805" y="704447"/>
                </a:lnTo>
                <a:lnTo>
                  <a:pt x="843778" y="705640"/>
                </a:lnTo>
                <a:lnTo>
                  <a:pt x="845093" y="707494"/>
                </a:lnTo>
                <a:lnTo>
                  <a:pt x="845971" y="709787"/>
                </a:lnTo>
                <a:lnTo>
                  <a:pt x="847614" y="711317"/>
                </a:lnTo>
                <a:lnTo>
                  <a:pt x="855772" y="713972"/>
                </a:lnTo>
                <a:lnTo>
                  <a:pt x="861869" y="714256"/>
                </a:lnTo>
                <a:lnTo>
                  <a:pt x="867417" y="717144"/>
                </a:lnTo>
                <a:lnTo>
                  <a:pt x="873410" y="720898"/>
                </a:lnTo>
                <a:lnTo>
                  <a:pt x="885882" y="723307"/>
                </a:lnTo>
                <a:lnTo>
                  <a:pt x="889037" y="723504"/>
                </a:lnTo>
                <a:lnTo>
                  <a:pt x="895366" y="726546"/>
                </a:lnTo>
                <a:lnTo>
                  <a:pt x="901707" y="730367"/>
                </a:lnTo>
                <a:lnTo>
                  <a:pt x="914401" y="732821"/>
                </a:lnTo>
                <a:lnTo>
                  <a:pt x="936821" y="734404"/>
                </a:lnTo>
                <a:lnTo>
                  <a:pt x="961851" y="745179"/>
                </a:lnTo>
                <a:lnTo>
                  <a:pt x="965084" y="747611"/>
                </a:lnTo>
                <a:lnTo>
                  <a:pt x="974321" y="750314"/>
                </a:lnTo>
                <a:lnTo>
                  <a:pt x="984423" y="752572"/>
                </a:lnTo>
                <a:lnTo>
                  <a:pt x="999532" y="759824"/>
                </a:lnTo>
                <a:lnTo>
                  <a:pt x="1047157" y="770920"/>
                </a:lnTo>
                <a:lnTo>
                  <a:pt x="1050530" y="771122"/>
                </a:lnTo>
                <a:lnTo>
                  <a:pt x="1057099" y="774168"/>
                </a:lnTo>
                <a:lnTo>
                  <a:pt x="1063547" y="777991"/>
                </a:lnTo>
                <a:lnTo>
                  <a:pt x="1076309" y="780446"/>
                </a:lnTo>
                <a:lnTo>
                  <a:pt x="1089023" y="780931"/>
                </a:lnTo>
                <a:lnTo>
                  <a:pt x="1095374" y="783819"/>
                </a:lnTo>
                <a:lnTo>
                  <a:pt x="1103019" y="789241"/>
                </a:lnTo>
                <a:lnTo>
                  <a:pt x="1130998" y="791610"/>
                </a:lnTo>
                <a:lnTo>
                  <a:pt x="1140032" y="797114"/>
                </a:lnTo>
                <a:lnTo>
                  <a:pt x="1152566" y="799510"/>
                </a:lnTo>
                <a:lnTo>
                  <a:pt x="1160176" y="799983"/>
                </a:lnTo>
                <a:lnTo>
                  <a:pt x="1169284" y="806623"/>
                </a:lnTo>
                <a:lnTo>
                  <a:pt x="1178186" y="808736"/>
                </a:lnTo>
                <a:lnTo>
                  <a:pt x="1188778" y="809508"/>
                </a:lnTo>
                <a:lnTo>
                  <a:pt x="1197864" y="816148"/>
                </a:lnTo>
                <a:lnTo>
                  <a:pt x="1207911" y="818754"/>
                </a:lnTo>
                <a:lnTo>
                  <a:pt x="1222777" y="819116"/>
                </a:lnTo>
                <a:lnTo>
                  <a:pt x="1224760" y="820185"/>
                </a:lnTo>
                <a:lnTo>
                  <a:pt x="1226081" y="821957"/>
                </a:lnTo>
                <a:lnTo>
                  <a:pt x="1226962" y="824197"/>
                </a:lnTo>
                <a:lnTo>
                  <a:pt x="1228608" y="825689"/>
                </a:lnTo>
                <a:lnTo>
                  <a:pt x="1233260" y="827348"/>
                </a:lnTo>
                <a:lnTo>
                  <a:pt x="1246012" y="828558"/>
                </a:lnTo>
                <a:lnTo>
                  <a:pt x="1255031" y="835198"/>
                </a:lnTo>
                <a:lnTo>
                  <a:pt x="1263919" y="837311"/>
                </a:lnTo>
                <a:lnTo>
                  <a:pt x="1310654" y="838198"/>
                </a:lnTo>
                <a:lnTo>
                  <a:pt x="1317349" y="838200"/>
                </a:lnTo>
                <a:lnTo>
                  <a:pt x="1323852" y="841022"/>
                </a:lnTo>
                <a:lnTo>
                  <a:pt x="1330270" y="844746"/>
                </a:lnTo>
                <a:lnTo>
                  <a:pt x="1343013" y="847136"/>
                </a:lnTo>
                <a:lnTo>
                  <a:pt x="1387475" y="847723"/>
                </a:lnTo>
                <a:lnTo>
                  <a:pt x="1403350" y="847725"/>
                </a:lnTo>
                <a:lnTo>
                  <a:pt x="1409700" y="850547"/>
                </a:lnTo>
                <a:lnTo>
                  <a:pt x="1416050" y="854271"/>
                </a:lnTo>
                <a:lnTo>
                  <a:pt x="1428750" y="856661"/>
                </a:lnTo>
                <a:lnTo>
                  <a:pt x="1474390" y="857245"/>
                </a:lnTo>
                <a:lnTo>
                  <a:pt x="1478227" y="857247"/>
                </a:lnTo>
                <a:lnTo>
                  <a:pt x="1485312" y="860071"/>
                </a:lnTo>
                <a:lnTo>
                  <a:pt x="1491990" y="863796"/>
                </a:lnTo>
                <a:lnTo>
                  <a:pt x="1504898" y="866186"/>
                </a:lnTo>
                <a:lnTo>
                  <a:pt x="1549400" y="866773"/>
                </a:lnTo>
                <a:lnTo>
                  <a:pt x="1593850" y="866775"/>
                </a:lnTo>
                <a:lnTo>
                  <a:pt x="1600200" y="863953"/>
                </a:lnTo>
                <a:lnTo>
                  <a:pt x="1606550" y="860229"/>
                </a:lnTo>
                <a:lnTo>
                  <a:pt x="1619250" y="857839"/>
                </a:lnTo>
                <a:lnTo>
                  <a:pt x="1664758" y="857252"/>
                </a:lnTo>
                <a:lnTo>
                  <a:pt x="1712306" y="857250"/>
                </a:lnTo>
                <a:lnTo>
                  <a:pt x="1755247" y="857250"/>
                </a:lnTo>
                <a:lnTo>
                  <a:pt x="1798812" y="857250"/>
                </a:lnTo>
                <a:lnTo>
                  <a:pt x="1844770" y="857250"/>
                </a:lnTo>
                <a:lnTo>
                  <a:pt x="1890093" y="857250"/>
                </a:lnTo>
                <a:lnTo>
                  <a:pt x="1934906" y="857250"/>
                </a:lnTo>
                <a:lnTo>
                  <a:pt x="1978536" y="857250"/>
                </a:lnTo>
                <a:lnTo>
                  <a:pt x="2026055" y="857250"/>
                </a:lnTo>
                <a:lnTo>
                  <a:pt x="2073677" y="857250"/>
                </a:lnTo>
                <a:lnTo>
                  <a:pt x="2116552" y="866186"/>
                </a:lnTo>
                <a:lnTo>
                  <a:pt x="2159117" y="866741"/>
                </a:lnTo>
                <a:lnTo>
                  <a:pt x="2184422" y="867826"/>
                </a:lnTo>
                <a:lnTo>
                  <a:pt x="2222502" y="875417"/>
                </a:lnTo>
                <a:lnTo>
                  <a:pt x="2260600" y="877281"/>
                </a:lnTo>
                <a:lnTo>
                  <a:pt x="2298700" y="884936"/>
                </a:lnTo>
                <a:lnTo>
                  <a:pt x="2343346" y="892292"/>
                </a:lnTo>
                <a:lnTo>
                  <a:pt x="2385222" y="896140"/>
                </a:lnTo>
                <a:lnTo>
                  <a:pt x="2432203" y="903968"/>
                </a:lnTo>
                <a:lnTo>
                  <a:pt x="2464810" y="907519"/>
                </a:lnTo>
                <a:lnTo>
                  <a:pt x="2488205" y="912361"/>
                </a:lnTo>
                <a:lnTo>
                  <a:pt x="2533006" y="917044"/>
                </a:lnTo>
                <a:lnTo>
                  <a:pt x="2552510" y="921886"/>
                </a:lnTo>
                <a:lnTo>
                  <a:pt x="2593605" y="926569"/>
                </a:lnTo>
                <a:lnTo>
                  <a:pt x="2632248" y="932543"/>
                </a:lnTo>
                <a:lnTo>
                  <a:pt x="2656350" y="934240"/>
                </a:lnTo>
                <a:lnTo>
                  <a:pt x="2680693" y="940936"/>
                </a:lnTo>
                <a:lnTo>
                  <a:pt x="2723681" y="942796"/>
                </a:lnTo>
                <a:lnTo>
                  <a:pt x="2736641" y="943954"/>
                </a:lnTo>
                <a:lnTo>
                  <a:pt x="2775989" y="951611"/>
                </a:lnTo>
                <a:lnTo>
                  <a:pt x="2822749" y="952422"/>
                </a:lnTo>
                <a:lnTo>
                  <a:pt x="2870297" y="953551"/>
                </a:lnTo>
                <a:lnTo>
                  <a:pt x="2916858" y="961142"/>
                </a:lnTo>
                <a:lnTo>
                  <a:pt x="2956899" y="961947"/>
                </a:lnTo>
                <a:lnTo>
                  <a:pt x="3003717" y="960960"/>
                </a:lnTo>
                <a:lnTo>
                  <a:pt x="3038475" y="952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132"/>
          <p:cNvGrpSpPr/>
          <p:nvPr/>
        </p:nvGrpSpPr>
        <p:grpSpPr>
          <a:xfrm>
            <a:off x="7515225" y="1771650"/>
            <a:ext cx="85726" cy="1981201"/>
            <a:chOff x="7515225" y="1771650"/>
            <a:chExt cx="85726" cy="1981201"/>
          </a:xfrm>
        </p:grpSpPr>
        <p:sp>
          <p:nvSpPr>
            <p:cNvPr id="76" name="SMARTInkShape-501"/>
            <p:cNvSpPr/>
            <p:nvPr>
              <p:custDataLst>
                <p:tags r:id="rId44"/>
              </p:custDataLst>
            </p:nvPr>
          </p:nvSpPr>
          <p:spPr>
            <a:xfrm>
              <a:off x="7572375" y="36957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02"/>
            <p:cNvSpPr/>
            <p:nvPr>
              <p:custDataLst>
                <p:tags r:id="rId45"/>
              </p:custDataLst>
            </p:nvPr>
          </p:nvSpPr>
          <p:spPr>
            <a:xfrm>
              <a:off x="7562850" y="32385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5661"/>
                  </a:lnTo>
                  <a:lnTo>
                    <a:pt x="0" y="69735"/>
                  </a:lnTo>
                  <a:lnTo>
                    <a:pt x="2822" y="76149"/>
                  </a:lnTo>
                  <a:lnTo>
                    <a:pt x="5056" y="79341"/>
                  </a:lnTo>
                  <a:lnTo>
                    <a:pt x="9132" y="101566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03"/>
            <p:cNvSpPr/>
            <p:nvPr>
              <p:custDataLst>
                <p:tags r:id="rId46"/>
              </p:custDataLst>
            </p:nvPr>
          </p:nvSpPr>
          <p:spPr>
            <a:xfrm>
              <a:off x="7591425" y="291465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9525" y="45463"/>
                  </a:lnTo>
                  <a:lnTo>
                    <a:pt x="9525" y="91988"/>
                  </a:lnTo>
                  <a:lnTo>
                    <a:pt x="9525" y="136396"/>
                  </a:lnTo>
                  <a:lnTo>
                    <a:pt x="8467" y="15574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04"/>
            <p:cNvSpPr/>
            <p:nvPr>
              <p:custDataLst>
                <p:tags r:id="rId47"/>
              </p:custDataLst>
            </p:nvPr>
          </p:nvSpPr>
          <p:spPr>
            <a:xfrm>
              <a:off x="7534275" y="2686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41672"/>
                  </a:lnTo>
                  <a:lnTo>
                    <a:pt x="6703" y="4780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05"/>
            <p:cNvSpPr/>
            <p:nvPr>
              <p:custDataLst>
                <p:tags r:id="rId48"/>
              </p:custDataLst>
            </p:nvPr>
          </p:nvSpPr>
          <p:spPr>
            <a:xfrm>
              <a:off x="7515225" y="22288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7042" y="6546"/>
                  </a:lnTo>
                  <a:lnTo>
                    <a:pt x="35278" y="7539"/>
                  </a:lnTo>
                  <a:lnTo>
                    <a:pt x="33044" y="8201"/>
                  </a:lnTo>
                  <a:lnTo>
                    <a:pt x="31555" y="10759"/>
                  </a:lnTo>
                  <a:lnTo>
                    <a:pt x="28399" y="23413"/>
                  </a:lnTo>
                  <a:lnTo>
                    <a:pt x="21210" y="37708"/>
                  </a:lnTo>
                  <a:lnTo>
                    <a:pt x="20490" y="41014"/>
                  </a:lnTo>
                  <a:lnTo>
                    <a:pt x="10975" y="60302"/>
                  </a:lnTo>
                  <a:lnTo>
                    <a:pt x="8552" y="82549"/>
                  </a:lnTo>
                  <a:lnTo>
                    <a:pt x="3004" y="9313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06"/>
            <p:cNvSpPr/>
            <p:nvPr>
              <p:custDataLst>
                <p:tags r:id="rId49"/>
              </p:custDataLst>
            </p:nvPr>
          </p:nvSpPr>
          <p:spPr>
            <a:xfrm>
              <a:off x="7591425" y="20097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53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07"/>
            <p:cNvSpPr/>
            <p:nvPr>
              <p:custDataLst>
                <p:tags r:id="rId50"/>
              </p:custDataLst>
            </p:nvPr>
          </p:nvSpPr>
          <p:spPr>
            <a:xfrm>
              <a:off x="7572375" y="17716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508"/>
          <p:cNvSpPr/>
          <p:nvPr>
            <p:custDataLst>
              <p:tags r:id="rId6"/>
            </p:custDataLst>
          </p:nvPr>
        </p:nvSpPr>
        <p:spPr>
          <a:xfrm>
            <a:off x="5314950" y="2790825"/>
            <a:ext cx="2228851" cy="952501"/>
          </a:xfrm>
          <a:custGeom>
            <a:avLst/>
            <a:gdLst/>
            <a:ahLst/>
            <a:cxnLst/>
            <a:rect l="0" t="0" r="0" b="0"/>
            <a:pathLst>
              <a:path w="2228851" h="952501">
                <a:moveTo>
                  <a:pt x="2219325" y="0"/>
                </a:moveTo>
                <a:lnTo>
                  <a:pt x="2219325" y="0"/>
                </a:lnTo>
                <a:lnTo>
                  <a:pt x="2228850" y="0"/>
                </a:lnTo>
                <a:lnTo>
                  <a:pt x="2200391" y="0"/>
                </a:lnTo>
                <a:lnTo>
                  <a:pt x="2200309" y="5056"/>
                </a:lnTo>
                <a:lnTo>
                  <a:pt x="2199239" y="6546"/>
                </a:lnTo>
                <a:lnTo>
                  <a:pt x="2191634" y="9264"/>
                </a:lnTo>
                <a:lnTo>
                  <a:pt x="2191143" y="9409"/>
                </a:lnTo>
                <a:lnTo>
                  <a:pt x="2182584" y="9515"/>
                </a:lnTo>
                <a:lnTo>
                  <a:pt x="2173143" y="17725"/>
                </a:lnTo>
                <a:lnTo>
                  <a:pt x="2167072" y="18657"/>
                </a:lnTo>
                <a:lnTo>
                  <a:pt x="2165439" y="19846"/>
                </a:lnTo>
                <a:lnTo>
                  <a:pt x="2164351" y="21697"/>
                </a:lnTo>
                <a:lnTo>
                  <a:pt x="2163626" y="23990"/>
                </a:lnTo>
                <a:lnTo>
                  <a:pt x="2162084" y="25519"/>
                </a:lnTo>
                <a:lnTo>
                  <a:pt x="2157549" y="27217"/>
                </a:lnTo>
                <a:lnTo>
                  <a:pt x="2149045" y="28173"/>
                </a:lnTo>
                <a:lnTo>
                  <a:pt x="2147072" y="29365"/>
                </a:lnTo>
                <a:lnTo>
                  <a:pt x="2145757" y="31218"/>
                </a:lnTo>
                <a:lnTo>
                  <a:pt x="2144879" y="33512"/>
                </a:lnTo>
                <a:lnTo>
                  <a:pt x="2143236" y="35042"/>
                </a:lnTo>
                <a:lnTo>
                  <a:pt x="2133526" y="38890"/>
                </a:lnTo>
                <a:lnTo>
                  <a:pt x="2125529" y="46265"/>
                </a:lnTo>
                <a:lnTo>
                  <a:pt x="2119449" y="47223"/>
                </a:lnTo>
                <a:lnTo>
                  <a:pt x="2117816" y="48415"/>
                </a:lnTo>
                <a:lnTo>
                  <a:pt x="2116727" y="50268"/>
                </a:lnTo>
                <a:lnTo>
                  <a:pt x="2116001" y="52562"/>
                </a:lnTo>
                <a:lnTo>
                  <a:pt x="2114459" y="54092"/>
                </a:lnTo>
                <a:lnTo>
                  <a:pt x="2109924" y="55790"/>
                </a:lnTo>
                <a:lnTo>
                  <a:pt x="2108291" y="57302"/>
                </a:lnTo>
                <a:lnTo>
                  <a:pt x="2106476" y="61803"/>
                </a:lnTo>
                <a:lnTo>
                  <a:pt x="2104934" y="63428"/>
                </a:lnTo>
                <a:lnTo>
                  <a:pt x="2100399" y="65231"/>
                </a:lnTo>
                <a:lnTo>
                  <a:pt x="2098766" y="66771"/>
                </a:lnTo>
                <a:lnTo>
                  <a:pt x="2096951" y="71304"/>
                </a:lnTo>
                <a:lnTo>
                  <a:pt x="2095409" y="72936"/>
                </a:lnTo>
                <a:lnTo>
                  <a:pt x="2085884" y="76972"/>
                </a:lnTo>
                <a:lnTo>
                  <a:pt x="2062389" y="99795"/>
                </a:lnTo>
                <a:lnTo>
                  <a:pt x="2059617" y="105384"/>
                </a:lnTo>
                <a:lnTo>
                  <a:pt x="2058878" y="108356"/>
                </a:lnTo>
                <a:lnTo>
                  <a:pt x="2057326" y="110337"/>
                </a:lnTo>
                <a:lnTo>
                  <a:pt x="2052781" y="112539"/>
                </a:lnTo>
                <a:lnTo>
                  <a:pt x="2051145" y="114184"/>
                </a:lnTo>
                <a:lnTo>
                  <a:pt x="2049329" y="118834"/>
                </a:lnTo>
                <a:lnTo>
                  <a:pt x="2047786" y="120498"/>
                </a:lnTo>
                <a:lnTo>
                  <a:pt x="2043249" y="122346"/>
                </a:lnTo>
                <a:lnTo>
                  <a:pt x="2041616" y="123898"/>
                </a:lnTo>
                <a:lnTo>
                  <a:pt x="2039801" y="128444"/>
                </a:lnTo>
                <a:lnTo>
                  <a:pt x="2038780" y="136953"/>
                </a:lnTo>
                <a:lnTo>
                  <a:pt x="2037579" y="138927"/>
                </a:lnTo>
                <a:lnTo>
                  <a:pt x="2035718" y="140243"/>
                </a:lnTo>
                <a:lnTo>
                  <a:pt x="2033421" y="141120"/>
                </a:lnTo>
                <a:lnTo>
                  <a:pt x="2031889" y="142763"/>
                </a:lnTo>
                <a:lnTo>
                  <a:pt x="2030187" y="147412"/>
                </a:lnTo>
                <a:lnTo>
                  <a:pt x="2028675" y="149074"/>
                </a:lnTo>
                <a:lnTo>
                  <a:pt x="2024172" y="150922"/>
                </a:lnTo>
                <a:lnTo>
                  <a:pt x="2022548" y="152473"/>
                </a:lnTo>
                <a:lnTo>
                  <a:pt x="2019728" y="160471"/>
                </a:lnTo>
                <a:lnTo>
                  <a:pt x="2019311" y="176076"/>
                </a:lnTo>
                <a:lnTo>
                  <a:pt x="2016482" y="181620"/>
                </a:lnTo>
                <a:lnTo>
                  <a:pt x="2011100" y="188746"/>
                </a:lnTo>
                <a:lnTo>
                  <a:pt x="2008979" y="197758"/>
                </a:lnTo>
                <a:lnTo>
                  <a:pt x="2003306" y="206644"/>
                </a:lnTo>
                <a:lnTo>
                  <a:pt x="2000652" y="217229"/>
                </a:lnTo>
                <a:lnTo>
                  <a:pt x="2000285" y="232170"/>
                </a:lnTo>
                <a:lnTo>
                  <a:pt x="1999215" y="234155"/>
                </a:lnTo>
                <a:lnTo>
                  <a:pt x="1997443" y="235479"/>
                </a:lnTo>
                <a:lnTo>
                  <a:pt x="1995204" y="236361"/>
                </a:lnTo>
                <a:lnTo>
                  <a:pt x="1993711" y="238007"/>
                </a:lnTo>
                <a:lnTo>
                  <a:pt x="1992052" y="242659"/>
                </a:lnTo>
                <a:lnTo>
                  <a:pt x="1989673" y="273318"/>
                </a:lnTo>
                <a:lnTo>
                  <a:pt x="1982525" y="283904"/>
                </a:lnTo>
                <a:lnTo>
                  <a:pt x="1981461" y="292989"/>
                </a:lnTo>
                <a:lnTo>
                  <a:pt x="1981316" y="298845"/>
                </a:lnTo>
                <a:lnTo>
                  <a:pt x="1980219" y="300830"/>
                </a:lnTo>
                <a:lnTo>
                  <a:pt x="1978429" y="302154"/>
                </a:lnTo>
                <a:lnTo>
                  <a:pt x="1976178" y="303036"/>
                </a:lnTo>
                <a:lnTo>
                  <a:pt x="1974676" y="304682"/>
                </a:lnTo>
                <a:lnTo>
                  <a:pt x="1972070" y="312846"/>
                </a:lnTo>
                <a:lnTo>
                  <a:pt x="1971676" y="341146"/>
                </a:lnTo>
                <a:lnTo>
                  <a:pt x="1963475" y="350947"/>
                </a:lnTo>
                <a:lnTo>
                  <a:pt x="1962266" y="360496"/>
                </a:lnTo>
                <a:lnTo>
                  <a:pt x="1962184" y="366575"/>
                </a:lnTo>
                <a:lnTo>
                  <a:pt x="1959343" y="372120"/>
                </a:lnTo>
                <a:lnTo>
                  <a:pt x="1953952" y="379246"/>
                </a:lnTo>
                <a:lnTo>
                  <a:pt x="1953018" y="385537"/>
                </a:lnTo>
                <a:lnTo>
                  <a:pt x="1951829" y="387199"/>
                </a:lnTo>
                <a:lnTo>
                  <a:pt x="1949977" y="388307"/>
                </a:lnTo>
                <a:lnTo>
                  <a:pt x="1947685" y="389047"/>
                </a:lnTo>
                <a:lnTo>
                  <a:pt x="1946156" y="390598"/>
                </a:lnTo>
                <a:lnTo>
                  <a:pt x="1942310" y="400139"/>
                </a:lnTo>
                <a:lnTo>
                  <a:pt x="1934934" y="408123"/>
                </a:lnTo>
                <a:lnTo>
                  <a:pt x="1932785" y="416892"/>
                </a:lnTo>
                <a:lnTo>
                  <a:pt x="1915884" y="436780"/>
                </a:lnTo>
                <a:lnTo>
                  <a:pt x="1914644" y="446231"/>
                </a:lnTo>
                <a:lnTo>
                  <a:pt x="1898717" y="464518"/>
                </a:lnTo>
                <a:lnTo>
                  <a:pt x="1896916" y="470330"/>
                </a:lnTo>
                <a:lnTo>
                  <a:pt x="1895377" y="472303"/>
                </a:lnTo>
                <a:lnTo>
                  <a:pt x="1878178" y="484297"/>
                </a:lnTo>
                <a:lnTo>
                  <a:pt x="1877204" y="487940"/>
                </a:lnTo>
                <a:lnTo>
                  <a:pt x="1876945" y="490394"/>
                </a:lnTo>
                <a:lnTo>
                  <a:pt x="1871011" y="495941"/>
                </a:lnTo>
                <a:lnTo>
                  <a:pt x="1863436" y="501935"/>
                </a:lnTo>
                <a:lnTo>
                  <a:pt x="1849410" y="522004"/>
                </a:lnTo>
                <a:lnTo>
                  <a:pt x="1835066" y="531110"/>
                </a:lnTo>
                <a:lnTo>
                  <a:pt x="1831585" y="536968"/>
                </a:lnTo>
                <a:lnTo>
                  <a:pt x="1829626" y="546216"/>
                </a:lnTo>
                <a:lnTo>
                  <a:pt x="1828292" y="548294"/>
                </a:lnTo>
                <a:lnTo>
                  <a:pt x="1826345" y="549680"/>
                </a:lnTo>
                <a:lnTo>
                  <a:pt x="1821359" y="552277"/>
                </a:lnTo>
                <a:lnTo>
                  <a:pt x="1815615" y="556959"/>
                </a:lnTo>
                <a:lnTo>
                  <a:pt x="1812357" y="562568"/>
                </a:lnTo>
                <a:lnTo>
                  <a:pt x="1809850" y="568589"/>
                </a:lnTo>
                <a:lnTo>
                  <a:pt x="1765221" y="616028"/>
                </a:lnTo>
                <a:lnTo>
                  <a:pt x="1717675" y="662517"/>
                </a:lnTo>
                <a:lnTo>
                  <a:pt x="1696744" y="671249"/>
                </a:lnTo>
                <a:lnTo>
                  <a:pt x="1693138" y="673983"/>
                </a:lnTo>
                <a:lnTo>
                  <a:pt x="1681818" y="689091"/>
                </a:lnTo>
                <a:lnTo>
                  <a:pt x="1673164" y="692555"/>
                </a:lnTo>
                <a:lnTo>
                  <a:pt x="1667892" y="693478"/>
                </a:lnTo>
                <a:lnTo>
                  <a:pt x="1664378" y="695153"/>
                </a:lnTo>
                <a:lnTo>
                  <a:pt x="1662036" y="697326"/>
                </a:lnTo>
                <a:lnTo>
                  <a:pt x="1653219" y="708420"/>
                </a:lnTo>
                <a:lnTo>
                  <a:pt x="1647399" y="711729"/>
                </a:lnTo>
                <a:lnTo>
                  <a:pt x="1631894" y="715085"/>
                </a:lnTo>
                <a:lnTo>
                  <a:pt x="1619239" y="721845"/>
                </a:lnTo>
                <a:lnTo>
                  <a:pt x="1616068" y="722530"/>
                </a:lnTo>
                <a:lnTo>
                  <a:pt x="1568450" y="747577"/>
                </a:lnTo>
                <a:lnTo>
                  <a:pt x="1562100" y="750298"/>
                </a:lnTo>
                <a:lnTo>
                  <a:pt x="1518533" y="762151"/>
                </a:lnTo>
                <a:lnTo>
                  <a:pt x="1505124" y="769360"/>
                </a:lnTo>
                <a:lnTo>
                  <a:pt x="1501891" y="770081"/>
                </a:lnTo>
                <a:lnTo>
                  <a:pt x="1482735" y="779599"/>
                </a:lnTo>
                <a:lnTo>
                  <a:pt x="1470027" y="781822"/>
                </a:lnTo>
                <a:lnTo>
                  <a:pt x="1457325" y="788532"/>
                </a:lnTo>
                <a:lnTo>
                  <a:pt x="1440567" y="791554"/>
                </a:lnTo>
                <a:lnTo>
                  <a:pt x="1430515" y="798766"/>
                </a:lnTo>
                <a:lnTo>
                  <a:pt x="1420703" y="799983"/>
                </a:lnTo>
                <a:lnTo>
                  <a:pt x="1411913" y="806623"/>
                </a:lnTo>
                <a:lnTo>
                  <a:pt x="1401930" y="809229"/>
                </a:lnTo>
                <a:lnTo>
                  <a:pt x="1392917" y="816092"/>
                </a:lnTo>
                <a:lnTo>
                  <a:pt x="1384031" y="818244"/>
                </a:lnTo>
                <a:lnTo>
                  <a:pt x="1377830" y="818748"/>
                </a:lnTo>
                <a:lnTo>
                  <a:pt x="1371547" y="821794"/>
                </a:lnTo>
                <a:lnTo>
                  <a:pt x="1365226" y="825617"/>
                </a:lnTo>
                <a:lnTo>
                  <a:pt x="1352545" y="828071"/>
                </a:lnTo>
                <a:lnTo>
                  <a:pt x="1349373" y="828272"/>
                </a:lnTo>
                <a:lnTo>
                  <a:pt x="1343024" y="831319"/>
                </a:lnTo>
                <a:lnTo>
                  <a:pt x="1336675" y="835142"/>
                </a:lnTo>
                <a:lnTo>
                  <a:pt x="1327150" y="838352"/>
                </a:lnTo>
                <a:lnTo>
                  <a:pt x="1317625" y="844478"/>
                </a:lnTo>
                <a:lnTo>
                  <a:pt x="1308100" y="846763"/>
                </a:lnTo>
                <a:lnTo>
                  <a:pt x="1292225" y="847598"/>
                </a:lnTo>
                <a:lnTo>
                  <a:pt x="1285875" y="850491"/>
                </a:lnTo>
                <a:lnTo>
                  <a:pt x="1279525" y="854246"/>
                </a:lnTo>
                <a:lnTo>
                  <a:pt x="1266825" y="856657"/>
                </a:lnTo>
                <a:lnTo>
                  <a:pt x="1263650" y="856854"/>
                </a:lnTo>
                <a:lnTo>
                  <a:pt x="1257300" y="859896"/>
                </a:lnTo>
                <a:lnTo>
                  <a:pt x="1250950" y="863717"/>
                </a:lnTo>
                <a:lnTo>
                  <a:pt x="1238250" y="866171"/>
                </a:lnTo>
                <a:lnTo>
                  <a:pt x="1235075" y="866373"/>
                </a:lnTo>
                <a:lnTo>
                  <a:pt x="1228725" y="869419"/>
                </a:lnTo>
                <a:lnTo>
                  <a:pt x="1222375" y="873242"/>
                </a:lnTo>
                <a:lnTo>
                  <a:pt x="1211792" y="875393"/>
                </a:lnTo>
                <a:lnTo>
                  <a:pt x="1168516" y="876290"/>
                </a:lnTo>
                <a:lnTo>
                  <a:pt x="1162102" y="879118"/>
                </a:lnTo>
                <a:lnTo>
                  <a:pt x="1155723" y="882844"/>
                </a:lnTo>
                <a:lnTo>
                  <a:pt x="1145124" y="884942"/>
                </a:lnTo>
                <a:lnTo>
                  <a:pt x="1107278" y="886860"/>
                </a:lnTo>
                <a:lnTo>
                  <a:pt x="1080405" y="894465"/>
                </a:lnTo>
                <a:lnTo>
                  <a:pt x="1036384" y="895340"/>
                </a:lnTo>
                <a:lnTo>
                  <a:pt x="992320" y="895350"/>
                </a:lnTo>
                <a:lnTo>
                  <a:pt x="983250" y="892528"/>
                </a:lnTo>
                <a:lnTo>
                  <a:pt x="974634" y="888804"/>
                </a:lnTo>
                <a:lnTo>
                  <a:pt x="930366" y="885903"/>
                </a:lnTo>
                <a:lnTo>
                  <a:pt x="888570" y="885828"/>
                </a:lnTo>
                <a:lnTo>
                  <a:pt x="845806" y="885825"/>
                </a:lnTo>
                <a:lnTo>
                  <a:pt x="798607" y="885825"/>
                </a:lnTo>
                <a:lnTo>
                  <a:pt x="760647" y="886883"/>
                </a:lnTo>
                <a:lnTo>
                  <a:pt x="713481" y="893364"/>
                </a:lnTo>
                <a:lnTo>
                  <a:pt x="673188" y="894761"/>
                </a:lnTo>
                <a:lnTo>
                  <a:pt x="627736" y="895175"/>
                </a:lnTo>
                <a:lnTo>
                  <a:pt x="580754" y="895298"/>
                </a:lnTo>
                <a:lnTo>
                  <a:pt x="547038" y="896385"/>
                </a:lnTo>
                <a:lnTo>
                  <a:pt x="507359" y="900397"/>
                </a:lnTo>
                <a:lnTo>
                  <a:pt x="465029" y="902884"/>
                </a:lnTo>
                <a:lnTo>
                  <a:pt x="422579" y="903990"/>
                </a:lnTo>
                <a:lnTo>
                  <a:pt x="382546" y="904482"/>
                </a:lnTo>
                <a:lnTo>
                  <a:pt x="335121" y="907523"/>
                </a:lnTo>
                <a:lnTo>
                  <a:pt x="309139" y="909815"/>
                </a:lnTo>
                <a:lnTo>
                  <a:pt x="283351" y="912402"/>
                </a:lnTo>
                <a:lnTo>
                  <a:pt x="257692" y="915184"/>
                </a:lnTo>
                <a:lnTo>
                  <a:pt x="232120" y="918098"/>
                </a:lnTo>
                <a:lnTo>
                  <a:pt x="205546" y="921099"/>
                </a:lnTo>
                <a:lnTo>
                  <a:pt x="178306" y="924158"/>
                </a:lnTo>
                <a:lnTo>
                  <a:pt x="150620" y="927255"/>
                </a:lnTo>
                <a:lnTo>
                  <a:pt x="121580" y="931437"/>
                </a:lnTo>
                <a:lnTo>
                  <a:pt x="91637" y="936341"/>
                </a:lnTo>
                <a:lnTo>
                  <a:pt x="61092" y="941727"/>
                </a:lnTo>
                <a:lnTo>
                  <a:pt x="0" y="952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134"/>
          <p:cNvGrpSpPr/>
          <p:nvPr/>
        </p:nvGrpSpPr>
        <p:grpSpPr>
          <a:xfrm>
            <a:off x="8716736" y="1488"/>
            <a:ext cx="3465740" cy="2168840"/>
            <a:chOff x="8716736" y="1488"/>
            <a:chExt cx="3465740" cy="2168840"/>
          </a:xfrm>
        </p:grpSpPr>
        <p:sp>
          <p:nvSpPr>
            <p:cNvPr id="85" name="SMARTInkShape-509"/>
            <p:cNvSpPr/>
            <p:nvPr>
              <p:custDataLst>
                <p:tags r:id="rId23"/>
              </p:custDataLst>
            </p:nvPr>
          </p:nvSpPr>
          <p:spPr>
            <a:xfrm>
              <a:off x="11668125" y="48028"/>
              <a:ext cx="161926" cy="447153"/>
            </a:xfrm>
            <a:custGeom>
              <a:avLst/>
              <a:gdLst/>
              <a:ahLst/>
              <a:cxnLst/>
              <a:rect l="0" t="0" r="0" b="0"/>
              <a:pathLst>
                <a:path w="161926" h="447153">
                  <a:moveTo>
                    <a:pt x="95250" y="28172"/>
                  </a:moveTo>
                  <a:lnTo>
                    <a:pt x="95250" y="28172"/>
                  </a:lnTo>
                  <a:lnTo>
                    <a:pt x="113515" y="19039"/>
                  </a:lnTo>
                  <a:lnTo>
                    <a:pt x="114067" y="13707"/>
                  </a:lnTo>
                  <a:lnTo>
                    <a:pt x="116262" y="12178"/>
                  </a:lnTo>
                  <a:lnTo>
                    <a:pt x="130681" y="9524"/>
                  </a:lnTo>
                  <a:lnTo>
                    <a:pt x="141319" y="956"/>
                  </a:lnTo>
                  <a:lnTo>
                    <a:pt x="147469" y="0"/>
                  </a:lnTo>
                  <a:lnTo>
                    <a:pt x="153030" y="2598"/>
                  </a:lnTo>
                  <a:lnTo>
                    <a:pt x="155994" y="4773"/>
                  </a:lnTo>
                  <a:lnTo>
                    <a:pt x="159287" y="10011"/>
                  </a:lnTo>
                  <a:lnTo>
                    <a:pt x="161404" y="21998"/>
                  </a:lnTo>
                  <a:lnTo>
                    <a:pt x="161910" y="63659"/>
                  </a:lnTo>
                  <a:lnTo>
                    <a:pt x="161923" y="105282"/>
                  </a:lnTo>
                  <a:lnTo>
                    <a:pt x="161925" y="145571"/>
                  </a:lnTo>
                  <a:lnTo>
                    <a:pt x="159101" y="181184"/>
                  </a:lnTo>
                  <a:lnTo>
                    <a:pt x="153283" y="227219"/>
                  </a:lnTo>
                  <a:lnTo>
                    <a:pt x="152515" y="267632"/>
                  </a:lnTo>
                  <a:lnTo>
                    <a:pt x="144208" y="310307"/>
                  </a:lnTo>
                  <a:lnTo>
                    <a:pt x="142928" y="353991"/>
                  </a:lnTo>
                  <a:lnTo>
                    <a:pt x="142875" y="399589"/>
                  </a:lnTo>
                  <a:lnTo>
                    <a:pt x="142875" y="416812"/>
                  </a:lnTo>
                  <a:lnTo>
                    <a:pt x="129619" y="431789"/>
                  </a:lnTo>
                  <a:lnTo>
                    <a:pt x="123579" y="435099"/>
                  </a:lnTo>
                  <a:lnTo>
                    <a:pt x="107917" y="438457"/>
                  </a:lnTo>
                  <a:lnTo>
                    <a:pt x="97358" y="444190"/>
                  </a:lnTo>
                  <a:lnTo>
                    <a:pt x="50635" y="447152"/>
                  </a:lnTo>
                  <a:lnTo>
                    <a:pt x="40849" y="444396"/>
                  </a:lnTo>
                  <a:lnTo>
                    <a:pt x="31914" y="440702"/>
                  </a:lnTo>
                  <a:lnTo>
                    <a:pt x="16040" y="437564"/>
                  </a:lnTo>
                  <a:lnTo>
                    <a:pt x="0" y="42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10"/>
            <p:cNvSpPr/>
            <p:nvPr>
              <p:custDataLst>
                <p:tags r:id="rId24"/>
              </p:custDataLst>
            </p:nvPr>
          </p:nvSpPr>
          <p:spPr>
            <a:xfrm>
              <a:off x="11563350" y="87087"/>
              <a:ext cx="133351" cy="122464"/>
            </a:xfrm>
            <a:custGeom>
              <a:avLst/>
              <a:gdLst/>
              <a:ahLst/>
              <a:cxnLst/>
              <a:rect l="0" t="0" r="0" b="0"/>
              <a:pathLst>
                <a:path w="133351" h="122464">
                  <a:moveTo>
                    <a:pt x="0" y="36738"/>
                  </a:moveTo>
                  <a:lnTo>
                    <a:pt x="0" y="36738"/>
                  </a:lnTo>
                  <a:lnTo>
                    <a:pt x="0" y="23481"/>
                  </a:lnTo>
                  <a:lnTo>
                    <a:pt x="1058" y="21550"/>
                  </a:lnTo>
                  <a:lnTo>
                    <a:pt x="2824" y="20262"/>
                  </a:lnTo>
                  <a:lnTo>
                    <a:pt x="5058" y="19404"/>
                  </a:lnTo>
                  <a:lnTo>
                    <a:pt x="6546" y="17774"/>
                  </a:lnTo>
                  <a:lnTo>
                    <a:pt x="8202" y="13140"/>
                  </a:lnTo>
                  <a:lnTo>
                    <a:pt x="9702" y="11481"/>
                  </a:lnTo>
                  <a:lnTo>
                    <a:pt x="19147" y="7396"/>
                  </a:lnTo>
                  <a:lnTo>
                    <a:pt x="26370" y="1703"/>
                  </a:lnTo>
                  <a:lnTo>
                    <a:pt x="32182" y="0"/>
                  </a:lnTo>
                  <a:lnTo>
                    <a:pt x="35213" y="605"/>
                  </a:lnTo>
                  <a:lnTo>
                    <a:pt x="47682" y="6356"/>
                  </a:lnTo>
                  <a:lnTo>
                    <a:pt x="55280" y="7806"/>
                  </a:lnTo>
                  <a:lnTo>
                    <a:pt x="71291" y="22343"/>
                  </a:lnTo>
                  <a:lnTo>
                    <a:pt x="74020" y="27871"/>
                  </a:lnTo>
                  <a:lnTo>
                    <a:pt x="76073" y="49477"/>
                  </a:lnTo>
                  <a:lnTo>
                    <a:pt x="76162" y="58974"/>
                  </a:lnTo>
                  <a:lnTo>
                    <a:pt x="73361" y="65318"/>
                  </a:lnTo>
                  <a:lnTo>
                    <a:pt x="69645" y="71665"/>
                  </a:lnTo>
                  <a:lnTo>
                    <a:pt x="67066" y="82482"/>
                  </a:lnTo>
                  <a:lnTo>
                    <a:pt x="60207" y="91596"/>
                  </a:lnTo>
                  <a:lnTo>
                    <a:pt x="58055" y="100500"/>
                  </a:lnTo>
                  <a:lnTo>
                    <a:pt x="57269" y="111091"/>
                  </a:lnTo>
                  <a:lnTo>
                    <a:pt x="58287" y="111707"/>
                  </a:lnTo>
                  <a:lnTo>
                    <a:pt x="62241" y="112391"/>
                  </a:lnTo>
                  <a:lnTo>
                    <a:pt x="63719" y="113632"/>
                  </a:lnTo>
                  <a:lnTo>
                    <a:pt x="65363" y="117832"/>
                  </a:lnTo>
                  <a:lnTo>
                    <a:pt x="66858" y="119376"/>
                  </a:lnTo>
                  <a:lnTo>
                    <a:pt x="71344" y="121091"/>
                  </a:lnTo>
                  <a:lnTo>
                    <a:pt x="117127" y="122458"/>
                  </a:lnTo>
                  <a:lnTo>
                    <a:pt x="133350" y="122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11"/>
            <p:cNvSpPr/>
            <p:nvPr>
              <p:custDataLst>
                <p:tags r:id="rId25"/>
              </p:custDataLst>
            </p:nvPr>
          </p:nvSpPr>
          <p:spPr>
            <a:xfrm>
              <a:off x="11525250" y="209666"/>
              <a:ext cx="47542" cy="257060"/>
            </a:xfrm>
            <a:custGeom>
              <a:avLst/>
              <a:gdLst/>
              <a:ahLst/>
              <a:cxnLst/>
              <a:rect l="0" t="0" r="0" b="0"/>
              <a:pathLst>
                <a:path w="47542" h="257060">
                  <a:moveTo>
                    <a:pt x="9525" y="9409"/>
                  </a:moveTo>
                  <a:lnTo>
                    <a:pt x="9525" y="9409"/>
                  </a:lnTo>
                  <a:lnTo>
                    <a:pt x="1323" y="1208"/>
                  </a:lnTo>
                  <a:lnTo>
                    <a:pt x="1941" y="767"/>
                  </a:lnTo>
                  <a:lnTo>
                    <a:pt x="8317" y="0"/>
                  </a:lnTo>
                  <a:lnTo>
                    <a:pt x="8989" y="2758"/>
                  </a:lnTo>
                  <a:lnTo>
                    <a:pt x="9168" y="4975"/>
                  </a:lnTo>
                  <a:lnTo>
                    <a:pt x="12188" y="10261"/>
                  </a:lnTo>
                  <a:lnTo>
                    <a:pt x="24693" y="25396"/>
                  </a:lnTo>
                  <a:lnTo>
                    <a:pt x="40265" y="71617"/>
                  </a:lnTo>
                  <a:lnTo>
                    <a:pt x="46172" y="100602"/>
                  </a:lnTo>
                  <a:lnTo>
                    <a:pt x="47541" y="145882"/>
                  </a:lnTo>
                  <a:lnTo>
                    <a:pt x="46542" y="164969"/>
                  </a:lnTo>
                  <a:lnTo>
                    <a:pt x="33434" y="207582"/>
                  </a:lnTo>
                  <a:lnTo>
                    <a:pt x="18854" y="227822"/>
                  </a:lnTo>
                  <a:lnTo>
                    <a:pt x="13671" y="234540"/>
                  </a:lnTo>
                  <a:lnTo>
                    <a:pt x="7520" y="247476"/>
                  </a:lnTo>
                  <a:lnTo>
                    <a:pt x="0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12"/>
            <p:cNvSpPr/>
            <p:nvPr>
              <p:custDataLst>
                <p:tags r:id="rId26"/>
              </p:custDataLst>
            </p:nvPr>
          </p:nvSpPr>
          <p:spPr>
            <a:xfrm>
              <a:off x="11258550" y="266832"/>
              <a:ext cx="219076" cy="217620"/>
            </a:xfrm>
            <a:custGeom>
              <a:avLst/>
              <a:gdLst/>
              <a:ahLst/>
              <a:cxnLst/>
              <a:rect l="0" t="0" r="0" b="0"/>
              <a:pathLst>
                <a:path w="219076" h="217620">
                  <a:moveTo>
                    <a:pt x="0" y="209418"/>
                  </a:moveTo>
                  <a:lnTo>
                    <a:pt x="0" y="209418"/>
                  </a:lnTo>
                  <a:lnTo>
                    <a:pt x="0" y="217619"/>
                  </a:lnTo>
                  <a:lnTo>
                    <a:pt x="0" y="210626"/>
                  </a:lnTo>
                  <a:lnTo>
                    <a:pt x="2824" y="209955"/>
                  </a:lnTo>
                  <a:lnTo>
                    <a:pt x="5057" y="209776"/>
                  </a:lnTo>
                  <a:lnTo>
                    <a:pt x="10361" y="206755"/>
                  </a:lnTo>
                  <a:lnTo>
                    <a:pt x="23598" y="195238"/>
                  </a:lnTo>
                  <a:lnTo>
                    <a:pt x="26364" y="189710"/>
                  </a:lnTo>
                  <a:lnTo>
                    <a:pt x="27101" y="186755"/>
                  </a:lnTo>
                  <a:lnTo>
                    <a:pt x="54384" y="140504"/>
                  </a:lnTo>
                  <a:lnTo>
                    <a:pt x="56979" y="130106"/>
                  </a:lnTo>
                  <a:lnTo>
                    <a:pt x="63333" y="117244"/>
                  </a:lnTo>
                  <a:lnTo>
                    <a:pt x="74020" y="75876"/>
                  </a:lnTo>
                  <a:lnTo>
                    <a:pt x="76289" y="64341"/>
                  </a:lnTo>
                  <a:lnTo>
                    <a:pt x="82458" y="50839"/>
                  </a:lnTo>
                  <a:lnTo>
                    <a:pt x="85718" y="3244"/>
                  </a:lnTo>
                  <a:lnTo>
                    <a:pt x="85725" y="0"/>
                  </a:lnTo>
                  <a:lnTo>
                    <a:pt x="85725" y="22535"/>
                  </a:lnTo>
                  <a:lnTo>
                    <a:pt x="76591" y="64869"/>
                  </a:lnTo>
                  <a:lnTo>
                    <a:pt x="76207" y="111085"/>
                  </a:lnTo>
                  <a:lnTo>
                    <a:pt x="76200" y="150259"/>
                  </a:lnTo>
                  <a:lnTo>
                    <a:pt x="84402" y="160293"/>
                  </a:lnTo>
                  <a:lnTo>
                    <a:pt x="87960" y="161126"/>
                  </a:lnTo>
                  <a:lnTo>
                    <a:pt x="99880" y="161754"/>
                  </a:lnTo>
                  <a:lnTo>
                    <a:pt x="105422" y="158953"/>
                  </a:lnTo>
                  <a:lnTo>
                    <a:pt x="136537" y="129994"/>
                  </a:lnTo>
                  <a:lnTo>
                    <a:pt x="140057" y="120849"/>
                  </a:lnTo>
                  <a:lnTo>
                    <a:pt x="142680" y="110787"/>
                  </a:lnTo>
                  <a:lnTo>
                    <a:pt x="169602" y="63795"/>
                  </a:lnTo>
                  <a:lnTo>
                    <a:pt x="172145" y="50752"/>
                  </a:lnTo>
                  <a:lnTo>
                    <a:pt x="178917" y="37985"/>
                  </a:lnTo>
                  <a:lnTo>
                    <a:pt x="180854" y="29001"/>
                  </a:lnTo>
                  <a:lnTo>
                    <a:pt x="180974" y="52045"/>
                  </a:lnTo>
                  <a:lnTo>
                    <a:pt x="183799" y="57630"/>
                  </a:lnTo>
                  <a:lnTo>
                    <a:pt x="196785" y="73800"/>
                  </a:lnTo>
                  <a:lnTo>
                    <a:pt x="199598" y="83831"/>
                  </a:lnTo>
                  <a:lnTo>
                    <a:pt x="206487" y="92849"/>
                  </a:lnTo>
                  <a:lnTo>
                    <a:pt x="209147" y="102881"/>
                  </a:lnTo>
                  <a:lnTo>
                    <a:pt x="219075" y="11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13"/>
            <p:cNvSpPr/>
            <p:nvPr>
              <p:custDataLst>
                <p:tags r:id="rId27"/>
              </p:custDataLst>
            </p:nvPr>
          </p:nvSpPr>
          <p:spPr>
            <a:xfrm>
              <a:off x="11077690" y="381000"/>
              <a:ext cx="114186" cy="19051"/>
            </a:xfrm>
            <a:custGeom>
              <a:avLst/>
              <a:gdLst/>
              <a:ahLst/>
              <a:cxnLst/>
              <a:rect l="0" t="0" r="0" b="0"/>
              <a:pathLst>
                <a:path w="114186" h="19051">
                  <a:moveTo>
                    <a:pt x="9410" y="19050"/>
                  </a:moveTo>
                  <a:lnTo>
                    <a:pt x="9410" y="19050"/>
                  </a:lnTo>
                  <a:lnTo>
                    <a:pt x="0" y="19050"/>
                  </a:lnTo>
                  <a:lnTo>
                    <a:pt x="23484" y="19050"/>
                  </a:lnTo>
                  <a:lnTo>
                    <a:pt x="29070" y="16228"/>
                  </a:lnTo>
                  <a:lnTo>
                    <a:pt x="35081" y="12504"/>
                  </a:lnTo>
                  <a:lnTo>
                    <a:pt x="47563" y="10113"/>
                  </a:lnTo>
                  <a:lnTo>
                    <a:pt x="70997" y="8544"/>
                  </a:lnTo>
                  <a:lnTo>
                    <a:pt x="114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14"/>
            <p:cNvSpPr/>
            <p:nvPr>
              <p:custDataLst>
                <p:tags r:id="rId28"/>
              </p:custDataLst>
            </p:nvPr>
          </p:nvSpPr>
          <p:spPr>
            <a:xfrm>
              <a:off x="10858500" y="219085"/>
              <a:ext cx="180976" cy="257166"/>
            </a:xfrm>
            <a:custGeom>
              <a:avLst/>
              <a:gdLst/>
              <a:ahLst/>
              <a:cxnLst/>
              <a:rect l="0" t="0" r="0" b="0"/>
              <a:pathLst>
                <a:path w="180976" h="257166">
                  <a:moveTo>
                    <a:pt x="180975" y="9515"/>
                  </a:moveTo>
                  <a:lnTo>
                    <a:pt x="180975" y="9515"/>
                  </a:lnTo>
                  <a:lnTo>
                    <a:pt x="180975" y="4459"/>
                  </a:lnTo>
                  <a:lnTo>
                    <a:pt x="179917" y="2969"/>
                  </a:lnTo>
                  <a:lnTo>
                    <a:pt x="178151" y="1976"/>
                  </a:lnTo>
                  <a:lnTo>
                    <a:pt x="163640" y="106"/>
                  </a:lnTo>
                  <a:lnTo>
                    <a:pt x="148819" y="0"/>
                  </a:lnTo>
                  <a:lnTo>
                    <a:pt x="142693" y="2817"/>
                  </a:lnTo>
                  <a:lnTo>
                    <a:pt x="111121" y="31789"/>
                  </a:lnTo>
                  <a:lnTo>
                    <a:pt x="82901" y="76440"/>
                  </a:lnTo>
                  <a:lnTo>
                    <a:pt x="54368" y="120655"/>
                  </a:lnTo>
                  <a:lnTo>
                    <a:pt x="26759" y="166942"/>
                  </a:lnTo>
                  <a:lnTo>
                    <a:pt x="4313" y="211579"/>
                  </a:lnTo>
                  <a:lnTo>
                    <a:pt x="853" y="230561"/>
                  </a:lnTo>
                  <a:lnTo>
                    <a:pt x="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15"/>
            <p:cNvSpPr/>
            <p:nvPr>
              <p:custDataLst>
                <p:tags r:id="rId29"/>
              </p:custDataLst>
            </p:nvPr>
          </p:nvSpPr>
          <p:spPr>
            <a:xfrm>
              <a:off x="10868028" y="238125"/>
              <a:ext cx="152398" cy="209551"/>
            </a:xfrm>
            <a:custGeom>
              <a:avLst/>
              <a:gdLst/>
              <a:ahLst/>
              <a:cxnLst/>
              <a:rect l="0" t="0" r="0" b="0"/>
              <a:pathLst>
                <a:path w="152398" h="209551">
                  <a:moveTo>
                    <a:pt x="9522" y="0"/>
                  </a:moveTo>
                  <a:lnTo>
                    <a:pt x="9522" y="0"/>
                  </a:lnTo>
                  <a:lnTo>
                    <a:pt x="32" y="0"/>
                  </a:lnTo>
                  <a:lnTo>
                    <a:pt x="0" y="13257"/>
                  </a:lnTo>
                  <a:lnTo>
                    <a:pt x="2821" y="19298"/>
                  </a:lnTo>
                  <a:lnTo>
                    <a:pt x="41287" y="65383"/>
                  </a:lnTo>
                  <a:lnTo>
                    <a:pt x="78048" y="111566"/>
                  </a:lnTo>
                  <a:lnTo>
                    <a:pt x="119249" y="141042"/>
                  </a:lnTo>
                  <a:lnTo>
                    <a:pt x="118656" y="144828"/>
                  </a:lnTo>
                  <a:lnTo>
                    <a:pt x="114028" y="147352"/>
                  </a:lnTo>
                  <a:lnTo>
                    <a:pt x="113060" y="150093"/>
                  </a:lnTo>
                  <a:lnTo>
                    <a:pt x="114530" y="152979"/>
                  </a:lnTo>
                  <a:lnTo>
                    <a:pt x="120750" y="160065"/>
                  </a:lnTo>
                  <a:lnTo>
                    <a:pt x="149578" y="199855"/>
                  </a:lnTo>
                  <a:lnTo>
                    <a:pt x="15239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16"/>
            <p:cNvSpPr/>
            <p:nvPr>
              <p:custDataLst>
                <p:tags r:id="rId30"/>
              </p:custDataLst>
            </p:nvPr>
          </p:nvSpPr>
          <p:spPr>
            <a:xfrm>
              <a:off x="10669489" y="200025"/>
              <a:ext cx="84237" cy="266701"/>
            </a:xfrm>
            <a:custGeom>
              <a:avLst/>
              <a:gdLst/>
              <a:ahLst/>
              <a:cxnLst/>
              <a:rect l="0" t="0" r="0" b="0"/>
              <a:pathLst>
                <a:path w="84237" h="266701">
                  <a:moveTo>
                    <a:pt x="84236" y="9525"/>
                  </a:moveTo>
                  <a:lnTo>
                    <a:pt x="84236" y="9525"/>
                  </a:lnTo>
                  <a:lnTo>
                    <a:pt x="84236" y="1"/>
                  </a:lnTo>
                  <a:lnTo>
                    <a:pt x="79179" y="0"/>
                  </a:lnTo>
                  <a:lnTo>
                    <a:pt x="73875" y="2822"/>
                  </a:lnTo>
                  <a:lnTo>
                    <a:pt x="70979" y="5057"/>
                  </a:lnTo>
                  <a:lnTo>
                    <a:pt x="67760" y="10361"/>
                  </a:lnTo>
                  <a:lnTo>
                    <a:pt x="65272" y="16247"/>
                  </a:lnTo>
                  <a:lnTo>
                    <a:pt x="36558" y="57993"/>
                  </a:lnTo>
                  <a:lnTo>
                    <a:pt x="14382" y="101649"/>
                  </a:lnTo>
                  <a:lnTo>
                    <a:pt x="3536" y="147905"/>
                  </a:lnTo>
                  <a:lnTo>
                    <a:pt x="0" y="172941"/>
                  </a:lnTo>
                  <a:lnTo>
                    <a:pt x="6843" y="215473"/>
                  </a:lnTo>
                  <a:lnTo>
                    <a:pt x="12739" y="234824"/>
                  </a:lnTo>
                  <a:lnTo>
                    <a:pt x="21189" y="248906"/>
                  </a:lnTo>
                  <a:lnTo>
                    <a:pt x="4613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17"/>
            <p:cNvSpPr/>
            <p:nvPr>
              <p:custDataLst>
                <p:tags r:id="rId31"/>
              </p:custDataLst>
            </p:nvPr>
          </p:nvSpPr>
          <p:spPr>
            <a:xfrm>
              <a:off x="10468090" y="104786"/>
              <a:ext cx="256670" cy="457173"/>
            </a:xfrm>
            <a:custGeom>
              <a:avLst/>
              <a:gdLst/>
              <a:ahLst/>
              <a:cxnLst/>
              <a:rect l="0" t="0" r="0" b="0"/>
              <a:pathLst>
                <a:path w="256670" h="457173">
                  <a:moveTo>
                    <a:pt x="247535" y="47614"/>
                  </a:moveTo>
                  <a:lnTo>
                    <a:pt x="247535" y="47614"/>
                  </a:lnTo>
                  <a:lnTo>
                    <a:pt x="247535" y="42558"/>
                  </a:lnTo>
                  <a:lnTo>
                    <a:pt x="250359" y="37253"/>
                  </a:lnTo>
                  <a:lnTo>
                    <a:pt x="255737" y="30280"/>
                  </a:lnTo>
                  <a:lnTo>
                    <a:pt x="256669" y="24016"/>
                  </a:lnTo>
                  <a:lnTo>
                    <a:pt x="255740" y="22357"/>
                  </a:lnTo>
                  <a:lnTo>
                    <a:pt x="254064" y="21251"/>
                  </a:lnTo>
                  <a:lnTo>
                    <a:pt x="251887" y="20514"/>
                  </a:lnTo>
                  <a:lnTo>
                    <a:pt x="250436" y="18964"/>
                  </a:lnTo>
                  <a:lnTo>
                    <a:pt x="247649" y="9945"/>
                  </a:lnTo>
                  <a:lnTo>
                    <a:pt x="242512" y="4585"/>
                  </a:lnTo>
                  <a:lnTo>
                    <a:pt x="237189" y="2032"/>
                  </a:lnTo>
                  <a:lnTo>
                    <a:pt x="209413" y="42"/>
                  </a:lnTo>
                  <a:lnTo>
                    <a:pt x="191675" y="0"/>
                  </a:lnTo>
                  <a:lnTo>
                    <a:pt x="182844" y="2816"/>
                  </a:lnTo>
                  <a:lnTo>
                    <a:pt x="174333" y="6537"/>
                  </a:lnTo>
                  <a:lnTo>
                    <a:pt x="158700" y="9690"/>
                  </a:lnTo>
                  <a:lnTo>
                    <a:pt x="145838" y="15799"/>
                  </a:lnTo>
                  <a:lnTo>
                    <a:pt x="110722" y="26359"/>
                  </a:lnTo>
                  <a:lnTo>
                    <a:pt x="84279" y="41392"/>
                  </a:lnTo>
                  <a:lnTo>
                    <a:pt x="51675" y="73197"/>
                  </a:lnTo>
                  <a:lnTo>
                    <a:pt x="32780" y="101688"/>
                  </a:lnTo>
                  <a:lnTo>
                    <a:pt x="21174" y="143056"/>
                  </a:lnTo>
                  <a:lnTo>
                    <a:pt x="16309" y="183803"/>
                  </a:lnTo>
                  <a:lnTo>
                    <a:pt x="10015" y="228002"/>
                  </a:lnTo>
                  <a:lnTo>
                    <a:pt x="9463" y="274176"/>
                  </a:lnTo>
                  <a:lnTo>
                    <a:pt x="9414" y="316957"/>
                  </a:lnTo>
                  <a:lnTo>
                    <a:pt x="8353" y="333481"/>
                  </a:lnTo>
                  <a:lnTo>
                    <a:pt x="473" y="380810"/>
                  </a:lnTo>
                  <a:lnTo>
                    <a:pt x="0" y="401297"/>
                  </a:lnTo>
                  <a:lnTo>
                    <a:pt x="9020" y="440872"/>
                  </a:lnTo>
                  <a:lnTo>
                    <a:pt x="10209" y="443136"/>
                  </a:lnTo>
                  <a:lnTo>
                    <a:pt x="12060" y="444645"/>
                  </a:lnTo>
                  <a:lnTo>
                    <a:pt x="16937" y="447381"/>
                  </a:lnTo>
                  <a:lnTo>
                    <a:pt x="25635" y="453812"/>
                  </a:lnTo>
                  <a:lnTo>
                    <a:pt x="34913" y="456189"/>
                  </a:lnTo>
                  <a:lnTo>
                    <a:pt x="76923" y="457172"/>
                  </a:lnTo>
                  <a:lnTo>
                    <a:pt x="88100" y="456123"/>
                  </a:lnTo>
                  <a:lnTo>
                    <a:pt x="107327" y="448987"/>
                  </a:lnTo>
                  <a:lnTo>
                    <a:pt x="145218" y="446683"/>
                  </a:lnTo>
                  <a:lnTo>
                    <a:pt x="163863" y="440140"/>
                  </a:lnTo>
                  <a:lnTo>
                    <a:pt x="180860" y="43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18"/>
            <p:cNvSpPr/>
            <p:nvPr>
              <p:custDataLst>
                <p:tags r:id="rId32"/>
              </p:custDataLst>
            </p:nvPr>
          </p:nvSpPr>
          <p:spPr>
            <a:xfrm>
              <a:off x="10163187" y="333375"/>
              <a:ext cx="161914" cy="57151"/>
            </a:xfrm>
            <a:custGeom>
              <a:avLst/>
              <a:gdLst/>
              <a:ahLst/>
              <a:cxnLst/>
              <a:rect l="0" t="0" r="0" b="0"/>
              <a:pathLst>
                <a:path w="161914" h="57151">
                  <a:moveTo>
                    <a:pt x="19038" y="57150"/>
                  </a:moveTo>
                  <a:lnTo>
                    <a:pt x="19038" y="57150"/>
                  </a:lnTo>
                  <a:lnTo>
                    <a:pt x="34" y="57150"/>
                  </a:lnTo>
                  <a:lnTo>
                    <a:pt x="0" y="52093"/>
                  </a:lnTo>
                  <a:lnTo>
                    <a:pt x="2113" y="50604"/>
                  </a:lnTo>
                  <a:lnTo>
                    <a:pt x="24877" y="46828"/>
                  </a:lnTo>
                  <a:lnTo>
                    <a:pt x="31512" y="42685"/>
                  </a:lnTo>
                  <a:lnTo>
                    <a:pt x="72226" y="33446"/>
                  </a:lnTo>
                  <a:lnTo>
                    <a:pt x="119245" y="15745"/>
                  </a:lnTo>
                  <a:lnTo>
                    <a:pt x="161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19"/>
            <p:cNvSpPr/>
            <p:nvPr>
              <p:custDataLst>
                <p:tags r:id="rId33"/>
              </p:custDataLst>
            </p:nvPr>
          </p:nvSpPr>
          <p:spPr>
            <a:xfrm>
              <a:off x="10191751" y="114610"/>
              <a:ext cx="238125" cy="418788"/>
            </a:xfrm>
            <a:custGeom>
              <a:avLst/>
              <a:gdLst/>
              <a:ahLst/>
              <a:cxnLst/>
              <a:rect l="0" t="0" r="0" b="0"/>
              <a:pathLst>
                <a:path w="238125" h="418788">
                  <a:moveTo>
                    <a:pt x="238124" y="9215"/>
                  </a:moveTo>
                  <a:lnTo>
                    <a:pt x="238124" y="9215"/>
                  </a:lnTo>
                  <a:lnTo>
                    <a:pt x="233067" y="4159"/>
                  </a:lnTo>
                  <a:lnTo>
                    <a:pt x="231578" y="3727"/>
                  </a:lnTo>
                  <a:lnTo>
                    <a:pt x="230586" y="4498"/>
                  </a:lnTo>
                  <a:lnTo>
                    <a:pt x="229922" y="6070"/>
                  </a:lnTo>
                  <a:lnTo>
                    <a:pt x="228422" y="6060"/>
                  </a:lnTo>
                  <a:lnTo>
                    <a:pt x="218413" y="1262"/>
                  </a:lnTo>
                  <a:lnTo>
                    <a:pt x="206244" y="0"/>
                  </a:lnTo>
                  <a:lnTo>
                    <a:pt x="199965" y="2650"/>
                  </a:lnTo>
                  <a:lnTo>
                    <a:pt x="193649" y="6297"/>
                  </a:lnTo>
                  <a:lnTo>
                    <a:pt x="180970" y="8639"/>
                  </a:lnTo>
                  <a:lnTo>
                    <a:pt x="164041" y="10197"/>
                  </a:lnTo>
                  <a:lnTo>
                    <a:pt x="149028" y="16797"/>
                  </a:lnTo>
                  <a:lnTo>
                    <a:pt x="102594" y="47336"/>
                  </a:lnTo>
                  <a:lnTo>
                    <a:pt x="63589" y="73774"/>
                  </a:lnTo>
                  <a:lnTo>
                    <a:pt x="28631" y="121355"/>
                  </a:lnTo>
                  <a:lnTo>
                    <a:pt x="25437" y="125250"/>
                  </a:lnTo>
                  <a:lnTo>
                    <a:pt x="21888" y="135222"/>
                  </a:lnTo>
                  <a:lnTo>
                    <a:pt x="14554" y="158871"/>
                  </a:lnTo>
                  <a:lnTo>
                    <a:pt x="2647" y="190247"/>
                  </a:lnTo>
                  <a:lnTo>
                    <a:pt x="154" y="234643"/>
                  </a:lnTo>
                  <a:lnTo>
                    <a:pt x="14" y="280941"/>
                  </a:lnTo>
                  <a:lnTo>
                    <a:pt x="0" y="324077"/>
                  </a:lnTo>
                  <a:lnTo>
                    <a:pt x="1057" y="354302"/>
                  </a:lnTo>
                  <a:lnTo>
                    <a:pt x="11759" y="380446"/>
                  </a:lnTo>
                  <a:lnTo>
                    <a:pt x="15809" y="386932"/>
                  </a:lnTo>
                  <a:lnTo>
                    <a:pt x="18089" y="396533"/>
                  </a:lnTo>
                  <a:lnTo>
                    <a:pt x="18622" y="402901"/>
                  </a:lnTo>
                  <a:lnTo>
                    <a:pt x="19822" y="405022"/>
                  </a:lnTo>
                  <a:lnTo>
                    <a:pt x="21681" y="406436"/>
                  </a:lnTo>
                  <a:lnTo>
                    <a:pt x="23979" y="407379"/>
                  </a:lnTo>
                  <a:lnTo>
                    <a:pt x="25511" y="409066"/>
                  </a:lnTo>
                  <a:lnTo>
                    <a:pt x="27213" y="413763"/>
                  </a:lnTo>
                  <a:lnTo>
                    <a:pt x="28725" y="415438"/>
                  </a:lnTo>
                  <a:lnTo>
                    <a:pt x="36656" y="418349"/>
                  </a:lnTo>
                  <a:lnTo>
                    <a:pt x="78087" y="418787"/>
                  </a:lnTo>
                  <a:lnTo>
                    <a:pt x="85151" y="415966"/>
                  </a:lnTo>
                  <a:lnTo>
                    <a:pt x="88518" y="413733"/>
                  </a:lnTo>
                  <a:lnTo>
                    <a:pt x="112263" y="407031"/>
                  </a:lnTo>
                  <a:lnTo>
                    <a:pt x="116116" y="404601"/>
                  </a:lnTo>
                  <a:lnTo>
                    <a:pt x="131654" y="401180"/>
                  </a:lnTo>
                  <a:lnTo>
                    <a:pt x="149320" y="398966"/>
                  </a:lnTo>
                  <a:lnTo>
                    <a:pt x="171449" y="390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20"/>
            <p:cNvSpPr/>
            <p:nvPr>
              <p:custDataLst>
                <p:tags r:id="rId34"/>
              </p:custDataLst>
            </p:nvPr>
          </p:nvSpPr>
          <p:spPr>
            <a:xfrm>
              <a:off x="9886950" y="381000"/>
              <a:ext cx="114301" cy="37709"/>
            </a:xfrm>
            <a:custGeom>
              <a:avLst/>
              <a:gdLst/>
              <a:ahLst/>
              <a:cxnLst/>
              <a:rect l="0" t="0" r="0" b="0"/>
              <a:pathLst>
                <a:path w="114301" h="37709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5057" y="37708"/>
                  </a:lnTo>
                  <a:lnTo>
                    <a:pt x="10361" y="35103"/>
                  </a:lnTo>
                  <a:lnTo>
                    <a:pt x="17335" y="29865"/>
                  </a:lnTo>
                  <a:lnTo>
                    <a:pt x="23598" y="28957"/>
                  </a:lnTo>
                  <a:lnTo>
                    <a:pt x="41742" y="27592"/>
                  </a:lnTo>
                  <a:lnTo>
                    <a:pt x="59437" y="21051"/>
                  </a:lnTo>
                  <a:lnTo>
                    <a:pt x="76877" y="168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21"/>
            <p:cNvSpPr/>
            <p:nvPr>
              <p:custDataLst>
                <p:tags r:id="rId35"/>
              </p:custDataLst>
            </p:nvPr>
          </p:nvSpPr>
          <p:spPr>
            <a:xfrm>
              <a:off x="9867900" y="3143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4191" y="19050"/>
                  </a:lnTo>
                  <a:lnTo>
                    <a:pt x="19713" y="16228"/>
                  </a:lnTo>
                  <a:lnTo>
                    <a:pt x="25694" y="12504"/>
                  </a:lnTo>
                  <a:lnTo>
                    <a:pt x="38158" y="10113"/>
                  </a:lnTo>
                  <a:lnTo>
                    <a:pt x="55041" y="8544"/>
                  </a:lnTo>
                  <a:lnTo>
                    <a:pt x="78052" y="1334"/>
                  </a:lnTo>
                  <a:lnTo>
                    <a:pt x="123221" y="1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22"/>
            <p:cNvSpPr/>
            <p:nvPr>
              <p:custDataLst>
                <p:tags r:id="rId36"/>
              </p:custDataLst>
            </p:nvPr>
          </p:nvSpPr>
          <p:spPr>
            <a:xfrm>
              <a:off x="9753600" y="133384"/>
              <a:ext cx="65197" cy="295242"/>
            </a:xfrm>
            <a:custGeom>
              <a:avLst/>
              <a:gdLst/>
              <a:ahLst/>
              <a:cxnLst/>
              <a:rect l="0" t="0" r="0" b="0"/>
              <a:pathLst>
                <a:path w="65197" h="295242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058" y="2945"/>
                  </a:lnTo>
                  <a:lnTo>
                    <a:pt x="2824" y="1952"/>
                  </a:lnTo>
                  <a:lnTo>
                    <a:pt x="9134" y="82"/>
                  </a:lnTo>
                  <a:lnTo>
                    <a:pt x="14465" y="0"/>
                  </a:lnTo>
                  <a:lnTo>
                    <a:pt x="15993" y="1047"/>
                  </a:lnTo>
                  <a:lnTo>
                    <a:pt x="17012" y="2804"/>
                  </a:lnTo>
                  <a:lnTo>
                    <a:pt x="17691" y="5033"/>
                  </a:lnTo>
                  <a:lnTo>
                    <a:pt x="29232" y="19265"/>
                  </a:lnTo>
                  <a:lnTo>
                    <a:pt x="32188" y="22357"/>
                  </a:lnTo>
                  <a:lnTo>
                    <a:pt x="35473" y="31437"/>
                  </a:lnTo>
                  <a:lnTo>
                    <a:pt x="40143" y="48449"/>
                  </a:lnTo>
                  <a:lnTo>
                    <a:pt x="53185" y="87058"/>
                  </a:lnTo>
                  <a:lnTo>
                    <a:pt x="61685" y="128440"/>
                  </a:lnTo>
                  <a:lnTo>
                    <a:pt x="65196" y="153743"/>
                  </a:lnTo>
                  <a:lnTo>
                    <a:pt x="58940" y="200172"/>
                  </a:lnTo>
                  <a:lnTo>
                    <a:pt x="54859" y="225797"/>
                  </a:lnTo>
                  <a:lnTo>
                    <a:pt x="39915" y="266497"/>
                  </a:lnTo>
                  <a:lnTo>
                    <a:pt x="19050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23"/>
            <p:cNvSpPr/>
            <p:nvPr>
              <p:custDataLst>
                <p:tags r:id="rId37"/>
              </p:custDataLst>
            </p:nvPr>
          </p:nvSpPr>
          <p:spPr>
            <a:xfrm>
              <a:off x="9620250" y="247684"/>
              <a:ext cx="114301" cy="209517"/>
            </a:xfrm>
            <a:custGeom>
              <a:avLst/>
              <a:gdLst/>
              <a:ahLst/>
              <a:cxnLst/>
              <a:rect l="0" t="0" r="0" b="0"/>
              <a:pathLst>
                <a:path w="114301" h="209517">
                  <a:moveTo>
                    <a:pt x="114300" y="9491"/>
                  </a:moveTo>
                  <a:lnTo>
                    <a:pt x="114300" y="9491"/>
                  </a:lnTo>
                  <a:lnTo>
                    <a:pt x="114300" y="4434"/>
                  </a:lnTo>
                  <a:lnTo>
                    <a:pt x="113242" y="2945"/>
                  </a:lnTo>
                  <a:lnTo>
                    <a:pt x="111478" y="1952"/>
                  </a:lnTo>
                  <a:lnTo>
                    <a:pt x="104599" y="227"/>
                  </a:lnTo>
                  <a:lnTo>
                    <a:pt x="96689" y="0"/>
                  </a:lnTo>
                  <a:lnTo>
                    <a:pt x="90621" y="5033"/>
                  </a:lnTo>
                  <a:lnTo>
                    <a:pt x="87901" y="10332"/>
                  </a:lnTo>
                  <a:lnTo>
                    <a:pt x="87175" y="13227"/>
                  </a:lnTo>
                  <a:lnTo>
                    <a:pt x="57093" y="59356"/>
                  </a:lnTo>
                  <a:lnTo>
                    <a:pt x="51832" y="70812"/>
                  </a:lnTo>
                  <a:lnTo>
                    <a:pt x="46755" y="89161"/>
                  </a:lnTo>
                  <a:lnTo>
                    <a:pt x="34903" y="108003"/>
                  </a:lnTo>
                  <a:lnTo>
                    <a:pt x="21527" y="144965"/>
                  </a:lnTo>
                  <a:lnTo>
                    <a:pt x="12209" y="161056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24"/>
            <p:cNvSpPr/>
            <p:nvPr>
              <p:custDataLst>
                <p:tags r:id="rId38"/>
              </p:custDataLst>
            </p:nvPr>
          </p:nvSpPr>
          <p:spPr>
            <a:xfrm>
              <a:off x="9591675" y="257185"/>
              <a:ext cx="133351" cy="190491"/>
            </a:xfrm>
            <a:custGeom>
              <a:avLst/>
              <a:gdLst/>
              <a:ahLst/>
              <a:cxnLst/>
              <a:rect l="0" t="0" r="0" b="0"/>
              <a:pathLst>
                <a:path w="133351" h="190491">
                  <a:moveTo>
                    <a:pt x="0" y="19040"/>
                  </a:moveTo>
                  <a:lnTo>
                    <a:pt x="0" y="19040"/>
                  </a:lnTo>
                  <a:lnTo>
                    <a:pt x="0" y="4575"/>
                  </a:lnTo>
                  <a:lnTo>
                    <a:pt x="1058" y="4105"/>
                  </a:lnTo>
                  <a:lnTo>
                    <a:pt x="8201" y="8593"/>
                  </a:lnTo>
                  <a:lnTo>
                    <a:pt x="8644" y="7842"/>
                  </a:lnTo>
                  <a:lnTo>
                    <a:pt x="9134" y="4185"/>
                  </a:lnTo>
                  <a:lnTo>
                    <a:pt x="10323" y="2787"/>
                  </a:lnTo>
                  <a:lnTo>
                    <a:pt x="18648" y="99"/>
                  </a:lnTo>
                  <a:lnTo>
                    <a:pt x="27216" y="0"/>
                  </a:lnTo>
                  <a:lnTo>
                    <a:pt x="27670" y="1055"/>
                  </a:lnTo>
                  <a:lnTo>
                    <a:pt x="28173" y="5049"/>
                  </a:lnTo>
                  <a:lnTo>
                    <a:pt x="29365" y="6538"/>
                  </a:lnTo>
                  <a:lnTo>
                    <a:pt x="36741" y="9123"/>
                  </a:lnTo>
                  <a:lnTo>
                    <a:pt x="37496" y="12163"/>
                  </a:lnTo>
                  <a:lnTo>
                    <a:pt x="37698" y="14455"/>
                  </a:lnTo>
                  <a:lnTo>
                    <a:pt x="38890" y="15984"/>
                  </a:lnTo>
                  <a:lnTo>
                    <a:pt x="43037" y="17682"/>
                  </a:lnTo>
                  <a:lnTo>
                    <a:pt x="44567" y="19193"/>
                  </a:lnTo>
                  <a:lnTo>
                    <a:pt x="49843" y="29222"/>
                  </a:lnTo>
                  <a:lnTo>
                    <a:pt x="53903" y="35207"/>
                  </a:lnTo>
                  <a:lnTo>
                    <a:pt x="64470" y="60537"/>
                  </a:lnTo>
                  <a:lnTo>
                    <a:pt x="72253" y="72140"/>
                  </a:lnTo>
                  <a:lnTo>
                    <a:pt x="83508" y="105550"/>
                  </a:lnTo>
                  <a:lnTo>
                    <a:pt x="85799" y="116756"/>
                  </a:lnTo>
                  <a:lnTo>
                    <a:pt x="93039" y="129014"/>
                  </a:lnTo>
                  <a:lnTo>
                    <a:pt x="110151" y="149114"/>
                  </a:lnTo>
                  <a:lnTo>
                    <a:pt x="116303" y="161895"/>
                  </a:lnTo>
                  <a:lnTo>
                    <a:pt x="120482" y="168256"/>
                  </a:lnTo>
                  <a:lnTo>
                    <a:pt x="123893" y="177787"/>
                  </a:lnTo>
                  <a:lnTo>
                    <a:pt x="133347" y="190486"/>
                  </a:lnTo>
                  <a:lnTo>
                    <a:pt x="133350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25"/>
            <p:cNvSpPr/>
            <p:nvPr>
              <p:custDataLst>
                <p:tags r:id="rId39"/>
              </p:custDataLst>
            </p:nvPr>
          </p:nvSpPr>
          <p:spPr>
            <a:xfrm>
              <a:off x="9506129" y="190938"/>
              <a:ext cx="66497" cy="294838"/>
            </a:xfrm>
            <a:custGeom>
              <a:avLst/>
              <a:gdLst/>
              <a:ahLst/>
              <a:cxnLst/>
              <a:rect l="0" t="0" r="0" b="0"/>
              <a:pathLst>
                <a:path w="66497" h="294838">
                  <a:moveTo>
                    <a:pt x="66496" y="47187"/>
                  </a:moveTo>
                  <a:lnTo>
                    <a:pt x="66496" y="47187"/>
                  </a:lnTo>
                  <a:lnTo>
                    <a:pt x="66496" y="23589"/>
                  </a:lnTo>
                  <a:lnTo>
                    <a:pt x="63674" y="18002"/>
                  </a:lnTo>
                  <a:lnTo>
                    <a:pt x="61439" y="15030"/>
                  </a:lnTo>
                  <a:lnTo>
                    <a:pt x="56135" y="11728"/>
                  </a:lnTo>
                  <a:lnTo>
                    <a:pt x="53239" y="10848"/>
                  </a:lnTo>
                  <a:lnTo>
                    <a:pt x="51309" y="9203"/>
                  </a:lnTo>
                  <a:lnTo>
                    <a:pt x="49161" y="4552"/>
                  </a:lnTo>
                  <a:lnTo>
                    <a:pt x="47533" y="2889"/>
                  </a:lnTo>
                  <a:lnTo>
                    <a:pt x="39395" y="0"/>
                  </a:lnTo>
                  <a:lnTo>
                    <a:pt x="30607" y="7253"/>
                  </a:lnTo>
                  <a:lnTo>
                    <a:pt x="24793" y="12858"/>
                  </a:lnTo>
                  <a:lnTo>
                    <a:pt x="21503" y="21699"/>
                  </a:lnTo>
                  <a:lnTo>
                    <a:pt x="18983" y="31626"/>
                  </a:lnTo>
                  <a:lnTo>
                    <a:pt x="12672" y="44223"/>
                  </a:lnTo>
                  <a:lnTo>
                    <a:pt x="8580" y="85780"/>
                  </a:lnTo>
                  <a:lnTo>
                    <a:pt x="1183" y="124915"/>
                  </a:lnTo>
                  <a:lnTo>
                    <a:pt x="0" y="168391"/>
                  </a:lnTo>
                  <a:lnTo>
                    <a:pt x="2659" y="211704"/>
                  </a:lnTo>
                  <a:lnTo>
                    <a:pt x="14012" y="254480"/>
                  </a:lnTo>
                  <a:lnTo>
                    <a:pt x="19645" y="289403"/>
                  </a:lnTo>
                  <a:lnTo>
                    <a:pt x="21503" y="291214"/>
                  </a:lnTo>
                  <a:lnTo>
                    <a:pt x="26391" y="293227"/>
                  </a:lnTo>
                  <a:lnTo>
                    <a:pt x="37921" y="294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6"/>
            <p:cNvSpPr/>
            <p:nvPr>
              <p:custDataLst>
                <p:tags r:id="rId40"/>
              </p:custDataLst>
            </p:nvPr>
          </p:nvSpPr>
          <p:spPr>
            <a:xfrm>
              <a:off x="9344025" y="333375"/>
              <a:ext cx="104776" cy="152352"/>
            </a:xfrm>
            <a:custGeom>
              <a:avLst/>
              <a:gdLst/>
              <a:ahLst/>
              <a:cxnLst/>
              <a:rect l="0" t="0" r="0" b="0"/>
              <a:pathLst>
                <a:path w="104776" h="152352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6546" y="58208"/>
                  </a:lnTo>
                  <a:lnTo>
                    <a:pt x="7540" y="59972"/>
                  </a:lnTo>
                  <a:lnTo>
                    <a:pt x="8201" y="62207"/>
                  </a:lnTo>
                  <a:lnTo>
                    <a:pt x="17611" y="74484"/>
                  </a:lnTo>
                  <a:lnTo>
                    <a:pt x="34154" y="92346"/>
                  </a:lnTo>
                  <a:lnTo>
                    <a:pt x="40143" y="104829"/>
                  </a:lnTo>
                  <a:lnTo>
                    <a:pt x="44299" y="111149"/>
                  </a:lnTo>
                  <a:lnTo>
                    <a:pt x="46640" y="120657"/>
                  </a:lnTo>
                  <a:lnTo>
                    <a:pt x="47587" y="146050"/>
                  </a:lnTo>
                  <a:lnTo>
                    <a:pt x="46541" y="148167"/>
                  </a:lnTo>
                  <a:lnTo>
                    <a:pt x="44786" y="149578"/>
                  </a:lnTo>
                  <a:lnTo>
                    <a:pt x="38491" y="152235"/>
                  </a:lnTo>
                  <a:lnTo>
                    <a:pt x="33160" y="152351"/>
                  </a:lnTo>
                  <a:lnTo>
                    <a:pt x="31631" y="151309"/>
                  </a:lnTo>
                  <a:lnTo>
                    <a:pt x="30613" y="149556"/>
                  </a:lnTo>
                  <a:lnTo>
                    <a:pt x="29179" y="142032"/>
                  </a:lnTo>
                  <a:lnTo>
                    <a:pt x="28977" y="139138"/>
                  </a:lnTo>
                  <a:lnTo>
                    <a:pt x="25931" y="133100"/>
                  </a:lnTo>
                  <a:lnTo>
                    <a:pt x="22108" y="126889"/>
                  </a:lnTo>
                  <a:lnTo>
                    <a:pt x="20409" y="120601"/>
                  </a:lnTo>
                  <a:lnTo>
                    <a:pt x="29396" y="73090"/>
                  </a:lnTo>
                  <a:lnTo>
                    <a:pt x="41801" y="49345"/>
                  </a:lnTo>
                  <a:lnTo>
                    <a:pt x="50681" y="40276"/>
                  </a:lnTo>
                  <a:lnTo>
                    <a:pt x="75632" y="22063"/>
                  </a:lnTo>
                  <a:lnTo>
                    <a:pt x="82298" y="1933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27"/>
            <p:cNvSpPr/>
            <p:nvPr>
              <p:custDataLst>
                <p:tags r:id="rId41"/>
              </p:custDataLst>
            </p:nvPr>
          </p:nvSpPr>
          <p:spPr>
            <a:xfrm>
              <a:off x="9174029" y="371602"/>
              <a:ext cx="112847" cy="104600"/>
            </a:xfrm>
            <a:custGeom>
              <a:avLst/>
              <a:gdLst/>
              <a:ahLst/>
              <a:cxnLst/>
              <a:rect l="0" t="0" r="0" b="0"/>
              <a:pathLst>
                <a:path w="112847" h="104600">
                  <a:moveTo>
                    <a:pt x="84271" y="47498"/>
                  </a:moveTo>
                  <a:lnTo>
                    <a:pt x="84271" y="47498"/>
                  </a:lnTo>
                  <a:lnTo>
                    <a:pt x="84271" y="33309"/>
                  </a:lnTo>
                  <a:lnTo>
                    <a:pt x="83213" y="31689"/>
                  </a:lnTo>
                  <a:lnTo>
                    <a:pt x="81449" y="30608"/>
                  </a:lnTo>
                  <a:lnTo>
                    <a:pt x="79214" y="29888"/>
                  </a:lnTo>
                  <a:lnTo>
                    <a:pt x="77725" y="28350"/>
                  </a:lnTo>
                  <a:lnTo>
                    <a:pt x="73948" y="18832"/>
                  </a:lnTo>
                  <a:lnTo>
                    <a:pt x="66580" y="10849"/>
                  </a:lnTo>
                  <a:lnTo>
                    <a:pt x="65623" y="4772"/>
                  </a:lnTo>
                  <a:lnTo>
                    <a:pt x="64431" y="3139"/>
                  </a:lnTo>
                  <a:lnTo>
                    <a:pt x="62577" y="2050"/>
                  </a:lnTo>
                  <a:lnTo>
                    <a:pt x="54912" y="518"/>
                  </a:lnTo>
                  <a:lnTo>
                    <a:pt x="42841" y="0"/>
                  </a:lnTo>
                  <a:lnTo>
                    <a:pt x="40777" y="1016"/>
                  </a:lnTo>
                  <a:lnTo>
                    <a:pt x="39399" y="2752"/>
                  </a:lnTo>
                  <a:lnTo>
                    <a:pt x="36811" y="7502"/>
                  </a:lnTo>
                  <a:lnTo>
                    <a:pt x="21565" y="25385"/>
                  </a:lnTo>
                  <a:lnTo>
                    <a:pt x="15558" y="37995"/>
                  </a:lnTo>
                  <a:lnTo>
                    <a:pt x="13062" y="41163"/>
                  </a:lnTo>
                  <a:lnTo>
                    <a:pt x="10289" y="50327"/>
                  </a:lnTo>
                  <a:lnTo>
                    <a:pt x="7999" y="60397"/>
                  </a:lnTo>
                  <a:lnTo>
                    <a:pt x="726" y="75485"/>
                  </a:lnTo>
                  <a:lnTo>
                    <a:pt x="0" y="78856"/>
                  </a:lnTo>
                  <a:lnTo>
                    <a:pt x="574" y="82162"/>
                  </a:lnTo>
                  <a:lnTo>
                    <a:pt x="6277" y="95071"/>
                  </a:lnTo>
                  <a:lnTo>
                    <a:pt x="7717" y="102756"/>
                  </a:lnTo>
                  <a:lnTo>
                    <a:pt x="8893" y="103387"/>
                  </a:lnTo>
                  <a:lnTo>
                    <a:pt x="27307" y="104599"/>
                  </a:lnTo>
                  <a:lnTo>
                    <a:pt x="35318" y="101804"/>
                  </a:lnTo>
                  <a:lnTo>
                    <a:pt x="56250" y="84936"/>
                  </a:lnTo>
                  <a:lnTo>
                    <a:pt x="61234" y="78954"/>
                  </a:lnTo>
                  <a:lnTo>
                    <a:pt x="67256" y="66490"/>
                  </a:lnTo>
                  <a:lnTo>
                    <a:pt x="84144" y="47629"/>
                  </a:lnTo>
                  <a:lnTo>
                    <a:pt x="92460" y="47509"/>
                  </a:lnTo>
                  <a:lnTo>
                    <a:pt x="92906" y="48564"/>
                  </a:lnTo>
                  <a:lnTo>
                    <a:pt x="94832" y="64366"/>
                  </a:lnTo>
                  <a:lnTo>
                    <a:pt x="100335" y="73192"/>
                  </a:lnTo>
                  <a:lnTo>
                    <a:pt x="102927" y="83755"/>
                  </a:lnTo>
                  <a:lnTo>
                    <a:pt x="112846" y="9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28"/>
            <p:cNvSpPr/>
            <p:nvPr>
              <p:custDataLst>
                <p:tags r:id="rId42"/>
              </p:custDataLst>
            </p:nvPr>
          </p:nvSpPr>
          <p:spPr>
            <a:xfrm>
              <a:off x="8982075" y="211482"/>
              <a:ext cx="180976" cy="326740"/>
            </a:xfrm>
            <a:custGeom>
              <a:avLst/>
              <a:gdLst/>
              <a:ahLst/>
              <a:cxnLst/>
              <a:rect l="0" t="0" r="0" b="0"/>
              <a:pathLst>
                <a:path w="180976" h="326740">
                  <a:moveTo>
                    <a:pt x="0" y="64743"/>
                  </a:moveTo>
                  <a:lnTo>
                    <a:pt x="0" y="64743"/>
                  </a:lnTo>
                  <a:lnTo>
                    <a:pt x="0" y="56542"/>
                  </a:lnTo>
                  <a:lnTo>
                    <a:pt x="0" y="64385"/>
                  </a:lnTo>
                  <a:lnTo>
                    <a:pt x="5057" y="69693"/>
                  </a:lnTo>
                  <a:lnTo>
                    <a:pt x="7540" y="77879"/>
                  </a:lnTo>
                  <a:lnTo>
                    <a:pt x="9701" y="87515"/>
                  </a:lnTo>
                  <a:lnTo>
                    <a:pt x="15810" y="99948"/>
                  </a:lnTo>
                  <a:lnTo>
                    <a:pt x="29222" y="143967"/>
                  </a:lnTo>
                  <a:lnTo>
                    <a:pt x="47682" y="187997"/>
                  </a:lnTo>
                  <a:lnTo>
                    <a:pt x="52943" y="202073"/>
                  </a:lnTo>
                  <a:lnTo>
                    <a:pt x="64386" y="247988"/>
                  </a:lnTo>
                  <a:lnTo>
                    <a:pt x="85777" y="290468"/>
                  </a:lnTo>
                  <a:lnTo>
                    <a:pt x="101607" y="314327"/>
                  </a:lnTo>
                  <a:lnTo>
                    <a:pt x="110068" y="320727"/>
                  </a:lnTo>
                  <a:lnTo>
                    <a:pt x="112420" y="325975"/>
                  </a:lnTo>
                  <a:lnTo>
                    <a:pt x="114105" y="326739"/>
                  </a:lnTo>
                  <a:lnTo>
                    <a:pt x="116287" y="326191"/>
                  </a:lnTo>
                  <a:lnTo>
                    <a:pt x="121533" y="323817"/>
                  </a:lnTo>
                  <a:lnTo>
                    <a:pt x="130435" y="321422"/>
                  </a:lnTo>
                  <a:lnTo>
                    <a:pt x="136640" y="317112"/>
                  </a:lnTo>
                  <a:lnTo>
                    <a:pt x="140104" y="311668"/>
                  </a:lnTo>
                  <a:lnTo>
                    <a:pt x="152468" y="264172"/>
                  </a:lnTo>
                  <a:lnTo>
                    <a:pt x="160471" y="225126"/>
                  </a:lnTo>
                  <a:lnTo>
                    <a:pt x="168183" y="187205"/>
                  </a:lnTo>
                  <a:lnTo>
                    <a:pt x="170804" y="142869"/>
                  </a:lnTo>
                  <a:lnTo>
                    <a:pt x="171323" y="103223"/>
                  </a:lnTo>
                  <a:lnTo>
                    <a:pt x="179639" y="58984"/>
                  </a:lnTo>
                  <a:lnTo>
                    <a:pt x="180941" y="14516"/>
                  </a:lnTo>
                  <a:lnTo>
                    <a:pt x="180972" y="0"/>
                  </a:lnTo>
                  <a:lnTo>
                    <a:pt x="180975" y="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9"/>
            <p:cNvSpPr/>
            <p:nvPr>
              <p:custDataLst>
                <p:tags r:id="rId43"/>
              </p:custDataLst>
            </p:nvPr>
          </p:nvSpPr>
          <p:spPr>
            <a:xfrm>
              <a:off x="8716736" y="1488"/>
              <a:ext cx="3465740" cy="2168840"/>
            </a:xfrm>
            <a:custGeom>
              <a:avLst/>
              <a:gdLst/>
              <a:ahLst/>
              <a:cxnLst/>
              <a:rect l="0" t="0" r="0" b="0"/>
              <a:pathLst>
                <a:path w="3465740" h="2168840">
                  <a:moveTo>
                    <a:pt x="46264" y="93762"/>
                  </a:moveTo>
                  <a:lnTo>
                    <a:pt x="46264" y="93762"/>
                  </a:lnTo>
                  <a:lnTo>
                    <a:pt x="46264" y="88706"/>
                  </a:lnTo>
                  <a:lnTo>
                    <a:pt x="43442" y="83401"/>
                  </a:lnTo>
                  <a:lnTo>
                    <a:pt x="33007" y="66315"/>
                  </a:lnTo>
                  <a:lnTo>
                    <a:pt x="27722" y="48396"/>
                  </a:lnTo>
                  <a:lnTo>
                    <a:pt x="27365" y="41750"/>
                  </a:lnTo>
                  <a:lnTo>
                    <a:pt x="24460" y="36073"/>
                  </a:lnTo>
                  <a:lnTo>
                    <a:pt x="20699" y="30023"/>
                  </a:lnTo>
                  <a:lnTo>
                    <a:pt x="17522" y="20666"/>
                  </a:lnTo>
                  <a:lnTo>
                    <a:pt x="9605" y="9909"/>
                  </a:lnTo>
                  <a:lnTo>
                    <a:pt x="8591" y="3535"/>
                  </a:lnTo>
                  <a:lnTo>
                    <a:pt x="7390" y="1861"/>
                  </a:lnTo>
                  <a:lnTo>
                    <a:pt x="5532" y="745"/>
                  </a:lnTo>
                  <a:lnTo>
                    <a:pt x="3234" y="0"/>
                  </a:lnTo>
                  <a:lnTo>
                    <a:pt x="1702" y="563"/>
                  </a:lnTo>
                  <a:lnTo>
                    <a:pt x="682" y="1996"/>
                  </a:lnTo>
                  <a:lnTo>
                    <a:pt x="0" y="4010"/>
                  </a:lnTo>
                  <a:lnTo>
                    <a:pt x="8419" y="48957"/>
                  </a:lnTo>
                  <a:lnTo>
                    <a:pt x="15530" y="83897"/>
                  </a:lnTo>
                  <a:lnTo>
                    <a:pt x="24341" y="129409"/>
                  </a:lnTo>
                  <a:lnTo>
                    <a:pt x="30522" y="168166"/>
                  </a:lnTo>
                  <a:lnTo>
                    <a:pt x="36798" y="212908"/>
                  </a:lnTo>
                  <a:lnTo>
                    <a:pt x="42057" y="259958"/>
                  </a:lnTo>
                  <a:lnTo>
                    <a:pt x="44394" y="305563"/>
                  </a:lnTo>
                  <a:lnTo>
                    <a:pt x="45433" y="350526"/>
                  </a:lnTo>
                  <a:lnTo>
                    <a:pt x="46953" y="396263"/>
                  </a:lnTo>
                  <a:lnTo>
                    <a:pt x="48840" y="420312"/>
                  </a:lnTo>
                  <a:lnTo>
                    <a:pt x="51156" y="444812"/>
                  </a:lnTo>
                  <a:lnTo>
                    <a:pt x="52700" y="471729"/>
                  </a:lnTo>
                  <a:lnTo>
                    <a:pt x="53730" y="500257"/>
                  </a:lnTo>
                  <a:lnTo>
                    <a:pt x="54416" y="529858"/>
                  </a:lnTo>
                  <a:lnTo>
                    <a:pt x="54874" y="559118"/>
                  </a:lnTo>
                  <a:lnTo>
                    <a:pt x="55179" y="588149"/>
                  </a:lnTo>
                  <a:lnTo>
                    <a:pt x="55383" y="617029"/>
                  </a:lnTo>
                  <a:lnTo>
                    <a:pt x="55518" y="646865"/>
                  </a:lnTo>
                  <a:lnTo>
                    <a:pt x="55608" y="677339"/>
                  </a:lnTo>
                  <a:lnTo>
                    <a:pt x="55669" y="708238"/>
                  </a:lnTo>
                  <a:lnTo>
                    <a:pt x="55708" y="739421"/>
                  </a:lnTo>
                  <a:lnTo>
                    <a:pt x="55736" y="770793"/>
                  </a:lnTo>
                  <a:lnTo>
                    <a:pt x="55753" y="802291"/>
                  </a:lnTo>
                  <a:lnTo>
                    <a:pt x="55765" y="831756"/>
                  </a:lnTo>
                  <a:lnTo>
                    <a:pt x="55773" y="859866"/>
                  </a:lnTo>
                  <a:lnTo>
                    <a:pt x="55779" y="887073"/>
                  </a:lnTo>
                  <a:lnTo>
                    <a:pt x="54723" y="915795"/>
                  </a:lnTo>
                  <a:lnTo>
                    <a:pt x="52962" y="945525"/>
                  </a:lnTo>
                  <a:lnTo>
                    <a:pt x="50730" y="975929"/>
                  </a:lnTo>
                  <a:lnTo>
                    <a:pt x="49241" y="1005724"/>
                  </a:lnTo>
                  <a:lnTo>
                    <a:pt x="48248" y="1035111"/>
                  </a:lnTo>
                  <a:lnTo>
                    <a:pt x="47587" y="1064228"/>
                  </a:lnTo>
                  <a:lnTo>
                    <a:pt x="47145" y="1094223"/>
                  </a:lnTo>
                  <a:lnTo>
                    <a:pt x="46852" y="1124803"/>
                  </a:lnTo>
                  <a:lnTo>
                    <a:pt x="46655" y="1155772"/>
                  </a:lnTo>
                  <a:lnTo>
                    <a:pt x="45466" y="1184886"/>
                  </a:lnTo>
                  <a:lnTo>
                    <a:pt x="43616" y="1212761"/>
                  </a:lnTo>
                  <a:lnTo>
                    <a:pt x="41324" y="1239811"/>
                  </a:lnTo>
                  <a:lnTo>
                    <a:pt x="39795" y="1267370"/>
                  </a:lnTo>
                  <a:lnTo>
                    <a:pt x="38777" y="1295267"/>
                  </a:lnTo>
                  <a:lnTo>
                    <a:pt x="38098" y="1323390"/>
                  </a:lnTo>
                  <a:lnTo>
                    <a:pt x="36587" y="1349548"/>
                  </a:lnTo>
                  <a:lnTo>
                    <a:pt x="34521" y="1374394"/>
                  </a:lnTo>
                  <a:lnTo>
                    <a:pt x="32085" y="1398367"/>
                  </a:lnTo>
                  <a:lnTo>
                    <a:pt x="30461" y="1422815"/>
                  </a:lnTo>
                  <a:lnTo>
                    <a:pt x="29379" y="1447581"/>
                  </a:lnTo>
                  <a:lnTo>
                    <a:pt x="28658" y="1472558"/>
                  </a:lnTo>
                  <a:lnTo>
                    <a:pt x="28178" y="1497676"/>
                  </a:lnTo>
                  <a:lnTo>
                    <a:pt x="27856" y="1522888"/>
                  </a:lnTo>
                  <a:lnTo>
                    <a:pt x="27642" y="1548163"/>
                  </a:lnTo>
                  <a:lnTo>
                    <a:pt x="27499" y="1572421"/>
                  </a:lnTo>
                  <a:lnTo>
                    <a:pt x="27341" y="1619130"/>
                  </a:lnTo>
                  <a:lnTo>
                    <a:pt x="30092" y="1661761"/>
                  </a:lnTo>
                  <a:lnTo>
                    <a:pt x="33784" y="1701876"/>
                  </a:lnTo>
                  <a:lnTo>
                    <a:pt x="35425" y="1740871"/>
                  </a:lnTo>
                  <a:lnTo>
                    <a:pt x="38978" y="1779369"/>
                  </a:lnTo>
                  <a:lnTo>
                    <a:pt x="44084" y="1816587"/>
                  </a:lnTo>
                  <a:lnTo>
                    <a:pt x="49882" y="1850768"/>
                  </a:lnTo>
                  <a:lnTo>
                    <a:pt x="55985" y="1883598"/>
                  </a:lnTo>
                  <a:lnTo>
                    <a:pt x="64344" y="1914770"/>
                  </a:lnTo>
                  <a:lnTo>
                    <a:pt x="85840" y="1956119"/>
                  </a:lnTo>
                  <a:lnTo>
                    <a:pt x="107144" y="1994124"/>
                  </a:lnTo>
                  <a:lnTo>
                    <a:pt x="145073" y="2038768"/>
                  </a:lnTo>
                  <a:lnTo>
                    <a:pt x="180668" y="2069882"/>
                  </a:lnTo>
                  <a:lnTo>
                    <a:pt x="223671" y="2092507"/>
                  </a:lnTo>
                  <a:lnTo>
                    <a:pt x="258462" y="2104985"/>
                  </a:lnTo>
                  <a:lnTo>
                    <a:pt x="295090" y="2114058"/>
                  </a:lnTo>
                  <a:lnTo>
                    <a:pt x="335360" y="2121618"/>
                  </a:lnTo>
                  <a:lnTo>
                    <a:pt x="379009" y="2127448"/>
                  </a:lnTo>
                  <a:lnTo>
                    <a:pt x="426631" y="2130039"/>
                  </a:lnTo>
                  <a:lnTo>
                    <a:pt x="452242" y="2130730"/>
                  </a:lnTo>
                  <a:lnTo>
                    <a:pt x="478840" y="2131191"/>
                  </a:lnTo>
                  <a:lnTo>
                    <a:pt x="506099" y="2131498"/>
                  </a:lnTo>
                  <a:lnTo>
                    <a:pt x="535912" y="2131703"/>
                  </a:lnTo>
                  <a:lnTo>
                    <a:pt x="567429" y="2131839"/>
                  </a:lnTo>
                  <a:lnTo>
                    <a:pt x="600082" y="2131930"/>
                  </a:lnTo>
                  <a:lnTo>
                    <a:pt x="633492" y="2130932"/>
                  </a:lnTo>
                  <a:lnTo>
                    <a:pt x="667408" y="2129209"/>
                  </a:lnTo>
                  <a:lnTo>
                    <a:pt x="701660" y="2127002"/>
                  </a:lnTo>
                  <a:lnTo>
                    <a:pt x="736136" y="2124472"/>
                  </a:lnTo>
                  <a:lnTo>
                    <a:pt x="770762" y="2121727"/>
                  </a:lnTo>
                  <a:lnTo>
                    <a:pt x="805488" y="2118839"/>
                  </a:lnTo>
                  <a:lnTo>
                    <a:pt x="842398" y="2116913"/>
                  </a:lnTo>
                  <a:lnTo>
                    <a:pt x="880761" y="2115629"/>
                  </a:lnTo>
                  <a:lnTo>
                    <a:pt x="920095" y="2114774"/>
                  </a:lnTo>
                  <a:lnTo>
                    <a:pt x="960076" y="2113145"/>
                  </a:lnTo>
                  <a:lnTo>
                    <a:pt x="1000489" y="2111000"/>
                  </a:lnTo>
                  <a:lnTo>
                    <a:pt x="1041189" y="2108512"/>
                  </a:lnTo>
                  <a:lnTo>
                    <a:pt x="1082080" y="2106854"/>
                  </a:lnTo>
                  <a:lnTo>
                    <a:pt x="1123100" y="2105748"/>
                  </a:lnTo>
                  <a:lnTo>
                    <a:pt x="1164204" y="2105011"/>
                  </a:lnTo>
                  <a:lnTo>
                    <a:pt x="1206425" y="2103461"/>
                  </a:lnTo>
                  <a:lnTo>
                    <a:pt x="1249387" y="2101370"/>
                  </a:lnTo>
                  <a:lnTo>
                    <a:pt x="1292846" y="2098917"/>
                  </a:lnTo>
                  <a:lnTo>
                    <a:pt x="1337693" y="2097282"/>
                  </a:lnTo>
                  <a:lnTo>
                    <a:pt x="1383467" y="2096192"/>
                  </a:lnTo>
                  <a:lnTo>
                    <a:pt x="1429857" y="2095465"/>
                  </a:lnTo>
                  <a:lnTo>
                    <a:pt x="1475602" y="2094981"/>
                  </a:lnTo>
                  <a:lnTo>
                    <a:pt x="1520913" y="2094658"/>
                  </a:lnTo>
                  <a:lnTo>
                    <a:pt x="1565939" y="2094442"/>
                  </a:lnTo>
                  <a:lnTo>
                    <a:pt x="1612889" y="2095357"/>
                  </a:lnTo>
                  <a:lnTo>
                    <a:pt x="1661123" y="2097026"/>
                  </a:lnTo>
                  <a:lnTo>
                    <a:pt x="1710211" y="2099196"/>
                  </a:lnTo>
                  <a:lnTo>
                    <a:pt x="1758813" y="2100643"/>
                  </a:lnTo>
                  <a:lnTo>
                    <a:pt x="1807088" y="2101608"/>
                  </a:lnTo>
                  <a:lnTo>
                    <a:pt x="1855147" y="2102251"/>
                  </a:lnTo>
                  <a:lnTo>
                    <a:pt x="1902002" y="2103738"/>
                  </a:lnTo>
                  <a:lnTo>
                    <a:pt x="1948056" y="2105787"/>
                  </a:lnTo>
                  <a:lnTo>
                    <a:pt x="1993575" y="2108212"/>
                  </a:lnTo>
                  <a:lnTo>
                    <a:pt x="2039797" y="2110887"/>
                  </a:lnTo>
                  <a:lnTo>
                    <a:pt x="2086486" y="2113729"/>
                  </a:lnTo>
                  <a:lnTo>
                    <a:pt x="2133486" y="2116682"/>
                  </a:lnTo>
                  <a:lnTo>
                    <a:pt x="2180697" y="2118650"/>
                  </a:lnTo>
                  <a:lnTo>
                    <a:pt x="2228044" y="2119963"/>
                  </a:lnTo>
                  <a:lnTo>
                    <a:pt x="2275484" y="2120837"/>
                  </a:lnTo>
                  <a:lnTo>
                    <a:pt x="2322985" y="2122479"/>
                  </a:lnTo>
                  <a:lnTo>
                    <a:pt x="2370528" y="2124632"/>
                  </a:lnTo>
                  <a:lnTo>
                    <a:pt x="2418098" y="2127125"/>
                  </a:lnTo>
                  <a:lnTo>
                    <a:pt x="2463571" y="2129846"/>
                  </a:lnTo>
                  <a:lnTo>
                    <a:pt x="2507643" y="2132718"/>
                  </a:lnTo>
                  <a:lnTo>
                    <a:pt x="2550783" y="2135691"/>
                  </a:lnTo>
                  <a:lnTo>
                    <a:pt x="2592244" y="2138731"/>
                  </a:lnTo>
                  <a:lnTo>
                    <a:pt x="2632584" y="2141817"/>
                  </a:lnTo>
                  <a:lnTo>
                    <a:pt x="2672177" y="2144932"/>
                  </a:lnTo>
                  <a:lnTo>
                    <a:pt x="2711273" y="2148067"/>
                  </a:lnTo>
                  <a:lnTo>
                    <a:pt x="2750036" y="2151215"/>
                  </a:lnTo>
                  <a:lnTo>
                    <a:pt x="2788580" y="2154372"/>
                  </a:lnTo>
                  <a:lnTo>
                    <a:pt x="2826975" y="2156477"/>
                  </a:lnTo>
                  <a:lnTo>
                    <a:pt x="2865271" y="2157880"/>
                  </a:lnTo>
                  <a:lnTo>
                    <a:pt x="2903503" y="2158816"/>
                  </a:lnTo>
                  <a:lnTo>
                    <a:pt x="2940632" y="2159440"/>
                  </a:lnTo>
                  <a:lnTo>
                    <a:pt x="2977025" y="2159856"/>
                  </a:lnTo>
                  <a:lnTo>
                    <a:pt x="3012929" y="2160133"/>
                  </a:lnTo>
                  <a:lnTo>
                    <a:pt x="3047449" y="2161376"/>
                  </a:lnTo>
                  <a:lnTo>
                    <a:pt x="3081046" y="2163263"/>
                  </a:lnTo>
                  <a:lnTo>
                    <a:pt x="3114028" y="2165579"/>
                  </a:lnTo>
                  <a:lnTo>
                    <a:pt x="3145539" y="2167123"/>
                  </a:lnTo>
                  <a:lnTo>
                    <a:pt x="3176073" y="2168153"/>
                  </a:lnTo>
                  <a:lnTo>
                    <a:pt x="3205953" y="2168839"/>
                  </a:lnTo>
                  <a:lnTo>
                    <a:pt x="3235400" y="2168238"/>
                  </a:lnTo>
                  <a:lnTo>
                    <a:pt x="3264554" y="2166780"/>
                  </a:lnTo>
                  <a:lnTo>
                    <a:pt x="3293516" y="2164749"/>
                  </a:lnTo>
                  <a:lnTo>
                    <a:pt x="3320232" y="2162337"/>
                  </a:lnTo>
                  <a:lnTo>
                    <a:pt x="3345452" y="2159670"/>
                  </a:lnTo>
                  <a:lnTo>
                    <a:pt x="3391112" y="2153885"/>
                  </a:lnTo>
                  <a:lnTo>
                    <a:pt x="3429044" y="2147786"/>
                  </a:lnTo>
                  <a:lnTo>
                    <a:pt x="3465739" y="2141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35"/>
          <p:cNvGrpSpPr/>
          <p:nvPr/>
        </p:nvGrpSpPr>
        <p:grpSpPr>
          <a:xfrm>
            <a:off x="7172755" y="3200410"/>
            <a:ext cx="913935" cy="247607"/>
            <a:chOff x="7172755" y="3200410"/>
            <a:chExt cx="913935" cy="247607"/>
          </a:xfrm>
        </p:grpSpPr>
        <p:sp>
          <p:nvSpPr>
            <p:cNvPr id="107" name="SMARTInkShape-530"/>
            <p:cNvSpPr/>
            <p:nvPr>
              <p:custDataLst>
                <p:tags r:id="rId17"/>
              </p:custDataLst>
            </p:nvPr>
          </p:nvSpPr>
          <p:spPr>
            <a:xfrm>
              <a:off x="8029609" y="3343275"/>
              <a:ext cx="57081" cy="85726"/>
            </a:xfrm>
            <a:custGeom>
              <a:avLst/>
              <a:gdLst/>
              <a:ahLst/>
              <a:cxnLst/>
              <a:rect l="0" t="0" r="0" b="0"/>
              <a:pathLst>
                <a:path w="57081" h="85726">
                  <a:moveTo>
                    <a:pt x="9491" y="0"/>
                  </a:moveTo>
                  <a:lnTo>
                    <a:pt x="9491" y="0"/>
                  </a:lnTo>
                  <a:lnTo>
                    <a:pt x="359" y="0"/>
                  </a:lnTo>
                  <a:lnTo>
                    <a:pt x="0" y="8201"/>
                  </a:lnTo>
                  <a:lnTo>
                    <a:pt x="1047" y="8642"/>
                  </a:lnTo>
                  <a:lnTo>
                    <a:pt x="23922" y="9522"/>
                  </a:lnTo>
                  <a:lnTo>
                    <a:pt x="25461" y="10581"/>
                  </a:lnTo>
                  <a:lnTo>
                    <a:pt x="26488" y="12346"/>
                  </a:lnTo>
                  <a:lnTo>
                    <a:pt x="27173" y="14581"/>
                  </a:lnTo>
                  <a:lnTo>
                    <a:pt x="28687" y="16071"/>
                  </a:lnTo>
                  <a:lnTo>
                    <a:pt x="33192" y="17726"/>
                  </a:lnTo>
                  <a:lnTo>
                    <a:pt x="41678" y="18657"/>
                  </a:lnTo>
                  <a:lnTo>
                    <a:pt x="43649" y="19847"/>
                  </a:lnTo>
                  <a:lnTo>
                    <a:pt x="44962" y="21698"/>
                  </a:lnTo>
                  <a:lnTo>
                    <a:pt x="47071" y="27217"/>
                  </a:lnTo>
                  <a:lnTo>
                    <a:pt x="55746" y="36656"/>
                  </a:lnTo>
                  <a:lnTo>
                    <a:pt x="56996" y="46174"/>
                  </a:lnTo>
                  <a:lnTo>
                    <a:pt x="57080" y="52252"/>
                  </a:lnTo>
                  <a:lnTo>
                    <a:pt x="56033" y="53885"/>
                  </a:lnTo>
                  <a:lnTo>
                    <a:pt x="54278" y="54973"/>
                  </a:lnTo>
                  <a:lnTo>
                    <a:pt x="52049" y="55699"/>
                  </a:lnTo>
                  <a:lnTo>
                    <a:pt x="50563" y="57241"/>
                  </a:lnTo>
                  <a:lnTo>
                    <a:pt x="48912" y="61777"/>
                  </a:lnTo>
                  <a:lnTo>
                    <a:pt x="47413" y="63410"/>
                  </a:lnTo>
                  <a:lnTo>
                    <a:pt x="42925" y="65224"/>
                  </a:lnTo>
                  <a:lnTo>
                    <a:pt x="41305" y="66766"/>
                  </a:lnTo>
                  <a:lnTo>
                    <a:pt x="33436" y="79805"/>
                  </a:lnTo>
                  <a:lnTo>
                    <a:pt x="27894" y="83094"/>
                  </a:lnTo>
                  <a:lnTo>
                    <a:pt x="19016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31"/>
            <p:cNvSpPr/>
            <p:nvPr>
              <p:custDataLst>
                <p:tags r:id="rId18"/>
              </p:custDataLst>
            </p:nvPr>
          </p:nvSpPr>
          <p:spPr>
            <a:xfrm>
              <a:off x="7639050" y="3381375"/>
              <a:ext cx="438151" cy="38101"/>
            </a:xfrm>
            <a:custGeom>
              <a:avLst/>
              <a:gdLst/>
              <a:ahLst/>
              <a:cxnLst/>
              <a:rect l="0" t="0" r="0" b="0"/>
              <a:pathLst>
                <a:path w="438151" h="38101">
                  <a:moveTo>
                    <a:pt x="0" y="19050"/>
                  </a:moveTo>
                  <a:lnTo>
                    <a:pt x="0" y="19050"/>
                  </a:lnTo>
                  <a:lnTo>
                    <a:pt x="0" y="37974"/>
                  </a:lnTo>
                  <a:lnTo>
                    <a:pt x="33113" y="38100"/>
                  </a:lnTo>
                  <a:lnTo>
                    <a:pt x="38705" y="35278"/>
                  </a:lnTo>
                  <a:lnTo>
                    <a:pt x="41679" y="33043"/>
                  </a:lnTo>
                  <a:lnTo>
                    <a:pt x="45778" y="32612"/>
                  </a:lnTo>
                  <a:lnTo>
                    <a:pt x="60600" y="34945"/>
                  </a:lnTo>
                  <a:lnTo>
                    <a:pt x="91200" y="29041"/>
                  </a:lnTo>
                  <a:lnTo>
                    <a:pt x="138309" y="28593"/>
                  </a:lnTo>
                  <a:lnTo>
                    <a:pt x="184389" y="29635"/>
                  </a:lnTo>
                  <a:lnTo>
                    <a:pt x="231879" y="37217"/>
                  </a:lnTo>
                  <a:lnTo>
                    <a:pt x="276657" y="37984"/>
                  </a:lnTo>
                  <a:lnTo>
                    <a:pt x="320156" y="29889"/>
                  </a:lnTo>
                  <a:lnTo>
                    <a:pt x="363916" y="28627"/>
                  </a:lnTo>
                  <a:lnTo>
                    <a:pt x="374466" y="27540"/>
                  </a:lnTo>
                  <a:lnTo>
                    <a:pt x="393257" y="20377"/>
                  </a:lnTo>
                  <a:lnTo>
                    <a:pt x="412711" y="19167"/>
                  </a:lnTo>
                  <a:lnTo>
                    <a:pt x="414841" y="18069"/>
                  </a:lnTo>
                  <a:lnTo>
                    <a:pt x="416261" y="16280"/>
                  </a:lnTo>
                  <a:lnTo>
                    <a:pt x="417206" y="14028"/>
                  </a:lnTo>
                  <a:lnTo>
                    <a:pt x="418896" y="12527"/>
                  </a:lnTo>
                  <a:lnTo>
                    <a:pt x="423595" y="10859"/>
                  </a:lnTo>
                  <a:lnTo>
                    <a:pt x="436385" y="9642"/>
                  </a:lnTo>
                  <a:lnTo>
                    <a:pt x="436973" y="8545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32"/>
            <p:cNvSpPr/>
            <p:nvPr>
              <p:custDataLst>
                <p:tags r:id="rId19"/>
              </p:custDataLst>
            </p:nvPr>
          </p:nvSpPr>
          <p:spPr>
            <a:xfrm>
              <a:off x="7600988" y="3352800"/>
              <a:ext cx="95213" cy="95217"/>
            </a:xfrm>
            <a:custGeom>
              <a:avLst/>
              <a:gdLst/>
              <a:ahLst/>
              <a:cxnLst/>
              <a:rect l="0" t="0" r="0" b="0"/>
              <a:pathLst>
                <a:path w="95213" h="95217">
                  <a:moveTo>
                    <a:pt x="47587" y="19050"/>
                  </a:moveTo>
                  <a:lnTo>
                    <a:pt x="47587" y="19050"/>
                  </a:lnTo>
                  <a:lnTo>
                    <a:pt x="52643" y="19050"/>
                  </a:lnTo>
                  <a:lnTo>
                    <a:pt x="54132" y="17992"/>
                  </a:lnTo>
                  <a:lnTo>
                    <a:pt x="55125" y="16228"/>
                  </a:lnTo>
                  <a:lnTo>
                    <a:pt x="55787" y="13993"/>
                  </a:lnTo>
                  <a:lnTo>
                    <a:pt x="57288" y="12504"/>
                  </a:lnTo>
                  <a:lnTo>
                    <a:pt x="66210" y="9642"/>
                  </a:lnTo>
                  <a:lnTo>
                    <a:pt x="66600" y="1334"/>
                  </a:lnTo>
                  <a:lnTo>
                    <a:pt x="67670" y="889"/>
                  </a:lnTo>
                  <a:lnTo>
                    <a:pt x="76152" y="0"/>
                  </a:lnTo>
                  <a:lnTo>
                    <a:pt x="76159" y="5057"/>
                  </a:lnTo>
                  <a:lnTo>
                    <a:pt x="73338" y="10361"/>
                  </a:lnTo>
                  <a:lnTo>
                    <a:pt x="53496" y="32157"/>
                  </a:lnTo>
                  <a:lnTo>
                    <a:pt x="47391" y="35459"/>
                  </a:lnTo>
                  <a:lnTo>
                    <a:pt x="41149" y="37984"/>
                  </a:lnTo>
                  <a:lnTo>
                    <a:pt x="19007" y="54506"/>
                  </a:lnTo>
                  <a:lnTo>
                    <a:pt x="15835" y="55388"/>
                  </a:lnTo>
                  <a:lnTo>
                    <a:pt x="13719" y="57033"/>
                  </a:lnTo>
                  <a:lnTo>
                    <a:pt x="9683" y="63348"/>
                  </a:lnTo>
                  <a:lnTo>
                    <a:pt x="4988" y="65196"/>
                  </a:lnTo>
                  <a:lnTo>
                    <a:pt x="3312" y="66747"/>
                  </a:lnTo>
                  <a:lnTo>
                    <a:pt x="93" y="75769"/>
                  </a:lnTo>
                  <a:lnTo>
                    <a:pt x="0" y="81129"/>
                  </a:lnTo>
                  <a:lnTo>
                    <a:pt x="1046" y="82661"/>
                  </a:lnTo>
                  <a:lnTo>
                    <a:pt x="2801" y="83682"/>
                  </a:lnTo>
                  <a:lnTo>
                    <a:pt x="9665" y="85456"/>
                  </a:lnTo>
                  <a:lnTo>
                    <a:pt x="14153" y="85605"/>
                  </a:lnTo>
                  <a:lnTo>
                    <a:pt x="15772" y="86704"/>
                  </a:lnTo>
                  <a:lnTo>
                    <a:pt x="16852" y="88494"/>
                  </a:lnTo>
                  <a:lnTo>
                    <a:pt x="17572" y="90746"/>
                  </a:lnTo>
                  <a:lnTo>
                    <a:pt x="20169" y="92247"/>
                  </a:lnTo>
                  <a:lnTo>
                    <a:pt x="43817" y="94986"/>
                  </a:lnTo>
                  <a:lnTo>
                    <a:pt x="60209" y="95216"/>
                  </a:lnTo>
                  <a:lnTo>
                    <a:pt x="66602" y="92413"/>
                  </a:lnTo>
                  <a:lnTo>
                    <a:pt x="72971" y="88697"/>
                  </a:lnTo>
                  <a:lnTo>
                    <a:pt x="85684" y="86312"/>
                  </a:lnTo>
                  <a:lnTo>
                    <a:pt x="95212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33"/>
            <p:cNvSpPr/>
            <p:nvPr>
              <p:custDataLst>
                <p:tags r:id="rId20"/>
              </p:custDataLst>
            </p:nvPr>
          </p:nvSpPr>
          <p:spPr>
            <a:xfrm>
              <a:off x="8002362" y="3200410"/>
              <a:ext cx="74685" cy="76191"/>
            </a:xfrm>
            <a:custGeom>
              <a:avLst/>
              <a:gdLst/>
              <a:ahLst/>
              <a:cxnLst/>
              <a:rect l="0" t="0" r="0" b="0"/>
              <a:pathLst>
                <a:path w="74685" h="76191">
                  <a:moveTo>
                    <a:pt x="36738" y="9515"/>
                  </a:moveTo>
                  <a:lnTo>
                    <a:pt x="36738" y="9515"/>
                  </a:lnTo>
                  <a:lnTo>
                    <a:pt x="23481" y="9515"/>
                  </a:lnTo>
                  <a:lnTo>
                    <a:pt x="21550" y="8457"/>
                  </a:lnTo>
                  <a:lnTo>
                    <a:pt x="20263" y="6693"/>
                  </a:lnTo>
                  <a:lnTo>
                    <a:pt x="19405" y="4459"/>
                  </a:lnTo>
                  <a:lnTo>
                    <a:pt x="17775" y="2969"/>
                  </a:lnTo>
                  <a:lnTo>
                    <a:pt x="8599" y="106"/>
                  </a:lnTo>
                  <a:lnTo>
                    <a:pt x="0" y="0"/>
                  </a:lnTo>
                  <a:lnTo>
                    <a:pt x="6958" y="8192"/>
                  </a:lnTo>
                  <a:lnTo>
                    <a:pt x="12862" y="9123"/>
                  </a:lnTo>
                  <a:lnTo>
                    <a:pt x="14470" y="10312"/>
                  </a:lnTo>
                  <a:lnTo>
                    <a:pt x="16258" y="14455"/>
                  </a:lnTo>
                  <a:lnTo>
                    <a:pt x="17793" y="15984"/>
                  </a:lnTo>
                  <a:lnTo>
                    <a:pt x="27861" y="21258"/>
                  </a:lnTo>
                  <a:lnTo>
                    <a:pt x="33851" y="25318"/>
                  </a:lnTo>
                  <a:lnTo>
                    <a:pt x="40041" y="27121"/>
                  </a:lnTo>
                  <a:lnTo>
                    <a:pt x="42115" y="28661"/>
                  </a:lnTo>
                  <a:lnTo>
                    <a:pt x="43498" y="30746"/>
                  </a:lnTo>
                  <a:lnTo>
                    <a:pt x="44419" y="33194"/>
                  </a:lnTo>
                  <a:lnTo>
                    <a:pt x="46092" y="34826"/>
                  </a:lnTo>
                  <a:lnTo>
                    <a:pt x="55856" y="38862"/>
                  </a:lnTo>
                  <a:lnTo>
                    <a:pt x="63099" y="44551"/>
                  </a:lnTo>
                  <a:lnTo>
                    <a:pt x="68915" y="46253"/>
                  </a:lnTo>
                  <a:lnTo>
                    <a:pt x="70889" y="47766"/>
                  </a:lnTo>
                  <a:lnTo>
                    <a:pt x="74318" y="55696"/>
                  </a:lnTo>
                  <a:lnTo>
                    <a:pt x="74684" y="61769"/>
                  </a:lnTo>
                  <a:lnTo>
                    <a:pt x="73677" y="63401"/>
                  </a:lnTo>
                  <a:lnTo>
                    <a:pt x="71947" y="64489"/>
                  </a:lnTo>
                  <a:lnTo>
                    <a:pt x="69736" y="65214"/>
                  </a:lnTo>
                  <a:lnTo>
                    <a:pt x="55788" y="76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34"/>
            <p:cNvSpPr/>
            <p:nvPr>
              <p:custDataLst>
                <p:tags r:id="rId21"/>
              </p:custDataLst>
            </p:nvPr>
          </p:nvSpPr>
          <p:spPr>
            <a:xfrm>
              <a:off x="7248525" y="3267075"/>
              <a:ext cx="800101" cy="19051"/>
            </a:xfrm>
            <a:custGeom>
              <a:avLst/>
              <a:gdLst/>
              <a:ahLst/>
              <a:cxnLst/>
              <a:rect l="0" t="0" r="0" b="0"/>
              <a:pathLst>
                <a:path w="800101" h="19051">
                  <a:moveTo>
                    <a:pt x="0" y="19050"/>
                  </a:moveTo>
                  <a:lnTo>
                    <a:pt x="0" y="19050"/>
                  </a:lnTo>
                  <a:lnTo>
                    <a:pt x="45358" y="19050"/>
                  </a:lnTo>
                  <a:lnTo>
                    <a:pt x="92077" y="19050"/>
                  </a:lnTo>
                  <a:lnTo>
                    <a:pt x="136172" y="19050"/>
                  </a:lnTo>
                  <a:lnTo>
                    <a:pt x="182710" y="19050"/>
                  </a:lnTo>
                  <a:lnTo>
                    <a:pt x="226878" y="19050"/>
                  </a:lnTo>
                  <a:lnTo>
                    <a:pt x="273141" y="19050"/>
                  </a:lnTo>
                  <a:lnTo>
                    <a:pt x="320563" y="19050"/>
                  </a:lnTo>
                  <a:lnTo>
                    <a:pt x="365030" y="19050"/>
                  </a:lnTo>
                  <a:lnTo>
                    <a:pt x="377914" y="17992"/>
                  </a:lnTo>
                  <a:lnTo>
                    <a:pt x="401774" y="10849"/>
                  </a:lnTo>
                  <a:lnTo>
                    <a:pt x="417376" y="9918"/>
                  </a:lnTo>
                  <a:lnTo>
                    <a:pt x="426448" y="12522"/>
                  </a:lnTo>
                  <a:lnTo>
                    <a:pt x="435066" y="16148"/>
                  </a:lnTo>
                  <a:lnTo>
                    <a:pt x="480392" y="18974"/>
                  </a:lnTo>
                  <a:lnTo>
                    <a:pt x="526466" y="19049"/>
                  </a:lnTo>
                  <a:lnTo>
                    <a:pt x="555219" y="19050"/>
                  </a:lnTo>
                  <a:lnTo>
                    <a:pt x="587897" y="10849"/>
                  </a:lnTo>
                  <a:lnTo>
                    <a:pt x="597485" y="12936"/>
                  </a:lnTo>
                  <a:lnTo>
                    <a:pt x="606332" y="16332"/>
                  </a:lnTo>
                  <a:lnTo>
                    <a:pt x="630349" y="18692"/>
                  </a:lnTo>
                  <a:lnTo>
                    <a:pt x="677695" y="9908"/>
                  </a:lnTo>
                  <a:lnTo>
                    <a:pt x="723894" y="9526"/>
                  </a:lnTo>
                  <a:lnTo>
                    <a:pt x="771413" y="9525"/>
                  </a:lnTo>
                  <a:lnTo>
                    <a:pt x="795621" y="9525"/>
                  </a:lnTo>
                  <a:lnTo>
                    <a:pt x="797114" y="8467"/>
                  </a:lnTo>
                  <a:lnTo>
                    <a:pt x="798109" y="6703"/>
                  </a:lnTo>
                  <a:lnTo>
                    <a:pt x="800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35"/>
            <p:cNvSpPr/>
            <p:nvPr>
              <p:custDataLst>
                <p:tags r:id="rId22"/>
              </p:custDataLst>
            </p:nvPr>
          </p:nvSpPr>
          <p:spPr>
            <a:xfrm>
              <a:off x="7172755" y="3248025"/>
              <a:ext cx="94821" cy="95216"/>
            </a:xfrm>
            <a:custGeom>
              <a:avLst/>
              <a:gdLst/>
              <a:ahLst/>
              <a:cxnLst/>
              <a:rect l="0" t="0" r="0" b="0"/>
              <a:pathLst>
                <a:path w="94821" h="95216">
                  <a:moveTo>
                    <a:pt x="66245" y="9525"/>
                  </a:moveTo>
                  <a:lnTo>
                    <a:pt x="66245" y="9525"/>
                  </a:lnTo>
                  <a:lnTo>
                    <a:pt x="74445" y="9525"/>
                  </a:lnTo>
                  <a:lnTo>
                    <a:pt x="74887" y="8467"/>
                  </a:lnTo>
                  <a:lnTo>
                    <a:pt x="75770" y="0"/>
                  </a:lnTo>
                  <a:lnTo>
                    <a:pt x="75770" y="8201"/>
                  </a:lnTo>
                  <a:lnTo>
                    <a:pt x="74712" y="8642"/>
                  </a:lnTo>
                  <a:lnTo>
                    <a:pt x="70714" y="9132"/>
                  </a:lnTo>
                  <a:lnTo>
                    <a:pt x="69225" y="10322"/>
                  </a:lnTo>
                  <a:lnTo>
                    <a:pt x="65449" y="19203"/>
                  </a:lnTo>
                  <a:lnTo>
                    <a:pt x="43582" y="41706"/>
                  </a:lnTo>
                  <a:lnTo>
                    <a:pt x="37475" y="44994"/>
                  </a:lnTo>
                  <a:lnTo>
                    <a:pt x="34366" y="45871"/>
                  </a:lnTo>
                  <a:lnTo>
                    <a:pt x="32292" y="47514"/>
                  </a:lnTo>
                  <a:lnTo>
                    <a:pt x="0" y="85294"/>
                  </a:lnTo>
                  <a:lnTo>
                    <a:pt x="7809" y="93888"/>
                  </a:lnTo>
                  <a:lnTo>
                    <a:pt x="17183" y="95130"/>
                  </a:lnTo>
                  <a:lnTo>
                    <a:pt x="23250" y="95215"/>
                  </a:lnTo>
                  <a:lnTo>
                    <a:pt x="28792" y="92412"/>
                  </a:lnTo>
                  <a:lnTo>
                    <a:pt x="34783" y="88697"/>
                  </a:lnTo>
                  <a:lnTo>
                    <a:pt x="47252" y="86312"/>
                  </a:lnTo>
                  <a:lnTo>
                    <a:pt x="69422" y="85759"/>
                  </a:lnTo>
                  <a:lnTo>
                    <a:pt x="75771" y="82918"/>
                  </a:lnTo>
                  <a:lnTo>
                    <a:pt x="82120" y="79186"/>
                  </a:lnTo>
                  <a:lnTo>
                    <a:pt x="9482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536"/>
          <p:cNvSpPr/>
          <p:nvPr>
            <p:custDataLst>
              <p:tags r:id="rId7"/>
            </p:custDataLst>
          </p:nvPr>
        </p:nvSpPr>
        <p:spPr>
          <a:xfrm>
            <a:off x="4276725" y="3724286"/>
            <a:ext cx="114298" cy="94809"/>
          </a:xfrm>
          <a:custGeom>
            <a:avLst/>
            <a:gdLst/>
            <a:ahLst/>
            <a:cxnLst/>
            <a:rect l="0" t="0" r="0" b="0"/>
            <a:pathLst>
              <a:path w="114298" h="94809">
                <a:moveTo>
                  <a:pt x="0" y="76189"/>
                </a:moveTo>
                <a:lnTo>
                  <a:pt x="0" y="76189"/>
                </a:lnTo>
                <a:lnTo>
                  <a:pt x="0" y="67057"/>
                </a:lnTo>
                <a:lnTo>
                  <a:pt x="8201" y="66698"/>
                </a:lnTo>
                <a:lnTo>
                  <a:pt x="16868" y="60125"/>
                </a:lnTo>
                <a:lnTo>
                  <a:pt x="25694" y="56965"/>
                </a:lnTo>
                <a:lnTo>
                  <a:pt x="35012" y="50855"/>
                </a:lnTo>
                <a:lnTo>
                  <a:pt x="44476" y="47516"/>
                </a:lnTo>
                <a:lnTo>
                  <a:pt x="53982" y="41353"/>
                </a:lnTo>
                <a:lnTo>
                  <a:pt x="63502" y="37998"/>
                </a:lnTo>
                <a:lnTo>
                  <a:pt x="73026" y="31829"/>
                </a:lnTo>
                <a:lnTo>
                  <a:pt x="101569" y="20490"/>
                </a:lnTo>
                <a:lnTo>
                  <a:pt x="112694" y="10965"/>
                </a:lnTo>
                <a:lnTo>
                  <a:pt x="113586" y="7337"/>
                </a:lnTo>
                <a:lnTo>
                  <a:pt x="114288" y="117"/>
                </a:lnTo>
                <a:lnTo>
                  <a:pt x="106098" y="0"/>
                </a:lnTo>
                <a:lnTo>
                  <a:pt x="97432" y="6537"/>
                </a:lnTo>
                <a:lnTo>
                  <a:pt x="88606" y="9690"/>
                </a:lnTo>
                <a:lnTo>
                  <a:pt x="78229" y="15799"/>
                </a:lnTo>
                <a:lnTo>
                  <a:pt x="63278" y="19137"/>
                </a:lnTo>
                <a:lnTo>
                  <a:pt x="48208" y="26389"/>
                </a:lnTo>
                <a:lnTo>
                  <a:pt x="44839" y="27113"/>
                </a:lnTo>
                <a:lnTo>
                  <a:pt x="35040" y="33191"/>
                </a:lnTo>
                <a:lnTo>
                  <a:pt x="25434" y="41694"/>
                </a:lnTo>
                <a:lnTo>
                  <a:pt x="21887" y="47805"/>
                </a:lnTo>
                <a:lnTo>
                  <a:pt x="19611" y="60352"/>
                </a:lnTo>
                <a:lnTo>
                  <a:pt x="19099" y="74310"/>
                </a:lnTo>
                <a:lnTo>
                  <a:pt x="24121" y="80689"/>
                </a:lnTo>
                <a:lnTo>
                  <a:pt x="29418" y="83480"/>
                </a:lnTo>
                <a:lnTo>
                  <a:pt x="32312" y="84225"/>
                </a:lnTo>
                <a:lnTo>
                  <a:pt x="47699" y="93057"/>
                </a:lnTo>
                <a:lnTo>
                  <a:pt x="60339" y="94808"/>
                </a:lnTo>
                <a:lnTo>
                  <a:pt x="98033" y="86095"/>
                </a:lnTo>
                <a:lnTo>
                  <a:pt x="100280" y="84910"/>
                </a:lnTo>
                <a:lnTo>
                  <a:pt x="101778" y="83061"/>
                </a:lnTo>
                <a:lnTo>
                  <a:pt x="104501" y="78185"/>
                </a:lnTo>
                <a:lnTo>
                  <a:pt x="112801" y="68390"/>
                </a:lnTo>
                <a:lnTo>
                  <a:pt x="114168" y="58615"/>
                </a:lnTo>
                <a:lnTo>
                  <a:pt x="114297" y="42988"/>
                </a:lnTo>
                <a:lnTo>
                  <a:pt x="113240" y="41355"/>
                </a:lnTo>
                <a:lnTo>
                  <a:pt x="111477" y="40266"/>
                </a:lnTo>
                <a:lnTo>
                  <a:pt x="79964" y="29472"/>
                </a:lnTo>
                <a:lnTo>
                  <a:pt x="73287" y="28967"/>
                </a:lnTo>
                <a:lnTo>
                  <a:pt x="66791" y="31566"/>
                </a:lnTo>
                <a:lnTo>
                  <a:pt x="60377" y="35190"/>
                </a:lnTo>
                <a:lnTo>
                  <a:pt x="49757" y="37230"/>
                </a:lnTo>
                <a:lnTo>
                  <a:pt x="24469" y="38056"/>
                </a:lnTo>
                <a:lnTo>
                  <a:pt x="22662" y="39125"/>
                </a:lnTo>
                <a:lnTo>
                  <a:pt x="21458" y="40897"/>
                </a:lnTo>
                <a:lnTo>
                  <a:pt x="19091" y="47497"/>
                </a:lnTo>
                <a:lnTo>
                  <a:pt x="24119" y="52636"/>
                </a:lnTo>
                <a:lnTo>
                  <a:pt x="29416" y="55138"/>
                </a:lnTo>
                <a:lnTo>
                  <a:pt x="70056" y="57116"/>
                </a:lnTo>
                <a:lnTo>
                  <a:pt x="88509" y="57136"/>
                </a:lnTo>
                <a:lnTo>
                  <a:pt x="95076" y="54316"/>
                </a:lnTo>
                <a:lnTo>
                  <a:pt x="102859" y="48938"/>
                </a:lnTo>
                <a:lnTo>
                  <a:pt x="112808" y="47730"/>
                </a:lnTo>
                <a:lnTo>
                  <a:pt x="113305" y="46633"/>
                </a:lnTo>
                <a:lnTo>
                  <a:pt x="114289" y="38206"/>
                </a:lnTo>
                <a:lnTo>
                  <a:pt x="91634" y="38089"/>
                </a:lnTo>
                <a:lnTo>
                  <a:pt x="85529" y="40912"/>
                </a:lnTo>
                <a:lnTo>
                  <a:pt x="79288" y="44635"/>
                </a:lnTo>
                <a:lnTo>
                  <a:pt x="69824" y="47790"/>
                </a:lnTo>
                <a:lnTo>
                  <a:pt x="59029" y="55699"/>
                </a:lnTo>
                <a:lnTo>
                  <a:pt x="49114" y="57013"/>
                </a:lnTo>
                <a:lnTo>
                  <a:pt x="48618" y="58113"/>
                </a:lnTo>
                <a:lnTo>
                  <a:pt x="48066" y="62158"/>
                </a:lnTo>
                <a:lnTo>
                  <a:pt x="48977" y="63660"/>
                </a:lnTo>
                <a:lnTo>
                  <a:pt x="50643" y="64661"/>
                </a:lnTo>
                <a:lnTo>
                  <a:pt x="52812" y="65329"/>
                </a:lnTo>
                <a:lnTo>
                  <a:pt x="54258" y="64716"/>
                </a:lnTo>
                <a:lnTo>
                  <a:pt x="55222" y="63248"/>
                </a:lnTo>
                <a:lnTo>
                  <a:pt x="55864" y="61212"/>
                </a:lnTo>
                <a:lnTo>
                  <a:pt x="57351" y="59854"/>
                </a:lnTo>
                <a:lnTo>
                  <a:pt x="61826" y="58346"/>
                </a:lnTo>
                <a:lnTo>
                  <a:pt x="82638" y="56151"/>
                </a:lnTo>
                <a:lnTo>
                  <a:pt x="95267" y="46792"/>
                </a:lnTo>
                <a:lnTo>
                  <a:pt x="101608" y="41957"/>
                </a:lnTo>
                <a:lnTo>
                  <a:pt x="107953" y="39808"/>
                </a:lnTo>
                <a:lnTo>
                  <a:pt x="110069" y="38177"/>
                </a:lnTo>
                <a:lnTo>
                  <a:pt x="114252" y="28694"/>
                </a:lnTo>
                <a:lnTo>
                  <a:pt x="109229" y="28603"/>
                </a:lnTo>
                <a:lnTo>
                  <a:pt x="103932" y="31403"/>
                </a:lnTo>
                <a:lnTo>
                  <a:pt x="98050" y="35117"/>
                </a:lnTo>
                <a:lnTo>
                  <a:pt x="85651" y="37502"/>
                </a:lnTo>
                <a:lnTo>
                  <a:pt x="78284" y="38886"/>
                </a:lnTo>
                <a:lnTo>
                  <a:pt x="60351" y="46256"/>
                </a:lnTo>
                <a:lnTo>
                  <a:pt x="50178" y="53892"/>
                </a:lnTo>
                <a:lnTo>
                  <a:pt x="38147" y="57128"/>
                </a:lnTo>
                <a:lnTo>
                  <a:pt x="61698" y="57139"/>
                </a:lnTo>
                <a:lnTo>
                  <a:pt x="67285" y="54317"/>
                </a:lnTo>
                <a:lnTo>
                  <a:pt x="73296" y="50593"/>
                </a:lnTo>
                <a:lnTo>
                  <a:pt x="85779" y="48203"/>
                </a:lnTo>
                <a:lnTo>
                  <a:pt x="104610" y="47617"/>
                </a:lnTo>
                <a:lnTo>
                  <a:pt x="99669" y="52671"/>
                </a:lnTo>
                <a:lnTo>
                  <a:pt x="94392" y="55153"/>
                </a:lnTo>
                <a:lnTo>
                  <a:pt x="69816" y="58120"/>
                </a:lnTo>
                <a:lnTo>
                  <a:pt x="57143" y="64663"/>
                </a:lnTo>
                <a:lnTo>
                  <a:pt x="9525" y="666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537"/>
          <p:cNvSpPr/>
          <p:nvPr>
            <p:custDataLst>
              <p:tags r:id="rId8"/>
            </p:custDataLst>
          </p:nvPr>
        </p:nvSpPr>
        <p:spPr>
          <a:xfrm>
            <a:off x="4048164" y="3888082"/>
            <a:ext cx="152193" cy="169117"/>
          </a:xfrm>
          <a:custGeom>
            <a:avLst/>
            <a:gdLst/>
            <a:ahLst/>
            <a:cxnLst/>
            <a:rect l="0" t="0" r="0" b="0"/>
            <a:pathLst>
              <a:path w="152193" h="169117">
                <a:moveTo>
                  <a:pt x="95211" y="55268"/>
                </a:moveTo>
                <a:lnTo>
                  <a:pt x="95211" y="55268"/>
                </a:lnTo>
                <a:lnTo>
                  <a:pt x="86079" y="46136"/>
                </a:lnTo>
                <a:lnTo>
                  <a:pt x="85696" y="28420"/>
                </a:lnTo>
                <a:lnTo>
                  <a:pt x="84635" y="27844"/>
                </a:lnTo>
                <a:lnTo>
                  <a:pt x="53505" y="26695"/>
                </a:lnTo>
                <a:lnTo>
                  <a:pt x="51532" y="27752"/>
                </a:lnTo>
                <a:lnTo>
                  <a:pt x="50216" y="29516"/>
                </a:lnTo>
                <a:lnTo>
                  <a:pt x="47697" y="34298"/>
                </a:lnTo>
                <a:lnTo>
                  <a:pt x="43049" y="39950"/>
                </a:lnTo>
                <a:lnTo>
                  <a:pt x="37456" y="43168"/>
                </a:lnTo>
                <a:lnTo>
                  <a:pt x="31442" y="45657"/>
                </a:lnTo>
                <a:lnTo>
                  <a:pt x="25241" y="50291"/>
                </a:lnTo>
                <a:lnTo>
                  <a:pt x="15800" y="63906"/>
                </a:lnTo>
                <a:lnTo>
                  <a:pt x="2193" y="96031"/>
                </a:lnTo>
                <a:lnTo>
                  <a:pt x="0" y="139581"/>
                </a:lnTo>
                <a:lnTo>
                  <a:pt x="2800" y="148479"/>
                </a:lnTo>
                <a:lnTo>
                  <a:pt x="5029" y="152334"/>
                </a:lnTo>
                <a:lnTo>
                  <a:pt x="7573" y="154904"/>
                </a:lnTo>
                <a:lnTo>
                  <a:pt x="26530" y="166138"/>
                </a:lnTo>
                <a:lnTo>
                  <a:pt x="49451" y="169116"/>
                </a:lnTo>
                <a:lnTo>
                  <a:pt x="70807" y="161874"/>
                </a:lnTo>
                <a:lnTo>
                  <a:pt x="92585" y="150253"/>
                </a:lnTo>
                <a:lnTo>
                  <a:pt x="121569" y="128623"/>
                </a:lnTo>
                <a:lnTo>
                  <a:pt x="148041" y="90257"/>
                </a:lnTo>
                <a:lnTo>
                  <a:pt x="151081" y="77395"/>
                </a:lnTo>
                <a:lnTo>
                  <a:pt x="152192" y="53543"/>
                </a:lnTo>
                <a:lnTo>
                  <a:pt x="149464" y="46388"/>
                </a:lnTo>
                <a:lnTo>
                  <a:pt x="145782" y="39680"/>
                </a:lnTo>
                <a:lnTo>
                  <a:pt x="142650" y="29953"/>
                </a:lnTo>
                <a:lnTo>
                  <a:pt x="120480" y="4471"/>
                </a:lnTo>
                <a:lnTo>
                  <a:pt x="114203" y="942"/>
                </a:lnTo>
                <a:lnTo>
                  <a:pt x="111048" y="0"/>
                </a:lnTo>
                <a:lnTo>
                  <a:pt x="107885" y="431"/>
                </a:lnTo>
                <a:lnTo>
                  <a:pt x="68622" y="17851"/>
                </a:lnTo>
                <a:lnTo>
                  <a:pt x="57111" y="266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538"/>
          <p:cNvSpPr/>
          <p:nvPr>
            <p:custDataLst>
              <p:tags r:id="rId9"/>
            </p:custDataLst>
          </p:nvPr>
        </p:nvSpPr>
        <p:spPr>
          <a:xfrm>
            <a:off x="4638675" y="3743325"/>
            <a:ext cx="704851" cy="76201"/>
          </a:xfrm>
          <a:custGeom>
            <a:avLst/>
            <a:gdLst/>
            <a:ahLst/>
            <a:cxnLst/>
            <a:rect l="0" t="0" r="0" b="0"/>
            <a:pathLst>
              <a:path w="704851" h="76201">
                <a:moveTo>
                  <a:pt x="704850" y="9525"/>
                </a:moveTo>
                <a:lnTo>
                  <a:pt x="704850" y="9525"/>
                </a:lnTo>
                <a:lnTo>
                  <a:pt x="704850" y="3"/>
                </a:lnTo>
                <a:lnTo>
                  <a:pt x="695441" y="0"/>
                </a:lnTo>
                <a:lnTo>
                  <a:pt x="695335" y="8201"/>
                </a:lnTo>
                <a:lnTo>
                  <a:pt x="694274" y="8642"/>
                </a:lnTo>
                <a:lnTo>
                  <a:pt x="658669" y="9525"/>
                </a:lnTo>
                <a:lnTo>
                  <a:pt x="648130" y="18657"/>
                </a:lnTo>
                <a:lnTo>
                  <a:pt x="620877" y="19050"/>
                </a:lnTo>
                <a:lnTo>
                  <a:pt x="611078" y="27251"/>
                </a:lnTo>
                <a:lnTo>
                  <a:pt x="601528" y="28458"/>
                </a:lnTo>
                <a:lnTo>
                  <a:pt x="554320" y="28575"/>
                </a:lnTo>
                <a:lnTo>
                  <a:pt x="547948" y="33632"/>
                </a:lnTo>
                <a:lnTo>
                  <a:pt x="545215" y="34063"/>
                </a:lnTo>
                <a:lnTo>
                  <a:pt x="542336" y="33292"/>
                </a:lnTo>
                <a:lnTo>
                  <a:pt x="539357" y="31719"/>
                </a:lnTo>
                <a:lnTo>
                  <a:pt x="536313" y="31730"/>
                </a:lnTo>
                <a:lnTo>
                  <a:pt x="524048" y="37401"/>
                </a:lnTo>
                <a:lnTo>
                  <a:pt x="478096" y="38100"/>
                </a:lnTo>
                <a:lnTo>
                  <a:pt x="430833" y="38100"/>
                </a:lnTo>
                <a:lnTo>
                  <a:pt x="383217" y="38100"/>
                </a:lnTo>
                <a:lnTo>
                  <a:pt x="336144" y="38100"/>
                </a:lnTo>
                <a:lnTo>
                  <a:pt x="290741" y="38100"/>
                </a:lnTo>
                <a:lnTo>
                  <a:pt x="245596" y="38100"/>
                </a:lnTo>
                <a:lnTo>
                  <a:pt x="223974" y="38100"/>
                </a:lnTo>
                <a:lnTo>
                  <a:pt x="218430" y="40922"/>
                </a:lnTo>
                <a:lnTo>
                  <a:pt x="211305" y="46301"/>
                </a:lnTo>
                <a:lnTo>
                  <a:pt x="202293" y="47363"/>
                </a:lnTo>
                <a:lnTo>
                  <a:pt x="157299" y="47625"/>
                </a:lnTo>
                <a:lnTo>
                  <a:pt x="155666" y="48683"/>
                </a:lnTo>
                <a:lnTo>
                  <a:pt x="154577" y="50447"/>
                </a:lnTo>
                <a:lnTo>
                  <a:pt x="153851" y="52682"/>
                </a:lnTo>
                <a:lnTo>
                  <a:pt x="152309" y="54171"/>
                </a:lnTo>
                <a:lnTo>
                  <a:pt x="147774" y="55826"/>
                </a:lnTo>
                <a:lnTo>
                  <a:pt x="124263" y="57147"/>
                </a:lnTo>
                <a:lnTo>
                  <a:pt x="116308" y="63696"/>
                </a:lnTo>
                <a:lnTo>
                  <a:pt x="106503" y="66282"/>
                </a:lnTo>
                <a:lnTo>
                  <a:pt x="72622" y="66675"/>
                </a:lnTo>
                <a:lnTo>
                  <a:pt x="70639" y="67733"/>
                </a:lnTo>
                <a:lnTo>
                  <a:pt x="69318" y="69497"/>
                </a:lnTo>
                <a:lnTo>
                  <a:pt x="68437" y="71731"/>
                </a:lnTo>
                <a:lnTo>
                  <a:pt x="66792" y="73221"/>
                </a:lnTo>
                <a:lnTo>
                  <a:pt x="62141" y="74876"/>
                </a:lnTo>
                <a:lnTo>
                  <a:pt x="14550" y="76200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40"/>
          <p:cNvGrpSpPr/>
          <p:nvPr/>
        </p:nvGrpSpPr>
        <p:grpSpPr>
          <a:xfrm>
            <a:off x="4276725" y="4267200"/>
            <a:ext cx="399618" cy="142876"/>
            <a:chOff x="4276725" y="4267200"/>
            <a:chExt cx="399618" cy="142876"/>
          </a:xfrm>
        </p:grpSpPr>
        <p:sp>
          <p:nvSpPr>
            <p:cNvPr id="117" name="SMARTInkShape-539"/>
            <p:cNvSpPr/>
            <p:nvPr>
              <p:custDataLst>
                <p:tags r:id="rId15"/>
              </p:custDataLst>
            </p:nvPr>
          </p:nvSpPr>
          <p:spPr>
            <a:xfrm>
              <a:off x="4610100" y="4267200"/>
              <a:ext cx="66243" cy="142876"/>
            </a:xfrm>
            <a:custGeom>
              <a:avLst/>
              <a:gdLst/>
              <a:ahLst/>
              <a:cxnLst/>
              <a:rect l="0" t="0" r="0" b="0"/>
              <a:pathLst>
                <a:path w="66243" h="14287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10" y="0"/>
                  </a:lnTo>
                  <a:lnTo>
                    <a:pt x="8202" y="8201"/>
                  </a:lnTo>
                  <a:lnTo>
                    <a:pt x="10322" y="16868"/>
                  </a:lnTo>
                  <a:lnTo>
                    <a:pt x="14465" y="22666"/>
                  </a:lnTo>
                  <a:lnTo>
                    <a:pt x="19834" y="25949"/>
                  </a:lnTo>
                  <a:lnTo>
                    <a:pt x="22748" y="26824"/>
                  </a:lnTo>
                  <a:lnTo>
                    <a:pt x="24690" y="28466"/>
                  </a:lnTo>
                  <a:lnTo>
                    <a:pt x="26848" y="33113"/>
                  </a:lnTo>
                  <a:lnTo>
                    <a:pt x="33452" y="38706"/>
                  </a:lnTo>
                  <a:lnTo>
                    <a:pt x="41326" y="44719"/>
                  </a:lnTo>
                  <a:lnTo>
                    <a:pt x="63386" y="73910"/>
                  </a:lnTo>
                  <a:lnTo>
                    <a:pt x="65700" y="82812"/>
                  </a:lnTo>
                  <a:lnTo>
                    <a:pt x="66242" y="89016"/>
                  </a:lnTo>
                  <a:lnTo>
                    <a:pt x="65328" y="91094"/>
                  </a:lnTo>
                  <a:lnTo>
                    <a:pt x="63661" y="92480"/>
                  </a:lnTo>
                  <a:lnTo>
                    <a:pt x="61490" y="93403"/>
                  </a:lnTo>
                  <a:lnTo>
                    <a:pt x="60044" y="95078"/>
                  </a:lnTo>
                  <a:lnTo>
                    <a:pt x="58436" y="99759"/>
                  </a:lnTo>
                  <a:lnTo>
                    <a:pt x="57531" y="108345"/>
                  </a:lnTo>
                  <a:lnTo>
                    <a:pt x="56346" y="110330"/>
                  </a:lnTo>
                  <a:lnTo>
                    <a:pt x="54497" y="111654"/>
                  </a:lnTo>
                  <a:lnTo>
                    <a:pt x="49621" y="114182"/>
                  </a:lnTo>
                  <a:lnTo>
                    <a:pt x="22194" y="138721"/>
                  </a:lnTo>
                  <a:lnTo>
                    <a:pt x="12691" y="14164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40"/>
            <p:cNvSpPr/>
            <p:nvPr>
              <p:custDataLst>
                <p:tags r:id="rId16"/>
              </p:custDataLst>
            </p:nvPr>
          </p:nvSpPr>
          <p:spPr>
            <a:xfrm>
              <a:off x="4276725" y="4305300"/>
              <a:ext cx="390515" cy="46302"/>
            </a:xfrm>
            <a:custGeom>
              <a:avLst/>
              <a:gdLst/>
              <a:ahLst/>
              <a:cxnLst/>
              <a:rect l="0" t="0" r="0" b="0"/>
              <a:pathLst>
                <a:path w="390515" h="46302">
                  <a:moveTo>
                    <a:pt x="0" y="0"/>
                  </a:moveTo>
                  <a:lnTo>
                    <a:pt x="0" y="0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9132" y="18933"/>
                  </a:lnTo>
                  <a:lnTo>
                    <a:pt x="55184" y="19050"/>
                  </a:lnTo>
                  <a:lnTo>
                    <a:pt x="98720" y="19050"/>
                  </a:lnTo>
                  <a:lnTo>
                    <a:pt x="145715" y="19050"/>
                  </a:lnTo>
                  <a:lnTo>
                    <a:pt x="192736" y="19050"/>
                  </a:lnTo>
                  <a:lnTo>
                    <a:pt x="237361" y="19050"/>
                  </a:lnTo>
                  <a:lnTo>
                    <a:pt x="277588" y="19050"/>
                  </a:lnTo>
                  <a:lnTo>
                    <a:pt x="320187" y="27692"/>
                  </a:lnTo>
                  <a:lnTo>
                    <a:pt x="344548" y="28458"/>
                  </a:lnTo>
                  <a:lnTo>
                    <a:pt x="351746" y="31345"/>
                  </a:lnTo>
                  <a:lnTo>
                    <a:pt x="358473" y="35097"/>
                  </a:lnTo>
                  <a:lnTo>
                    <a:pt x="371416" y="37507"/>
                  </a:lnTo>
                  <a:lnTo>
                    <a:pt x="390084" y="38097"/>
                  </a:lnTo>
                  <a:lnTo>
                    <a:pt x="390486" y="46301"/>
                  </a:lnTo>
                  <a:lnTo>
                    <a:pt x="390514" y="42176"/>
                  </a:lnTo>
                  <a:lnTo>
                    <a:pt x="389460" y="40818"/>
                  </a:lnTo>
                  <a:lnTo>
                    <a:pt x="38100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41"/>
          <p:cNvGrpSpPr/>
          <p:nvPr/>
        </p:nvGrpSpPr>
        <p:grpSpPr>
          <a:xfrm>
            <a:off x="4324360" y="2192085"/>
            <a:ext cx="3314287" cy="1579816"/>
            <a:chOff x="4324360" y="2192085"/>
            <a:chExt cx="3314287" cy="1579816"/>
          </a:xfrm>
        </p:grpSpPr>
        <p:sp>
          <p:nvSpPr>
            <p:cNvPr id="120" name="SMARTInkShape-541"/>
            <p:cNvSpPr/>
            <p:nvPr>
              <p:custDataLst>
                <p:tags r:id="rId13"/>
              </p:custDataLst>
            </p:nvPr>
          </p:nvSpPr>
          <p:spPr>
            <a:xfrm>
              <a:off x="7343906" y="2192085"/>
              <a:ext cx="294741" cy="255841"/>
            </a:xfrm>
            <a:custGeom>
              <a:avLst/>
              <a:gdLst/>
              <a:ahLst/>
              <a:cxnLst/>
              <a:rect l="0" t="0" r="0" b="0"/>
              <a:pathLst>
                <a:path w="294741" h="255841">
                  <a:moveTo>
                    <a:pt x="28444" y="236790"/>
                  </a:moveTo>
                  <a:lnTo>
                    <a:pt x="28444" y="236790"/>
                  </a:lnTo>
                  <a:lnTo>
                    <a:pt x="28444" y="255840"/>
                  </a:lnTo>
                  <a:lnTo>
                    <a:pt x="28444" y="250784"/>
                  </a:lnTo>
                  <a:lnTo>
                    <a:pt x="29502" y="249294"/>
                  </a:lnTo>
                  <a:lnTo>
                    <a:pt x="31266" y="248301"/>
                  </a:lnTo>
                  <a:lnTo>
                    <a:pt x="33500" y="247639"/>
                  </a:lnTo>
                  <a:lnTo>
                    <a:pt x="34989" y="246139"/>
                  </a:lnTo>
                  <a:lnTo>
                    <a:pt x="36644" y="241651"/>
                  </a:lnTo>
                  <a:lnTo>
                    <a:pt x="37576" y="233174"/>
                  </a:lnTo>
                  <a:lnTo>
                    <a:pt x="38765" y="231204"/>
                  </a:lnTo>
                  <a:lnTo>
                    <a:pt x="40617" y="229891"/>
                  </a:lnTo>
                  <a:lnTo>
                    <a:pt x="45496" y="227374"/>
                  </a:lnTo>
                  <a:lnTo>
                    <a:pt x="79258" y="195479"/>
                  </a:lnTo>
                  <a:lnTo>
                    <a:pt x="117541" y="147955"/>
                  </a:lnTo>
                  <a:lnTo>
                    <a:pt x="152217" y="110199"/>
                  </a:lnTo>
                  <a:lnTo>
                    <a:pt x="174492" y="81611"/>
                  </a:lnTo>
                  <a:lnTo>
                    <a:pt x="195661" y="59013"/>
                  </a:lnTo>
                  <a:lnTo>
                    <a:pt x="198013" y="52650"/>
                  </a:lnTo>
                  <a:lnTo>
                    <a:pt x="199698" y="50530"/>
                  </a:lnTo>
                  <a:lnTo>
                    <a:pt x="206069" y="46488"/>
                  </a:lnTo>
                  <a:lnTo>
                    <a:pt x="207930" y="41792"/>
                  </a:lnTo>
                  <a:lnTo>
                    <a:pt x="209485" y="40116"/>
                  </a:lnTo>
                  <a:lnTo>
                    <a:pt x="217489" y="37206"/>
                  </a:lnTo>
                  <a:lnTo>
                    <a:pt x="218297" y="34139"/>
                  </a:lnTo>
                  <a:lnTo>
                    <a:pt x="218944" y="27243"/>
                  </a:lnTo>
                  <a:lnTo>
                    <a:pt x="218944" y="36649"/>
                  </a:lnTo>
                  <a:lnTo>
                    <a:pt x="204479" y="51229"/>
                  </a:lnTo>
                  <a:lnTo>
                    <a:pt x="201932" y="56599"/>
                  </a:lnTo>
                  <a:lnTo>
                    <a:pt x="201253" y="59513"/>
                  </a:lnTo>
                  <a:lnTo>
                    <a:pt x="199741" y="61455"/>
                  </a:lnTo>
                  <a:lnTo>
                    <a:pt x="186756" y="69885"/>
                  </a:lnTo>
                  <a:lnTo>
                    <a:pt x="183471" y="75474"/>
                  </a:lnTo>
                  <a:lnTo>
                    <a:pt x="182596" y="78446"/>
                  </a:lnTo>
                  <a:lnTo>
                    <a:pt x="175978" y="84570"/>
                  </a:lnTo>
                  <a:lnTo>
                    <a:pt x="130068" y="125666"/>
                  </a:lnTo>
                  <a:lnTo>
                    <a:pt x="82812" y="172898"/>
                  </a:lnTo>
                  <a:lnTo>
                    <a:pt x="63773" y="189113"/>
                  </a:lnTo>
                  <a:lnTo>
                    <a:pt x="30442" y="215858"/>
                  </a:lnTo>
                  <a:lnTo>
                    <a:pt x="23979" y="222239"/>
                  </a:lnTo>
                  <a:lnTo>
                    <a:pt x="18346" y="225031"/>
                  </a:lnTo>
                  <a:lnTo>
                    <a:pt x="9398" y="227264"/>
                  </a:lnTo>
                  <a:lnTo>
                    <a:pt x="14451" y="227265"/>
                  </a:lnTo>
                  <a:lnTo>
                    <a:pt x="19755" y="224443"/>
                  </a:lnTo>
                  <a:lnTo>
                    <a:pt x="65287" y="185951"/>
                  </a:lnTo>
                  <a:lnTo>
                    <a:pt x="108996" y="143917"/>
                  </a:lnTo>
                  <a:lnTo>
                    <a:pt x="149515" y="110747"/>
                  </a:lnTo>
                  <a:lnTo>
                    <a:pt x="158454" y="100338"/>
                  </a:lnTo>
                  <a:lnTo>
                    <a:pt x="200070" y="67516"/>
                  </a:lnTo>
                  <a:lnTo>
                    <a:pt x="245290" y="36822"/>
                  </a:lnTo>
                  <a:lnTo>
                    <a:pt x="263100" y="21956"/>
                  </a:lnTo>
                  <a:lnTo>
                    <a:pt x="269613" y="19600"/>
                  </a:lnTo>
                  <a:lnTo>
                    <a:pt x="271773" y="17913"/>
                  </a:lnTo>
                  <a:lnTo>
                    <a:pt x="275872" y="11541"/>
                  </a:lnTo>
                  <a:lnTo>
                    <a:pt x="285176" y="8321"/>
                  </a:lnTo>
                  <a:lnTo>
                    <a:pt x="293781" y="0"/>
                  </a:lnTo>
                  <a:lnTo>
                    <a:pt x="294236" y="614"/>
                  </a:lnTo>
                  <a:lnTo>
                    <a:pt x="294740" y="4117"/>
                  </a:lnTo>
                  <a:lnTo>
                    <a:pt x="293817" y="5475"/>
                  </a:lnTo>
                  <a:lnTo>
                    <a:pt x="292142" y="6380"/>
                  </a:lnTo>
                  <a:lnTo>
                    <a:pt x="286907" y="7832"/>
                  </a:lnTo>
                  <a:lnTo>
                    <a:pt x="280945" y="13141"/>
                  </a:lnTo>
                  <a:lnTo>
                    <a:pt x="278250" y="18504"/>
                  </a:lnTo>
                  <a:lnTo>
                    <a:pt x="277531" y="21416"/>
                  </a:lnTo>
                  <a:lnTo>
                    <a:pt x="271464" y="30571"/>
                  </a:lnTo>
                  <a:lnTo>
                    <a:pt x="249551" y="52649"/>
                  </a:lnTo>
                  <a:lnTo>
                    <a:pt x="205249" y="87761"/>
                  </a:lnTo>
                  <a:lnTo>
                    <a:pt x="158769" y="125783"/>
                  </a:lnTo>
                  <a:lnTo>
                    <a:pt x="140578" y="140936"/>
                  </a:lnTo>
                  <a:lnTo>
                    <a:pt x="130139" y="148680"/>
                  </a:lnTo>
                  <a:lnTo>
                    <a:pt x="111993" y="168076"/>
                  </a:lnTo>
                  <a:lnTo>
                    <a:pt x="64820" y="210031"/>
                  </a:lnTo>
                  <a:lnTo>
                    <a:pt x="44410" y="222763"/>
                  </a:lnTo>
                  <a:lnTo>
                    <a:pt x="32586" y="226990"/>
                  </a:lnTo>
                  <a:lnTo>
                    <a:pt x="11313" y="244547"/>
                  </a:lnTo>
                  <a:lnTo>
                    <a:pt x="7424" y="245529"/>
                  </a:lnTo>
                  <a:lnTo>
                    <a:pt x="312" y="246269"/>
                  </a:lnTo>
                  <a:lnTo>
                    <a:pt x="0" y="241245"/>
                  </a:lnTo>
                  <a:lnTo>
                    <a:pt x="1015" y="239760"/>
                  </a:lnTo>
                  <a:lnTo>
                    <a:pt x="2749" y="238770"/>
                  </a:lnTo>
                  <a:lnTo>
                    <a:pt x="4964" y="238110"/>
                  </a:lnTo>
                  <a:lnTo>
                    <a:pt x="19172" y="229425"/>
                  </a:lnTo>
                  <a:lnTo>
                    <a:pt x="22262" y="228705"/>
                  </a:lnTo>
                  <a:lnTo>
                    <a:pt x="31669" y="222635"/>
                  </a:lnTo>
                  <a:lnTo>
                    <a:pt x="50323" y="200484"/>
                  </a:lnTo>
                  <a:lnTo>
                    <a:pt x="78558" y="181993"/>
                  </a:lnTo>
                  <a:lnTo>
                    <a:pt x="114779" y="144128"/>
                  </a:lnTo>
                  <a:lnTo>
                    <a:pt x="158447" y="107598"/>
                  </a:lnTo>
                  <a:lnTo>
                    <a:pt x="174325" y="96323"/>
                  </a:lnTo>
                  <a:lnTo>
                    <a:pt x="192531" y="76908"/>
                  </a:lnTo>
                  <a:lnTo>
                    <a:pt x="228278" y="49165"/>
                  </a:lnTo>
                  <a:lnTo>
                    <a:pt x="234734" y="46509"/>
                  </a:lnTo>
                  <a:lnTo>
                    <a:pt x="255553" y="28695"/>
                  </a:lnTo>
                  <a:lnTo>
                    <a:pt x="265114" y="27368"/>
                  </a:lnTo>
                  <a:lnTo>
                    <a:pt x="261082" y="27278"/>
                  </a:lnTo>
                  <a:lnTo>
                    <a:pt x="259736" y="28324"/>
                  </a:lnTo>
                  <a:lnTo>
                    <a:pt x="258240" y="32308"/>
                  </a:lnTo>
                  <a:lnTo>
                    <a:pt x="256783" y="33793"/>
                  </a:lnTo>
                  <a:lnTo>
                    <a:pt x="246841" y="39000"/>
                  </a:lnTo>
                  <a:lnTo>
                    <a:pt x="243892" y="41430"/>
                  </a:lnTo>
                  <a:lnTo>
                    <a:pt x="240616" y="46953"/>
                  </a:lnTo>
                  <a:lnTo>
                    <a:pt x="239742" y="49907"/>
                  </a:lnTo>
                  <a:lnTo>
                    <a:pt x="196704" y="97032"/>
                  </a:lnTo>
                  <a:lnTo>
                    <a:pt x="155010" y="133740"/>
                  </a:lnTo>
                  <a:lnTo>
                    <a:pt x="107449" y="172292"/>
                  </a:lnTo>
                  <a:lnTo>
                    <a:pt x="92498" y="190889"/>
                  </a:lnTo>
                  <a:lnTo>
                    <a:pt x="83018" y="195223"/>
                  </a:lnTo>
                  <a:lnTo>
                    <a:pt x="72808" y="198207"/>
                  </a:lnTo>
                  <a:lnTo>
                    <a:pt x="64742" y="203062"/>
                  </a:lnTo>
                  <a:lnTo>
                    <a:pt x="60451" y="208746"/>
                  </a:lnTo>
                  <a:lnTo>
                    <a:pt x="59307" y="211744"/>
                  </a:lnTo>
                  <a:lnTo>
                    <a:pt x="57486" y="213743"/>
                  </a:lnTo>
                  <a:lnTo>
                    <a:pt x="49019" y="217214"/>
                  </a:lnTo>
                  <a:lnTo>
                    <a:pt x="54341" y="210032"/>
                  </a:lnTo>
                  <a:lnTo>
                    <a:pt x="55828" y="204436"/>
                  </a:lnTo>
                  <a:lnTo>
                    <a:pt x="62134" y="198422"/>
                  </a:lnTo>
                  <a:lnTo>
                    <a:pt x="105366" y="159747"/>
                  </a:lnTo>
                  <a:lnTo>
                    <a:pt x="145630" y="122416"/>
                  </a:lnTo>
                  <a:lnTo>
                    <a:pt x="190369" y="84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42"/>
            <p:cNvSpPr/>
            <p:nvPr>
              <p:custDataLst>
                <p:tags r:id="rId14"/>
              </p:custDataLst>
            </p:nvPr>
          </p:nvSpPr>
          <p:spPr>
            <a:xfrm>
              <a:off x="4324360" y="2228850"/>
              <a:ext cx="3228966" cy="1543051"/>
            </a:xfrm>
            <a:custGeom>
              <a:avLst/>
              <a:gdLst/>
              <a:ahLst/>
              <a:cxnLst/>
              <a:rect l="0" t="0" r="0" b="0"/>
              <a:pathLst>
                <a:path w="3228966" h="1543051">
                  <a:moveTo>
                    <a:pt x="9515" y="1514475"/>
                  </a:moveTo>
                  <a:lnTo>
                    <a:pt x="9515" y="1514475"/>
                  </a:lnTo>
                  <a:lnTo>
                    <a:pt x="0" y="1514475"/>
                  </a:lnTo>
                  <a:lnTo>
                    <a:pt x="45426" y="1514475"/>
                  </a:lnTo>
                  <a:lnTo>
                    <a:pt x="83963" y="1514475"/>
                  </a:lnTo>
                  <a:lnTo>
                    <a:pt x="93762" y="1522676"/>
                  </a:lnTo>
                  <a:lnTo>
                    <a:pt x="99859" y="1523607"/>
                  </a:lnTo>
                  <a:lnTo>
                    <a:pt x="145112" y="1524000"/>
                  </a:lnTo>
                  <a:lnTo>
                    <a:pt x="147538" y="1525058"/>
                  </a:lnTo>
                  <a:lnTo>
                    <a:pt x="149155" y="1526822"/>
                  </a:lnTo>
                  <a:lnTo>
                    <a:pt x="150234" y="1529056"/>
                  </a:lnTo>
                  <a:lnTo>
                    <a:pt x="152011" y="1530546"/>
                  </a:lnTo>
                  <a:lnTo>
                    <a:pt x="156808" y="1532201"/>
                  </a:lnTo>
                  <a:lnTo>
                    <a:pt x="204125" y="1533522"/>
                  </a:lnTo>
                  <a:lnTo>
                    <a:pt x="222322" y="1533525"/>
                  </a:lnTo>
                  <a:lnTo>
                    <a:pt x="228627" y="1536347"/>
                  </a:lnTo>
                  <a:lnTo>
                    <a:pt x="234957" y="1540071"/>
                  </a:lnTo>
                  <a:lnTo>
                    <a:pt x="247643" y="1542461"/>
                  </a:lnTo>
                  <a:lnTo>
                    <a:pt x="292991" y="1543047"/>
                  </a:lnTo>
                  <a:lnTo>
                    <a:pt x="339658" y="1543050"/>
                  </a:lnTo>
                  <a:lnTo>
                    <a:pt x="387078" y="1543050"/>
                  </a:lnTo>
                  <a:lnTo>
                    <a:pt x="431789" y="1543050"/>
                  </a:lnTo>
                  <a:lnTo>
                    <a:pt x="476240" y="1543050"/>
                  </a:lnTo>
                  <a:lnTo>
                    <a:pt x="522572" y="1543050"/>
                  </a:lnTo>
                  <a:lnTo>
                    <a:pt x="531404" y="1540228"/>
                  </a:lnTo>
                  <a:lnTo>
                    <a:pt x="538857" y="1536504"/>
                  </a:lnTo>
                  <a:lnTo>
                    <a:pt x="555088" y="1534114"/>
                  </a:lnTo>
                  <a:lnTo>
                    <a:pt x="597869" y="1533532"/>
                  </a:lnTo>
                  <a:lnTo>
                    <a:pt x="644436" y="1533525"/>
                  </a:lnTo>
                  <a:lnTo>
                    <a:pt x="688612" y="1533525"/>
                  </a:lnTo>
                  <a:lnTo>
                    <a:pt x="736185" y="1533525"/>
                  </a:lnTo>
                  <a:lnTo>
                    <a:pt x="783010" y="1533525"/>
                  </a:lnTo>
                  <a:lnTo>
                    <a:pt x="806525" y="1533525"/>
                  </a:lnTo>
                  <a:lnTo>
                    <a:pt x="819569" y="1525986"/>
                  </a:lnTo>
                  <a:lnTo>
                    <a:pt x="865948" y="1524002"/>
                  </a:lnTo>
                  <a:lnTo>
                    <a:pt x="879775" y="1524000"/>
                  </a:lnTo>
                  <a:lnTo>
                    <a:pt x="885953" y="1521178"/>
                  </a:lnTo>
                  <a:lnTo>
                    <a:pt x="892227" y="1517454"/>
                  </a:lnTo>
                  <a:lnTo>
                    <a:pt x="904877" y="1515064"/>
                  </a:lnTo>
                  <a:lnTo>
                    <a:pt x="936615" y="1514485"/>
                  </a:lnTo>
                  <a:lnTo>
                    <a:pt x="942965" y="1511657"/>
                  </a:lnTo>
                  <a:lnTo>
                    <a:pt x="949315" y="1507931"/>
                  </a:lnTo>
                  <a:lnTo>
                    <a:pt x="960134" y="1505343"/>
                  </a:lnTo>
                  <a:lnTo>
                    <a:pt x="975107" y="1504984"/>
                  </a:lnTo>
                  <a:lnTo>
                    <a:pt x="981240" y="1502143"/>
                  </a:lnTo>
                  <a:lnTo>
                    <a:pt x="987493" y="1498411"/>
                  </a:lnTo>
                  <a:lnTo>
                    <a:pt x="1000131" y="1496015"/>
                  </a:lnTo>
                  <a:lnTo>
                    <a:pt x="1003300" y="1495818"/>
                  </a:lnTo>
                  <a:lnTo>
                    <a:pt x="1005414" y="1494629"/>
                  </a:lnTo>
                  <a:lnTo>
                    <a:pt x="1006823" y="1492777"/>
                  </a:lnTo>
                  <a:lnTo>
                    <a:pt x="1007761" y="1490485"/>
                  </a:lnTo>
                  <a:lnTo>
                    <a:pt x="1009446" y="1488956"/>
                  </a:lnTo>
                  <a:lnTo>
                    <a:pt x="1014140" y="1487258"/>
                  </a:lnTo>
                  <a:lnTo>
                    <a:pt x="1053852" y="1484865"/>
                  </a:lnTo>
                  <a:lnTo>
                    <a:pt x="1066743" y="1478366"/>
                  </a:lnTo>
                  <a:lnTo>
                    <a:pt x="1100830" y="1475394"/>
                  </a:lnTo>
                  <a:lnTo>
                    <a:pt x="1114240" y="1468851"/>
                  </a:lnTo>
                  <a:lnTo>
                    <a:pt x="1139808" y="1465870"/>
                  </a:lnTo>
                  <a:lnTo>
                    <a:pt x="1152514" y="1459326"/>
                  </a:lnTo>
                  <a:lnTo>
                    <a:pt x="1168390" y="1456530"/>
                  </a:lnTo>
                  <a:lnTo>
                    <a:pt x="1181090" y="1449838"/>
                  </a:lnTo>
                  <a:lnTo>
                    <a:pt x="1193790" y="1448202"/>
                  </a:lnTo>
                  <a:lnTo>
                    <a:pt x="1195907" y="1447010"/>
                  </a:lnTo>
                  <a:lnTo>
                    <a:pt x="1197318" y="1445156"/>
                  </a:lnTo>
                  <a:lnTo>
                    <a:pt x="1198259" y="1442863"/>
                  </a:lnTo>
                  <a:lnTo>
                    <a:pt x="1199944" y="1441333"/>
                  </a:lnTo>
                  <a:lnTo>
                    <a:pt x="1204639" y="1439635"/>
                  </a:lnTo>
                  <a:lnTo>
                    <a:pt x="1235069" y="1438310"/>
                  </a:lnTo>
                  <a:lnTo>
                    <a:pt x="1248184" y="1430741"/>
                  </a:lnTo>
                  <a:lnTo>
                    <a:pt x="1251219" y="1430077"/>
                  </a:lnTo>
                  <a:lnTo>
                    <a:pt x="1266852" y="1421386"/>
                  </a:lnTo>
                  <a:lnTo>
                    <a:pt x="1282695" y="1418451"/>
                  </a:lnTo>
                  <a:lnTo>
                    <a:pt x="1295391" y="1411742"/>
                  </a:lnTo>
                  <a:lnTo>
                    <a:pt x="1305778" y="1408911"/>
                  </a:lnTo>
                  <a:lnTo>
                    <a:pt x="1323148" y="1400023"/>
                  </a:lnTo>
                  <a:lnTo>
                    <a:pt x="1331918" y="1392094"/>
                  </a:lnTo>
                  <a:lnTo>
                    <a:pt x="1338081" y="1391078"/>
                  </a:lnTo>
                  <a:lnTo>
                    <a:pt x="1339726" y="1389877"/>
                  </a:lnTo>
                  <a:lnTo>
                    <a:pt x="1340822" y="1388018"/>
                  </a:lnTo>
                  <a:lnTo>
                    <a:pt x="1341553" y="1385720"/>
                  </a:lnTo>
                  <a:lnTo>
                    <a:pt x="1343099" y="1384188"/>
                  </a:lnTo>
                  <a:lnTo>
                    <a:pt x="1347638" y="1382487"/>
                  </a:lnTo>
                  <a:lnTo>
                    <a:pt x="1356144" y="1381528"/>
                  </a:lnTo>
                  <a:lnTo>
                    <a:pt x="1358118" y="1380336"/>
                  </a:lnTo>
                  <a:lnTo>
                    <a:pt x="1359434" y="1378482"/>
                  </a:lnTo>
                  <a:lnTo>
                    <a:pt x="1360311" y="1376188"/>
                  </a:lnTo>
                  <a:lnTo>
                    <a:pt x="1361954" y="1374659"/>
                  </a:lnTo>
                  <a:lnTo>
                    <a:pt x="1366602" y="1372960"/>
                  </a:lnTo>
                  <a:lnTo>
                    <a:pt x="1375168" y="1372003"/>
                  </a:lnTo>
                  <a:lnTo>
                    <a:pt x="1377151" y="1370810"/>
                  </a:lnTo>
                  <a:lnTo>
                    <a:pt x="1378472" y="1368956"/>
                  </a:lnTo>
                  <a:lnTo>
                    <a:pt x="1379353" y="1366663"/>
                  </a:lnTo>
                  <a:lnTo>
                    <a:pt x="1380999" y="1365133"/>
                  </a:lnTo>
                  <a:lnTo>
                    <a:pt x="1389161" y="1362478"/>
                  </a:lnTo>
                  <a:lnTo>
                    <a:pt x="1400315" y="1362194"/>
                  </a:lnTo>
                  <a:lnTo>
                    <a:pt x="1403440" y="1361096"/>
                  </a:lnTo>
                  <a:lnTo>
                    <a:pt x="1405523" y="1359306"/>
                  </a:lnTo>
                  <a:lnTo>
                    <a:pt x="1406912" y="1357054"/>
                  </a:lnTo>
                  <a:lnTo>
                    <a:pt x="1408896" y="1355552"/>
                  </a:lnTo>
                  <a:lnTo>
                    <a:pt x="1413923" y="1353884"/>
                  </a:lnTo>
                  <a:lnTo>
                    <a:pt x="1432008" y="1352667"/>
                  </a:lnTo>
                  <a:lnTo>
                    <a:pt x="1434094" y="1351570"/>
                  </a:lnTo>
                  <a:lnTo>
                    <a:pt x="1435484" y="1349780"/>
                  </a:lnTo>
                  <a:lnTo>
                    <a:pt x="1436411" y="1347529"/>
                  </a:lnTo>
                  <a:lnTo>
                    <a:pt x="1438088" y="1346027"/>
                  </a:lnTo>
                  <a:lnTo>
                    <a:pt x="1442772" y="1344359"/>
                  </a:lnTo>
                  <a:lnTo>
                    <a:pt x="1454403" y="1342230"/>
                  </a:lnTo>
                  <a:lnTo>
                    <a:pt x="1464994" y="1334858"/>
                  </a:lnTo>
                  <a:lnTo>
                    <a:pt x="1474879" y="1333619"/>
                  </a:lnTo>
                  <a:lnTo>
                    <a:pt x="1480982" y="1333535"/>
                  </a:lnTo>
                  <a:lnTo>
                    <a:pt x="1482617" y="1332465"/>
                  </a:lnTo>
                  <a:lnTo>
                    <a:pt x="1483708" y="1330694"/>
                  </a:lnTo>
                  <a:lnTo>
                    <a:pt x="1484435" y="1328454"/>
                  </a:lnTo>
                  <a:lnTo>
                    <a:pt x="1485978" y="1326961"/>
                  </a:lnTo>
                  <a:lnTo>
                    <a:pt x="1493963" y="1324368"/>
                  </a:lnTo>
                  <a:lnTo>
                    <a:pt x="1512711" y="1323985"/>
                  </a:lnTo>
                  <a:lnTo>
                    <a:pt x="1522512" y="1315775"/>
                  </a:lnTo>
                  <a:lnTo>
                    <a:pt x="1533084" y="1314484"/>
                  </a:lnTo>
                  <a:lnTo>
                    <a:pt x="1551205" y="1296758"/>
                  </a:lnTo>
                  <a:lnTo>
                    <a:pt x="1560647" y="1295519"/>
                  </a:lnTo>
                  <a:lnTo>
                    <a:pt x="1566719" y="1295435"/>
                  </a:lnTo>
                  <a:lnTo>
                    <a:pt x="1572261" y="1292594"/>
                  </a:lnTo>
                  <a:lnTo>
                    <a:pt x="1580620" y="1286268"/>
                  </a:lnTo>
                  <a:lnTo>
                    <a:pt x="1586043" y="1285992"/>
                  </a:lnTo>
                  <a:lnTo>
                    <a:pt x="1591433" y="1283105"/>
                  </a:lnTo>
                  <a:lnTo>
                    <a:pt x="1598460" y="1277684"/>
                  </a:lnTo>
                  <a:lnTo>
                    <a:pt x="1604734" y="1276746"/>
                  </a:lnTo>
                  <a:lnTo>
                    <a:pt x="1606394" y="1275555"/>
                  </a:lnTo>
                  <a:lnTo>
                    <a:pt x="1607502" y="1273704"/>
                  </a:lnTo>
                  <a:lnTo>
                    <a:pt x="1608239" y="1271411"/>
                  </a:lnTo>
                  <a:lnTo>
                    <a:pt x="1609789" y="1269883"/>
                  </a:lnTo>
                  <a:lnTo>
                    <a:pt x="1619882" y="1264607"/>
                  </a:lnTo>
                  <a:lnTo>
                    <a:pt x="1627010" y="1258744"/>
                  </a:lnTo>
                  <a:lnTo>
                    <a:pt x="1633301" y="1257728"/>
                  </a:lnTo>
                  <a:lnTo>
                    <a:pt x="1634965" y="1256527"/>
                  </a:lnTo>
                  <a:lnTo>
                    <a:pt x="1636073" y="1254668"/>
                  </a:lnTo>
                  <a:lnTo>
                    <a:pt x="1636812" y="1252370"/>
                  </a:lnTo>
                  <a:lnTo>
                    <a:pt x="1638363" y="1250838"/>
                  </a:lnTo>
                  <a:lnTo>
                    <a:pt x="1642909" y="1249137"/>
                  </a:lnTo>
                  <a:lnTo>
                    <a:pt x="1651418" y="1248178"/>
                  </a:lnTo>
                  <a:lnTo>
                    <a:pt x="1653392" y="1246986"/>
                  </a:lnTo>
                  <a:lnTo>
                    <a:pt x="1654708" y="1245132"/>
                  </a:lnTo>
                  <a:lnTo>
                    <a:pt x="1655585" y="1242838"/>
                  </a:lnTo>
                  <a:lnTo>
                    <a:pt x="1657228" y="1241309"/>
                  </a:lnTo>
                  <a:lnTo>
                    <a:pt x="1666938" y="1237460"/>
                  </a:lnTo>
                  <a:lnTo>
                    <a:pt x="1712282" y="1193890"/>
                  </a:lnTo>
                  <a:lnTo>
                    <a:pt x="1718095" y="1192076"/>
                  </a:lnTo>
                  <a:lnTo>
                    <a:pt x="1720068" y="1190534"/>
                  </a:lnTo>
                  <a:lnTo>
                    <a:pt x="1723495" y="1182551"/>
                  </a:lnTo>
                  <a:lnTo>
                    <a:pt x="1726607" y="1181745"/>
                  </a:lnTo>
                  <a:lnTo>
                    <a:pt x="1728918" y="1181530"/>
                  </a:lnTo>
                  <a:lnTo>
                    <a:pt x="1734308" y="1178469"/>
                  </a:lnTo>
                  <a:lnTo>
                    <a:pt x="1740231" y="1174639"/>
                  </a:lnTo>
                  <a:lnTo>
                    <a:pt x="1746392" y="1172937"/>
                  </a:lnTo>
                  <a:lnTo>
                    <a:pt x="1748458" y="1171424"/>
                  </a:lnTo>
                  <a:lnTo>
                    <a:pt x="1749835" y="1169358"/>
                  </a:lnTo>
                  <a:lnTo>
                    <a:pt x="1750753" y="1166922"/>
                  </a:lnTo>
                  <a:lnTo>
                    <a:pt x="1752424" y="1165298"/>
                  </a:lnTo>
                  <a:lnTo>
                    <a:pt x="1762709" y="1159869"/>
                  </a:lnTo>
                  <a:lnTo>
                    <a:pt x="1787783" y="1137422"/>
                  </a:lnTo>
                  <a:lnTo>
                    <a:pt x="1800268" y="1131432"/>
                  </a:lnTo>
                  <a:lnTo>
                    <a:pt x="1816975" y="1117696"/>
                  </a:lnTo>
                  <a:lnTo>
                    <a:pt x="1825877" y="1115394"/>
                  </a:lnTo>
                  <a:lnTo>
                    <a:pt x="1832082" y="1114856"/>
                  </a:lnTo>
                  <a:lnTo>
                    <a:pt x="1838367" y="1111794"/>
                  </a:lnTo>
                  <a:lnTo>
                    <a:pt x="1844688" y="1107964"/>
                  </a:lnTo>
                  <a:lnTo>
                    <a:pt x="1854197" y="1104749"/>
                  </a:lnTo>
                  <a:lnTo>
                    <a:pt x="1890163" y="1081223"/>
                  </a:lnTo>
                  <a:lnTo>
                    <a:pt x="1893108" y="1075680"/>
                  </a:lnTo>
                  <a:lnTo>
                    <a:pt x="1893894" y="1072720"/>
                  </a:lnTo>
                  <a:lnTo>
                    <a:pt x="1895476" y="1070747"/>
                  </a:lnTo>
                  <a:lnTo>
                    <a:pt x="1922562" y="1049204"/>
                  </a:lnTo>
                  <a:lnTo>
                    <a:pt x="1928659" y="1043124"/>
                  </a:lnTo>
                  <a:lnTo>
                    <a:pt x="1934207" y="1040402"/>
                  </a:lnTo>
                  <a:lnTo>
                    <a:pt x="1941335" y="1038655"/>
                  </a:lnTo>
                  <a:lnTo>
                    <a:pt x="1950347" y="1031764"/>
                  </a:lnTo>
                  <a:lnTo>
                    <a:pt x="1960378" y="1029103"/>
                  </a:lnTo>
                  <a:lnTo>
                    <a:pt x="1960966" y="1027911"/>
                  </a:lnTo>
                  <a:lnTo>
                    <a:pt x="1961618" y="1023763"/>
                  </a:lnTo>
                  <a:lnTo>
                    <a:pt x="1962850" y="1022234"/>
                  </a:lnTo>
                  <a:lnTo>
                    <a:pt x="1971810" y="1018385"/>
                  </a:lnTo>
                  <a:lnTo>
                    <a:pt x="1980762" y="1010052"/>
                  </a:lnTo>
                  <a:lnTo>
                    <a:pt x="1986120" y="1009769"/>
                  </a:lnTo>
                  <a:lnTo>
                    <a:pt x="1987652" y="1008671"/>
                  </a:lnTo>
                  <a:lnTo>
                    <a:pt x="1988673" y="1006881"/>
                  </a:lnTo>
                  <a:lnTo>
                    <a:pt x="1989353" y="1004629"/>
                  </a:lnTo>
                  <a:lnTo>
                    <a:pt x="1990865" y="1003127"/>
                  </a:lnTo>
                  <a:lnTo>
                    <a:pt x="1995368" y="1001459"/>
                  </a:lnTo>
                  <a:lnTo>
                    <a:pt x="1996992" y="999956"/>
                  </a:lnTo>
                  <a:lnTo>
                    <a:pt x="1998796" y="995464"/>
                  </a:lnTo>
                  <a:lnTo>
                    <a:pt x="2000335" y="993842"/>
                  </a:lnTo>
                  <a:lnTo>
                    <a:pt x="2008314" y="991027"/>
                  </a:lnTo>
                  <a:lnTo>
                    <a:pt x="2009120" y="987968"/>
                  </a:lnTo>
                  <a:lnTo>
                    <a:pt x="2009638" y="982437"/>
                  </a:lnTo>
                  <a:lnTo>
                    <a:pt x="2012531" y="981680"/>
                  </a:lnTo>
                  <a:lnTo>
                    <a:pt x="2017955" y="981195"/>
                  </a:lnTo>
                  <a:lnTo>
                    <a:pt x="2027374" y="972885"/>
                  </a:lnTo>
                  <a:lnTo>
                    <a:pt x="2037910" y="971585"/>
                  </a:lnTo>
                  <a:lnTo>
                    <a:pt x="2046503" y="963352"/>
                  </a:lnTo>
                  <a:lnTo>
                    <a:pt x="2052518" y="962418"/>
                  </a:lnTo>
                  <a:lnTo>
                    <a:pt x="2054142" y="961229"/>
                  </a:lnTo>
                  <a:lnTo>
                    <a:pt x="2055224" y="959378"/>
                  </a:lnTo>
                  <a:lnTo>
                    <a:pt x="2055946" y="957085"/>
                  </a:lnTo>
                  <a:lnTo>
                    <a:pt x="2057485" y="955557"/>
                  </a:lnTo>
                  <a:lnTo>
                    <a:pt x="2062019" y="953858"/>
                  </a:lnTo>
                  <a:lnTo>
                    <a:pt x="2063650" y="952347"/>
                  </a:lnTo>
                  <a:lnTo>
                    <a:pt x="2065464" y="947847"/>
                  </a:lnTo>
                  <a:lnTo>
                    <a:pt x="2067006" y="946222"/>
                  </a:lnTo>
                  <a:lnTo>
                    <a:pt x="2074989" y="943403"/>
                  </a:lnTo>
                  <a:lnTo>
                    <a:pt x="2075795" y="940343"/>
                  </a:lnTo>
                  <a:lnTo>
                    <a:pt x="2076010" y="938045"/>
                  </a:lnTo>
                  <a:lnTo>
                    <a:pt x="2077212" y="936513"/>
                  </a:lnTo>
                  <a:lnTo>
                    <a:pt x="2081370" y="934812"/>
                  </a:lnTo>
                  <a:lnTo>
                    <a:pt x="2089659" y="933854"/>
                  </a:lnTo>
                  <a:lnTo>
                    <a:pt x="2091603" y="932660"/>
                  </a:lnTo>
                  <a:lnTo>
                    <a:pt x="2092898" y="930807"/>
                  </a:lnTo>
                  <a:lnTo>
                    <a:pt x="2093762" y="928513"/>
                  </a:lnTo>
                  <a:lnTo>
                    <a:pt x="2095397" y="926984"/>
                  </a:lnTo>
                  <a:lnTo>
                    <a:pt x="2100034" y="925285"/>
                  </a:lnTo>
                  <a:lnTo>
                    <a:pt x="2101695" y="923773"/>
                  </a:lnTo>
                  <a:lnTo>
                    <a:pt x="2103539" y="919272"/>
                  </a:lnTo>
                  <a:lnTo>
                    <a:pt x="2105089" y="917647"/>
                  </a:lnTo>
                  <a:lnTo>
                    <a:pt x="2109634" y="915844"/>
                  </a:lnTo>
                  <a:lnTo>
                    <a:pt x="2111269" y="914304"/>
                  </a:lnTo>
                  <a:lnTo>
                    <a:pt x="2113086" y="909771"/>
                  </a:lnTo>
                  <a:lnTo>
                    <a:pt x="2114629" y="908139"/>
                  </a:lnTo>
                  <a:lnTo>
                    <a:pt x="2131836" y="896801"/>
                  </a:lnTo>
                  <a:lnTo>
                    <a:pt x="2140847" y="889090"/>
                  </a:lnTo>
                  <a:lnTo>
                    <a:pt x="2146694" y="887276"/>
                  </a:lnTo>
                  <a:lnTo>
                    <a:pt x="2148676" y="885734"/>
                  </a:lnTo>
                  <a:lnTo>
                    <a:pt x="2157175" y="872695"/>
                  </a:lnTo>
                  <a:lnTo>
                    <a:pt x="2162770" y="869406"/>
                  </a:lnTo>
                  <a:lnTo>
                    <a:pt x="2174984" y="867294"/>
                  </a:lnTo>
                  <a:lnTo>
                    <a:pt x="2177061" y="866063"/>
                  </a:lnTo>
                  <a:lnTo>
                    <a:pt x="2178445" y="864184"/>
                  </a:lnTo>
                  <a:lnTo>
                    <a:pt x="2181042" y="859273"/>
                  </a:lnTo>
                  <a:lnTo>
                    <a:pt x="2185724" y="853563"/>
                  </a:lnTo>
                  <a:lnTo>
                    <a:pt x="2191333" y="850320"/>
                  </a:lnTo>
                  <a:lnTo>
                    <a:pt x="2203557" y="848238"/>
                  </a:lnTo>
                  <a:lnTo>
                    <a:pt x="2205635" y="847009"/>
                  </a:lnTo>
                  <a:lnTo>
                    <a:pt x="2207020" y="845131"/>
                  </a:lnTo>
                  <a:lnTo>
                    <a:pt x="2209617" y="840222"/>
                  </a:lnTo>
                  <a:lnTo>
                    <a:pt x="2214299" y="834512"/>
                  </a:lnTo>
                  <a:lnTo>
                    <a:pt x="2219908" y="831269"/>
                  </a:lnTo>
                  <a:lnTo>
                    <a:pt x="2225929" y="828770"/>
                  </a:lnTo>
                  <a:lnTo>
                    <a:pt x="2246404" y="811079"/>
                  </a:lnTo>
                  <a:lnTo>
                    <a:pt x="2247450" y="805000"/>
                  </a:lnTo>
                  <a:lnTo>
                    <a:pt x="2248655" y="803366"/>
                  </a:lnTo>
                  <a:lnTo>
                    <a:pt x="2265212" y="792027"/>
                  </a:lnTo>
                  <a:lnTo>
                    <a:pt x="2271485" y="791005"/>
                  </a:lnTo>
                  <a:lnTo>
                    <a:pt x="2273145" y="789803"/>
                  </a:lnTo>
                  <a:lnTo>
                    <a:pt x="2274252" y="787944"/>
                  </a:lnTo>
                  <a:lnTo>
                    <a:pt x="2274989" y="785646"/>
                  </a:lnTo>
                  <a:lnTo>
                    <a:pt x="2276539" y="784114"/>
                  </a:lnTo>
                  <a:lnTo>
                    <a:pt x="2281084" y="782412"/>
                  </a:lnTo>
                  <a:lnTo>
                    <a:pt x="2282720" y="780899"/>
                  </a:lnTo>
                  <a:lnTo>
                    <a:pt x="2284536" y="776397"/>
                  </a:lnTo>
                  <a:lnTo>
                    <a:pt x="2286079" y="774773"/>
                  </a:lnTo>
                  <a:lnTo>
                    <a:pt x="2295606" y="770752"/>
                  </a:lnTo>
                  <a:lnTo>
                    <a:pt x="2303589" y="763362"/>
                  </a:lnTo>
                  <a:lnTo>
                    <a:pt x="2312357" y="761210"/>
                  </a:lnTo>
                  <a:lnTo>
                    <a:pt x="2322336" y="753835"/>
                  </a:lnTo>
                  <a:lnTo>
                    <a:pt x="2328626" y="752877"/>
                  </a:lnTo>
                  <a:lnTo>
                    <a:pt x="2330290" y="751685"/>
                  </a:lnTo>
                  <a:lnTo>
                    <a:pt x="2331398" y="749832"/>
                  </a:lnTo>
                  <a:lnTo>
                    <a:pt x="2332137" y="747538"/>
                  </a:lnTo>
                  <a:lnTo>
                    <a:pt x="2333689" y="746008"/>
                  </a:lnTo>
                  <a:lnTo>
                    <a:pt x="2343229" y="742160"/>
                  </a:lnTo>
                  <a:lnTo>
                    <a:pt x="2351214" y="734785"/>
                  </a:lnTo>
                  <a:lnTo>
                    <a:pt x="2357291" y="733827"/>
                  </a:lnTo>
                  <a:lnTo>
                    <a:pt x="2358924" y="732635"/>
                  </a:lnTo>
                  <a:lnTo>
                    <a:pt x="2360013" y="730782"/>
                  </a:lnTo>
                  <a:lnTo>
                    <a:pt x="2360739" y="728488"/>
                  </a:lnTo>
                  <a:lnTo>
                    <a:pt x="2362281" y="726958"/>
                  </a:lnTo>
                  <a:lnTo>
                    <a:pt x="2371806" y="723110"/>
                  </a:lnTo>
                  <a:lnTo>
                    <a:pt x="2379032" y="717433"/>
                  </a:lnTo>
                  <a:lnTo>
                    <a:pt x="2389011" y="714777"/>
                  </a:lnTo>
                  <a:lnTo>
                    <a:pt x="2389595" y="713585"/>
                  </a:lnTo>
                  <a:lnTo>
                    <a:pt x="2390245" y="709438"/>
                  </a:lnTo>
                  <a:lnTo>
                    <a:pt x="2391477" y="707908"/>
                  </a:lnTo>
                  <a:lnTo>
                    <a:pt x="2409720" y="696288"/>
                  </a:lnTo>
                  <a:lnTo>
                    <a:pt x="2414359" y="695753"/>
                  </a:lnTo>
                  <a:lnTo>
                    <a:pt x="2416019" y="694552"/>
                  </a:lnTo>
                  <a:lnTo>
                    <a:pt x="2417127" y="692693"/>
                  </a:lnTo>
                  <a:lnTo>
                    <a:pt x="2417864" y="690395"/>
                  </a:lnTo>
                  <a:lnTo>
                    <a:pt x="2419414" y="688863"/>
                  </a:lnTo>
                  <a:lnTo>
                    <a:pt x="2429507" y="683582"/>
                  </a:lnTo>
                  <a:lnTo>
                    <a:pt x="2436635" y="677719"/>
                  </a:lnTo>
                  <a:lnTo>
                    <a:pt x="2437609" y="674094"/>
                  </a:lnTo>
                  <a:lnTo>
                    <a:pt x="2437870" y="671646"/>
                  </a:lnTo>
                  <a:lnTo>
                    <a:pt x="2439102" y="670014"/>
                  </a:lnTo>
                  <a:lnTo>
                    <a:pt x="2443291" y="668201"/>
                  </a:lnTo>
                  <a:lnTo>
                    <a:pt x="2444832" y="666659"/>
                  </a:lnTo>
                  <a:lnTo>
                    <a:pt x="2446545" y="662123"/>
                  </a:lnTo>
                  <a:lnTo>
                    <a:pt x="2448060" y="660490"/>
                  </a:lnTo>
                  <a:lnTo>
                    <a:pt x="2467160" y="649877"/>
                  </a:lnTo>
                  <a:lnTo>
                    <a:pt x="2470269" y="649151"/>
                  </a:lnTo>
                  <a:lnTo>
                    <a:pt x="2472343" y="647609"/>
                  </a:lnTo>
                  <a:lnTo>
                    <a:pt x="2473725" y="645523"/>
                  </a:lnTo>
                  <a:lnTo>
                    <a:pt x="2474647" y="643073"/>
                  </a:lnTo>
                  <a:lnTo>
                    <a:pt x="2476319" y="641440"/>
                  </a:lnTo>
                  <a:lnTo>
                    <a:pt x="2495716" y="630827"/>
                  </a:lnTo>
                  <a:lnTo>
                    <a:pt x="2511437" y="627878"/>
                  </a:lnTo>
                  <a:lnTo>
                    <a:pt x="2524120" y="621168"/>
                  </a:lnTo>
                  <a:lnTo>
                    <a:pt x="2527292" y="620487"/>
                  </a:lnTo>
                  <a:lnTo>
                    <a:pt x="2529408" y="618974"/>
                  </a:lnTo>
                  <a:lnTo>
                    <a:pt x="2530819" y="616907"/>
                  </a:lnTo>
                  <a:lnTo>
                    <a:pt x="2531759" y="614472"/>
                  </a:lnTo>
                  <a:lnTo>
                    <a:pt x="2533444" y="612848"/>
                  </a:lnTo>
                  <a:lnTo>
                    <a:pt x="2543753" y="607419"/>
                  </a:lnTo>
                  <a:lnTo>
                    <a:pt x="2549777" y="603339"/>
                  </a:lnTo>
                  <a:lnTo>
                    <a:pt x="2559118" y="599984"/>
                  </a:lnTo>
                  <a:lnTo>
                    <a:pt x="2568587" y="593815"/>
                  </a:lnTo>
                  <a:lnTo>
                    <a:pt x="2574925" y="592001"/>
                  </a:lnTo>
                  <a:lnTo>
                    <a:pt x="2577038" y="590459"/>
                  </a:lnTo>
                  <a:lnTo>
                    <a:pt x="2578447" y="588373"/>
                  </a:lnTo>
                  <a:lnTo>
                    <a:pt x="2579387" y="585923"/>
                  </a:lnTo>
                  <a:lnTo>
                    <a:pt x="2581071" y="584290"/>
                  </a:lnTo>
                  <a:lnTo>
                    <a:pt x="2585765" y="582476"/>
                  </a:lnTo>
                  <a:lnTo>
                    <a:pt x="2587441" y="580934"/>
                  </a:lnTo>
                  <a:lnTo>
                    <a:pt x="2589302" y="576398"/>
                  </a:lnTo>
                  <a:lnTo>
                    <a:pt x="2590856" y="574765"/>
                  </a:lnTo>
                  <a:lnTo>
                    <a:pt x="2610030" y="564152"/>
                  </a:lnTo>
                  <a:lnTo>
                    <a:pt x="2617521" y="562405"/>
                  </a:lnTo>
                  <a:lnTo>
                    <a:pt x="2657644" y="526517"/>
                  </a:lnTo>
                  <a:lnTo>
                    <a:pt x="2663894" y="523991"/>
                  </a:lnTo>
                  <a:lnTo>
                    <a:pt x="2686045" y="507468"/>
                  </a:lnTo>
                  <a:lnTo>
                    <a:pt x="2692392" y="504941"/>
                  </a:lnTo>
                  <a:lnTo>
                    <a:pt x="2701915" y="498627"/>
                  </a:lnTo>
                  <a:lnTo>
                    <a:pt x="2711440" y="495227"/>
                  </a:lnTo>
                  <a:lnTo>
                    <a:pt x="2752889" y="459843"/>
                  </a:lnTo>
                  <a:lnTo>
                    <a:pt x="2759143" y="457316"/>
                  </a:lnTo>
                  <a:lnTo>
                    <a:pt x="2765450" y="452666"/>
                  </a:lnTo>
                  <a:lnTo>
                    <a:pt x="2768958" y="447071"/>
                  </a:lnTo>
                  <a:lnTo>
                    <a:pt x="2769894" y="444098"/>
                  </a:lnTo>
                  <a:lnTo>
                    <a:pt x="2771575" y="442115"/>
                  </a:lnTo>
                  <a:lnTo>
                    <a:pt x="2790696" y="428552"/>
                  </a:lnTo>
                  <a:lnTo>
                    <a:pt x="2795349" y="424006"/>
                  </a:lnTo>
                  <a:lnTo>
                    <a:pt x="2798122" y="418458"/>
                  </a:lnTo>
                  <a:lnTo>
                    <a:pt x="2798862" y="415497"/>
                  </a:lnTo>
                  <a:lnTo>
                    <a:pt x="2800413" y="413523"/>
                  </a:lnTo>
                  <a:lnTo>
                    <a:pt x="2817635" y="401528"/>
                  </a:lnTo>
                  <a:lnTo>
                    <a:pt x="2818609" y="397885"/>
                  </a:lnTo>
                  <a:lnTo>
                    <a:pt x="2818870" y="395431"/>
                  </a:lnTo>
                  <a:lnTo>
                    <a:pt x="2820102" y="393796"/>
                  </a:lnTo>
                  <a:lnTo>
                    <a:pt x="2836710" y="382452"/>
                  </a:lnTo>
                  <a:lnTo>
                    <a:pt x="2855278" y="365216"/>
                  </a:lnTo>
                  <a:lnTo>
                    <a:pt x="2861093" y="363402"/>
                  </a:lnTo>
                  <a:lnTo>
                    <a:pt x="2863067" y="361860"/>
                  </a:lnTo>
                  <a:lnTo>
                    <a:pt x="2865260" y="357324"/>
                  </a:lnTo>
                  <a:lnTo>
                    <a:pt x="2866903" y="355691"/>
                  </a:lnTo>
                  <a:lnTo>
                    <a:pt x="2871551" y="353877"/>
                  </a:lnTo>
                  <a:lnTo>
                    <a:pt x="2873215" y="352335"/>
                  </a:lnTo>
                  <a:lnTo>
                    <a:pt x="2881159" y="339295"/>
                  </a:lnTo>
                  <a:lnTo>
                    <a:pt x="2886707" y="336006"/>
                  </a:lnTo>
                  <a:lnTo>
                    <a:pt x="2892700" y="333486"/>
                  </a:lnTo>
                  <a:lnTo>
                    <a:pt x="2902024" y="327176"/>
                  </a:lnTo>
                  <a:lnTo>
                    <a:pt x="2911490" y="323777"/>
                  </a:lnTo>
                  <a:lnTo>
                    <a:pt x="2953328" y="287979"/>
                  </a:lnTo>
                  <a:lnTo>
                    <a:pt x="2956308" y="287236"/>
                  </a:lnTo>
                  <a:lnTo>
                    <a:pt x="2969943" y="277679"/>
                  </a:lnTo>
                  <a:lnTo>
                    <a:pt x="2979029" y="269966"/>
                  </a:lnTo>
                  <a:lnTo>
                    <a:pt x="2987929" y="266610"/>
                  </a:lnTo>
                  <a:lnTo>
                    <a:pt x="3017124" y="241451"/>
                  </a:lnTo>
                  <a:lnTo>
                    <a:pt x="3026027" y="238052"/>
                  </a:lnTo>
                  <a:lnTo>
                    <a:pt x="3035368" y="231871"/>
                  </a:lnTo>
                  <a:lnTo>
                    <a:pt x="3041675" y="230054"/>
                  </a:lnTo>
                  <a:lnTo>
                    <a:pt x="3043780" y="228511"/>
                  </a:lnTo>
                  <a:lnTo>
                    <a:pt x="3045183" y="226424"/>
                  </a:lnTo>
                  <a:lnTo>
                    <a:pt x="3046119" y="223975"/>
                  </a:lnTo>
                  <a:lnTo>
                    <a:pt x="3047800" y="222341"/>
                  </a:lnTo>
                  <a:lnTo>
                    <a:pt x="3058105" y="216898"/>
                  </a:lnTo>
                  <a:lnTo>
                    <a:pt x="3064127" y="212816"/>
                  </a:lnTo>
                  <a:lnTo>
                    <a:pt x="3070332" y="211002"/>
                  </a:lnTo>
                  <a:lnTo>
                    <a:pt x="3072409" y="209460"/>
                  </a:lnTo>
                  <a:lnTo>
                    <a:pt x="3073794" y="207373"/>
                  </a:lnTo>
                  <a:lnTo>
                    <a:pt x="3074718" y="204924"/>
                  </a:lnTo>
                  <a:lnTo>
                    <a:pt x="3076392" y="203291"/>
                  </a:lnTo>
                  <a:lnTo>
                    <a:pt x="3086683" y="197848"/>
                  </a:lnTo>
                  <a:lnTo>
                    <a:pt x="3102871" y="184241"/>
                  </a:lnTo>
                  <a:lnTo>
                    <a:pt x="3108717" y="182427"/>
                  </a:lnTo>
                  <a:lnTo>
                    <a:pt x="3110700" y="180885"/>
                  </a:lnTo>
                  <a:lnTo>
                    <a:pt x="3112902" y="176349"/>
                  </a:lnTo>
                  <a:lnTo>
                    <a:pt x="3114548" y="174716"/>
                  </a:lnTo>
                  <a:lnTo>
                    <a:pt x="3124263" y="170678"/>
                  </a:lnTo>
                  <a:lnTo>
                    <a:pt x="3132261" y="163287"/>
                  </a:lnTo>
                  <a:lnTo>
                    <a:pt x="3138341" y="162329"/>
                  </a:lnTo>
                  <a:lnTo>
                    <a:pt x="3139974" y="161135"/>
                  </a:lnTo>
                  <a:lnTo>
                    <a:pt x="3141063" y="159282"/>
                  </a:lnTo>
                  <a:lnTo>
                    <a:pt x="3142810" y="153760"/>
                  </a:lnTo>
                  <a:lnTo>
                    <a:pt x="3151403" y="144318"/>
                  </a:lnTo>
                  <a:lnTo>
                    <a:pt x="3152729" y="133780"/>
                  </a:lnTo>
                  <a:lnTo>
                    <a:pt x="3160963" y="125187"/>
                  </a:lnTo>
                  <a:lnTo>
                    <a:pt x="3162256" y="114728"/>
                  </a:lnTo>
                  <a:lnTo>
                    <a:pt x="3162280" y="109370"/>
                  </a:lnTo>
                  <a:lnTo>
                    <a:pt x="3163342" y="107838"/>
                  </a:lnTo>
                  <a:lnTo>
                    <a:pt x="3165108" y="106817"/>
                  </a:lnTo>
                  <a:lnTo>
                    <a:pt x="3170490" y="105179"/>
                  </a:lnTo>
                  <a:lnTo>
                    <a:pt x="3171226" y="102132"/>
                  </a:lnTo>
                  <a:lnTo>
                    <a:pt x="3171815" y="85842"/>
                  </a:lnTo>
                  <a:lnTo>
                    <a:pt x="3176871" y="85760"/>
                  </a:lnTo>
                  <a:lnTo>
                    <a:pt x="3178360" y="84690"/>
                  </a:lnTo>
                  <a:lnTo>
                    <a:pt x="3180752" y="78191"/>
                  </a:lnTo>
                  <a:lnTo>
                    <a:pt x="3181337" y="76210"/>
                  </a:lnTo>
                  <a:lnTo>
                    <a:pt x="3181340" y="66791"/>
                  </a:lnTo>
                  <a:lnTo>
                    <a:pt x="3190749" y="57267"/>
                  </a:lnTo>
                  <a:lnTo>
                    <a:pt x="3190855" y="48959"/>
                  </a:lnTo>
                  <a:lnTo>
                    <a:pt x="3191917" y="48514"/>
                  </a:lnTo>
                  <a:lnTo>
                    <a:pt x="3200387" y="47625"/>
                  </a:lnTo>
                  <a:lnTo>
                    <a:pt x="3200390" y="38135"/>
                  </a:lnTo>
                  <a:lnTo>
                    <a:pt x="3208590" y="29902"/>
                  </a:lnTo>
                  <a:lnTo>
                    <a:pt x="3214579" y="28968"/>
                  </a:lnTo>
                  <a:lnTo>
                    <a:pt x="3216199" y="27779"/>
                  </a:lnTo>
                  <a:lnTo>
                    <a:pt x="3218000" y="23635"/>
                  </a:lnTo>
                  <a:lnTo>
                    <a:pt x="3220214" y="12351"/>
                  </a:lnTo>
                  <a:lnTo>
                    <a:pt x="32289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543"/>
          <p:cNvSpPr/>
          <p:nvPr>
            <p:custDataLst>
              <p:tags r:id="rId10"/>
            </p:custDataLst>
          </p:nvPr>
        </p:nvSpPr>
        <p:spPr>
          <a:xfrm>
            <a:off x="10001641" y="2162567"/>
            <a:ext cx="9135" cy="9134"/>
          </a:xfrm>
          <a:custGeom>
            <a:avLst/>
            <a:gdLst/>
            <a:ahLst/>
            <a:cxnLst/>
            <a:rect l="0" t="0" r="0" b="0"/>
            <a:pathLst>
              <a:path w="9135" h="9134">
                <a:moveTo>
                  <a:pt x="9134" y="9133"/>
                </a:moveTo>
                <a:lnTo>
                  <a:pt x="9134" y="9133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143"/>
          <p:cNvGrpSpPr/>
          <p:nvPr/>
        </p:nvGrpSpPr>
        <p:grpSpPr>
          <a:xfrm>
            <a:off x="7391403" y="1867017"/>
            <a:ext cx="3238498" cy="533284"/>
            <a:chOff x="7391403" y="1867017"/>
            <a:chExt cx="3238498" cy="533284"/>
          </a:xfrm>
        </p:grpSpPr>
        <p:sp>
          <p:nvSpPr>
            <p:cNvPr id="124" name="SMARTInkShape-544"/>
            <p:cNvSpPr/>
            <p:nvPr>
              <p:custDataLst>
                <p:tags r:id="rId11"/>
              </p:custDataLst>
            </p:nvPr>
          </p:nvSpPr>
          <p:spPr>
            <a:xfrm>
              <a:off x="10601325" y="1867017"/>
              <a:ext cx="28576" cy="85609"/>
            </a:xfrm>
            <a:custGeom>
              <a:avLst/>
              <a:gdLst/>
              <a:ahLst/>
              <a:cxnLst/>
              <a:rect l="0" t="0" r="0" b="0"/>
              <a:pathLst>
                <a:path w="28576" h="85609">
                  <a:moveTo>
                    <a:pt x="0" y="18933"/>
                  </a:moveTo>
                  <a:lnTo>
                    <a:pt x="0" y="18933"/>
                  </a:lnTo>
                  <a:lnTo>
                    <a:pt x="9410" y="9524"/>
                  </a:lnTo>
                  <a:lnTo>
                    <a:pt x="9524" y="0"/>
                  </a:lnTo>
                  <a:lnTo>
                    <a:pt x="9525" y="8094"/>
                  </a:lnTo>
                  <a:lnTo>
                    <a:pt x="17727" y="17494"/>
                  </a:lnTo>
                  <a:lnTo>
                    <a:pt x="18659" y="23563"/>
                  </a:lnTo>
                  <a:lnTo>
                    <a:pt x="20032" y="41641"/>
                  </a:lnTo>
                  <a:lnTo>
                    <a:pt x="27239" y="59854"/>
                  </a:lnTo>
                  <a:lnTo>
                    <a:pt x="28575" y="8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45"/>
            <p:cNvSpPr/>
            <p:nvPr>
              <p:custDataLst>
                <p:tags r:id="rId12"/>
              </p:custDataLst>
            </p:nvPr>
          </p:nvSpPr>
          <p:spPr>
            <a:xfrm>
              <a:off x="7391403" y="1905000"/>
              <a:ext cx="3152773" cy="495301"/>
            </a:xfrm>
            <a:custGeom>
              <a:avLst/>
              <a:gdLst/>
              <a:ahLst/>
              <a:cxnLst/>
              <a:rect l="0" t="0" r="0" b="0"/>
              <a:pathLst>
                <a:path w="3152773" h="495301">
                  <a:moveTo>
                    <a:pt x="9522" y="495300"/>
                  </a:moveTo>
                  <a:lnTo>
                    <a:pt x="9522" y="495300"/>
                  </a:lnTo>
                  <a:lnTo>
                    <a:pt x="0" y="495300"/>
                  </a:lnTo>
                  <a:lnTo>
                    <a:pt x="9521" y="485776"/>
                  </a:lnTo>
                  <a:lnTo>
                    <a:pt x="17722" y="485775"/>
                  </a:lnTo>
                  <a:lnTo>
                    <a:pt x="18164" y="484717"/>
                  </a:lnTo>
                  <a:lnTo>
                    <a:pt x="19037" y="476366"/>
                  </a:lnTo>
                  <a:lnTo>
                    <a:pt x="27247" y="468059"/>
                  </a:lnTo>
                  <a:lnTo>
                    <a:pt x="37971" y="466735"/>
                  </a:lnTo>
                  <a:lnTo>
                    <a:pt x="38086" y="458525"/>
                  </a:lnTo>
                  <a:lnTo>
                    <a:pt x="39148" y="458083"/>
                  </a:lnTo>
                  <a:lnTo>
                    <a:pt x="43150" y="457593"/>
                  </a:lnTo>
                  <a:lnTo>
                    <a:pt x="44641" y="456404"/>
                  </a:lnTo>
                  <a:lnTo>
                    <a:pt x="47506" y="448077"/>
                  </a:lnTo>
                  <a:lnTo>
                    <a:pt x="47588" y="442738"/>
                  </a:lnTo>
                  <a:lnTo>
                    <a:pt x="48658" y="441208"/>
                  </a:lnTo>
                  <a:lnTo>
                    <a:pt x="50429" y="440189"/>
                  </a:lnTo>
                  <a:lnTo>
                    <a:pt x="55820" y="438552"/>
                  </a:lnTo>
                  <a:lnTo>
                    <a:pt x="56557" y="435507"/>
                  </a:lnTo>
                  <a:lnTo>
                    <a:pt x="56754" y="433213"/>
                  </a:lnTo>
                  <a:lnTo>
                    <a:pt x="57943" y="431683"/>
                  </a:lnTo>
                  <a:lnTo>
                    <a:pt x="62087" y="429984"/>
                  </a:lnTo>
                  <a:lnTo>
                    <a:pt x="63616" y="428473"/>
                  </a:lnTo>
                  <a:lnTo>
                    <a:pt x="67462" y="419004"/>
                  </a:lnTo>
                  <a:lnTo>
                    <a:pt x="75795" y="410005"/>
                  </a:lnTo>
                  <a:lnTo>
                    <a:pt x="76078" y="404646"/>
                  </a:lnTo>
                  <a:lnTo>
                    <a:pt x="77176" y="403114"/>
                  </a:lnTo>
                  <a:lnTo>
                    <a:pt x="78967" y="402093"/>
                  </a:lnTo>
                  <a:lnTo>
                    <a:pt x="85327" y="400170"/>
                  </a:lnTo>
                  <a:lnTo>
                    <a:pt x="85605" y="395029"/>
                  </a:lnTo>
                  <a:lnTo>
                    <a:pt x="86703" y="393528"/>
                  </a:lnTo>
                  <a:lnTo>
                    <a:pt x="93913" y="390921"/>
                  </a:lnTo>
                  <a:lnTo>
                    <a:pt x="94654" y="387879"/>
                  </a:lnTo>
                  <a:lnTo>
                    <a:pt x="95130" y="382359"/>
                  </a:lnTo>
                  <a:lnTo>
                    <a:pt x="96228" y="381906"/>
                  </a:lnTo>
                  <a:lnTo>
                    <a:pt x="100269" y="381402"/>
                  </a:lnTo>
                  <a:lnTo>
                    <a:pt x="101770" y="380210"/>
                  </a:lnTo>
                  <a:lnTo>
                    <a:pt x="104377" y="372834"/>
                  </a:lnTo>
                  <a:lnTo>
                    <a:pt x="107418" y="372079"/>
                  </a:lnTo>
                  <a:lnTo>
                    <a:pt x="109710" y="371877"/>
                  </a:lnTo>
                  <a:lnTo>
                    <a:pt x="115081" y="368832"/>
                  </a:lnTo>
                  <a:lnTo>
                    <a:pt x="132942" y="352827"/>
                  </a:lnTo>
                  <a:lnTo>
                    <a:pt x="133227" y="347488"/>
                  </a:lnTo>
                  <a:lnTo>
                    <a:pt x="134325" y="345958"/>
                  </a:lnTo>
                  <a:lnTo>
                    <a:pt x="136116" y="344939"/>
                  </a:lnTo>
                  <a:lnTo>
                    <a:pt x="141538" y="343302"/>
                  </a:lnTo>
                  <a:lnTo>
                    <a:pt x="151970" y="333777"/>
                  </a:lnTo>
                  <a:lnTo>
                    <a:pt x="157327" y="333494"/>
                  </a:lnTo>
                  <a:lnTo>
                    <a:pt x="158859" y="332396"/>
                  </a:lnTo>
                  <a:lnTo>
                    <a:pt x="159880" y="330606"/>
                  </a:lnTo>
                  <a:lnTo>
                    <a:pt x="161518" y="325184"/>
                  </a:lnTo>
                  <a:lnTo>
                    <a:pt x="164564" y="324443"/>
                  </a:lnTo>
                  <a:lnTo>
                    <a:pt x="170087" y="323967"/>
                  </a:lnTo>
                  <a:lnTo>
                    <a:pt x="170540" y="322870"/>
                  </a:lnTo>
                  <a:lnTo>
                    <a:pt x="171044" y="318828"/>
                  </a:lnTo>
                  <a:lnTo>
                    <a:pt x="172237" y="317327"/>
                  </a:lnTo>
                  <a:lnTo>
                    <a:pt x="179613" y="314720"/>
                  </a:lnTo>
                  <a:lnTo>
                    <a:pt x="185626" y="314442"/>
                  </a:lnTo>
                  <a:lnTo>
                    <a:pt x="187250" y="313345"/>
                  </a:lnTo>
                  <a:lnTo>
                    <a:pt x="188332" y="311555"/>
                  </a:lnTo>
                  <a:lnTo>
                    <a:pt x="190069" y="306134"/>
                  </a:lnTo>
                  <a:lnTo>
                    <a:pt x="193129" y="305393"/>
                  </a:lnTo>
                  <a:lnTo>
                    <a:pt x="198660" y="304917"/>
                  </a:lnTo>
                  <a:lnTo>
                    <a:pt x="208103" y="296609"/>
                  </a:lnTo>
                  <a:lnTo>
                    <a:pt x="218642" y="295310"/>
                  </a:lnTo>
                  <a:lnTo>
                    <a:pt x="228193" y="286143"/>
                  </a:lnTo>
                  <a:lnTo>
                    <a:pt x="236762" y="285785"/>
                  </a:lnTo>
                  <a:lnTo>
                    <a:pt x="247219" y="276618"/>
                  </a:lnTo>
                  <a:lnTo>
                    <a:pt x="252577" y="276341"/>
                  </a:lnTo>
                  <a:lnTo>
                    <a:pt x="254109" y="275244"/>
                  </a:lnTo>
                  <a:lnTo>
                    <a:pt x="255130" y="273455"/>
                  </a:lnTo>
                  <a:lnTo>
                    <a:pt x="256768" y="268034"/>
                  </a:lnTo>
                  <a:lnTo>
                    <a:pt x="259814" y="267293"/>
                  </a:lnTo>
                  <a:lnTo>
                    <a:pt x="266294" y="266735"/>
                  </a:lnTo>
                  <a:lnTo>
                    <a:pt x="276103" y="257291"/>
                  </a:lnTo>
                  <a:lnTo>
                    <a:pt x="276211" y="248984"/>
                  </a:lnTo>
                  <a:lnTo>
                    <a:pt x="277273" y="248539"/>
                  </a:lnTo>
                  <a:lnTo>
                    <a:pt x="294879" y="247650"/>
                  </a:lnTo>
                  <a:lnTo>
                    <a:pt x="304395" y="238517"/>
                  </a:lnTo>
                  <a:lnTo>
                    <a:pt x="313920" y="238135"/>
                  </a:lnTo>
                  <a:lnTo>
                    <a:pt x="323445" y="228993"/>
                  </a:lnTo>
                  <a:lnTo>
                    <a:pt x="328785" y="228716"/>
                  </a:lnTo>
                  <a:lnTo>
                    <a:pt x="330313" y="227619"/>
                  </a:lnTo>
                  <a:lnTo>
                    <a:pt x="331333" y="225829"/>
                  </a:lnTo>
                  <a:lnTo>
                    <a:pt x="332970" y="220409"/>
                  </a:lnTo>
                  <a:lnTo>
                    <a:pt x="336015" y="219668"/>
                  </a:lnTo>
                  <a:lnTo>
                    <a:pt x="341538" y="219192"/>
                  </a:lnTo>
                  <a:lnTo>
                    <a:pt x="350979" y="210884"/>
                  </a:lnTo>
                  <a:lnTo>
                    <a:pt x="360496" y="209667"/>
                  </a:lnTo>
                  <a:lnTo>
                    <a:pt x="360980" y="208570"/>
                  </a:lnTo>
                  <a:lnTo>
                    <a:pt x="361517" y="204528"/>
                  </a:lnTo>
                  <a:lnTo>
                    <a:pt x="362718" y="203027"/>
                  </a:lnTo>
                  <a:lnTo>
                    <a:pt x="371068" y="200142"/>
                  </a:lnTo>
                  <a:lnTo>
                    <a:pt x="379637" y="200035"/>
                  </a:lnTo>
                  <a:lnTo>
                    <a:pt x="389079" y="191825"/>
                  </a:lnTo>
                  <a:lnTo>
                    <a:pt x="399920" y="190510"/>
                  </a:lnTo>
                  <a:lnTo>
                    <a:pt x="408236" y="182300"/>
                  </a:lnTo>
                  <a:lnTo>
                    <a:pt x="418670" y="181010"/>
                  </a:lnTo>
                  <a:lnTo>
                    <a:pt x="418971" y="175929"/>
                  </a:lnTo>
                  <a:lnTo>
                    <a:pt x="420071" y="174436"/>
                  </a:lnTo>
                  <a:lnTo>
                    <a:pt x="428227" y="171566"/>
                  </a:lnTo>
                  <a:lnTo>
                    <a:pt x="447244" y="171450"/>
                  </a:lnTo>
                  <a:lnTo>
                    <a:pt x="447546" y="166393"/>
                  </a:lnTo>
                  <a:lnTo>
                    <a:pt x="448646" y="164904"/>
                  </a:lnTo>
                  <a:lnTo>
                    <a:pt x="456802" y="162041"/>
                  </a:lnTo>
                  <a:lnTo>
                    <a:pt x="474888" y="161925"/>
                  </a:lnTo>
                  <a:lnTo>
                    <a:pt x="485344" y="152792"/>
                  </a:lnTo>
                  <a:lnTo>
                    <a:pt x="513836" y="152400"/>
                  </a:lnTo>
                  <a:lnTo>
                    <a:pt x="523467" y="143267"/>
                  </a:lnTo>
                  <a:lnTo>
                    <a:pt x="550971" y="142876"/>
                  </a:lnTo>
                  <a:lnTo>
                    <a:pt x="551463" y="141817"/>
                  </a:lnTo>
                  <a:lnTo>
                    <a:pt x="552011" y="137819"/>
                  </a:lnTo>
                  <a:lnTo>
                    <a:pt x="553214" y="136329"/>
                  </a:lnTo>
                  <a:lnTo>
                    <a:pt x="560610" y="133742"/>
                  </a:lnTo>
                  <a:lnTo>
                    <a:pt x="589185" y="133350"/>
                  </a:lnTo>
                  <a:lnTo>
                    <a:pt x="599644" y="124217"/>
                  </a:lnTo>
                  <a:lnTo>
                    <a:pt x="633275" y="123825"/>
                  </a:lnTo>
                  <a:lnTo>
                    <a:pt x="634908" y="122767"/>
                  </a:lnTo>
                  <a:lnTo>
                    <a:pt x="635996" y="121003"/>
                  </a:lnTo>
                  <a:lnTo>
                    <a:pt x="637742" y="115624"/>
                  </a:lnTo>
                  <a:lnTo>
                    <a:pt x="640804" y="114888"/>
                  </a:lnTo>
                  <a:lnTo>
                    <a:pt x="662126" y="114303"/>
                  </a:lnTo>
                  <a:lnTo>
                    <a:pt x="663667" y="113244"/>
                  </a:lnTo>
                  <a:lnTo>
                    <a:pt x="664694" y="111479"/>
                  </a:lnTo>
                  <a:lnTo>
                    <a:pt x="665378" y="109244"/>
                  </a:lnTo>
                  <a:lnTo>
                    <a:pt x="666892" y="107755"/>
                  </a:lnTo>
                  <a:lnTo>
                    <a:pt x="674828" y="105167"/>
                  </a:lnTo>
                  <a:lnTo>
                    <a:pt x="704409" y="104775"/>
                  </a:lnTo>
                  <a:lnTo>
                    <a:pt x="713009" y="96574"/>
                  </a:lnTo>
                  <a:lnTo>
                    <a:pt x="719024" y="95642"/>
                  </a:lnTo>
                  <a:lnTo>
                    <a:pt x="757373" y="95250"/>
                  </a:lnTo>
                  <a:lnTo>
                    <a:pt x="758914" y="94192"/>
                  </a:lnTo>
                  <a:lnTo>
                    <a:pt x="759942" y="92428"/>
                  </a:lnTo>
                  <a:lnTo>
                    <a:pt x="760627" y="90194"/>
                  </a:lnTo>
                  <a:lnTo>
                    <a:pt x="762142" y="88704"/>
                  </a:lnTo>
                  <a:lnTo>
                    <a:pt x="766648" y="87049"/>
                  </a:lnTo>
                  <a:lnTo>
                    <a:pt x="814248" y="85725"/>
                  </a:lnTo>
                  <a:lnTo>
                    <a:pt x="815881" y="84667"/>
                  </a:lnTo>
                  <a:lnTo>
                    <a:pt x="816970" y="82903"/>
                  </a:lnTo>
                  <a:lnTo>
                    <a:pt x="817696" y="80669"/>
                  </a:lnTo>
                  <a:lnTo>
                    <a:pt x="819238" y="79179"/>
                  </a:lnTo>
                  <a:lnTo>
                    <a:pt x="827221" y="76592"/>
                  </a:lnTo>
                  <a:lnTo>
                    <a:pt x="865328" y="76200"/>
                  </a:lnTo>
                  <a:lnTo>
                    <a:pt x="874846" y="67999"/>
                  </a:lnTo>
                  <a:lnTo>
                    <a:pt x="880923" y="67067"/>
                  </a:lnTo>
                  <a:lnTo>
                    <a:pt x="927527" y="66675"/>
                  </a:lnTo>
                  <a:lnTo>
                    <a:pt x="929500" y="65617"/>
                  </a:lnTo>
                  <a:lnTo>
                    <a:pt x="930815" y="63853"/>
                  </a:lnTo>
                  <a:lnTo>
                    <a:pt x="932927" y="58474"/>
                  </a:lnTo>
                  <a:lnTo>
                    <a:pt x="936038" y="57738"/>
                  </a:lnTo>
                  <a:lnTo>
                    <a:pt x="981728" y="57150"/>
                  </a:lnTo>
                  <a:lnTo>
                    <a:pt x="990443" y="57150"/>
                  </a:lnTo>
                  <a:lnTo>
                    <a:pt x="998783" y="48949"/>
                  </a:lnTo>
                  <a:lnTo>
                    <a:pt x="1008206" y="47741"/>
                  </a:lnTo>
                  <a:lnTo>
                    <a:pt x="1055064" y="47625"/>
                  </a:lnTo>
                  <a:lnTo>
                    <a:pt x="1065043" y="47625"/>
                  </a:lnTo>
                  <a:lnTo>
                    <a:pt x="1074055" y="41079"/>
                  </a:lnTo>
                  <a:lnTo>
                    <a:pt x="1084085" y="38492"/>
                  </a:lnTo>
                  <a:lnTo>
                    <a:pt x="1131260" y="38100"/>
                  </a:lnTo>
                  <a:lnTo>
                    <a:pt x="1157141" y="38100"/>
                  </a:lnTo>
                  <a:lnTo>
                    <a:pt x="1162689" y="35278"/>
                  </a:lnTo>
                  <a:lnTo>
                    <a:pt x="1169817" y="29899"/>
                  </a:lnTo>
                  <a:lnTo>
                    <a:pt x="1179619" y="28691"/>
                  </a:lnTo>
                  <a:lnTo>
                    <a:pt x="1226967" y="28575"/>
                  </a:lnTo>
                  <a:lnTo>
                    <a:pt x="1236769" y="20374"/>
                  </a:lnTo>
                  <a:lnTo>
                    <a:pt x="1242866" y="19442"/>
                  </a:lnTo>
                  <a:lnTo>
                    <a:pt x="1289164" y="19050"/>
                  </a:lnTo>
                  <a:lnTo>
                    <a:pt x="1332011" y="19050"/>
                  </a:lnTo>
                  <a:lnTo>
                    <a:pt x="1340808" y="12504"/>
                  </a:lnTo>
                  <a:lnTo>
                    <a:pt x="1350792" y="9917"/>
                  </a:lnTo>
                  <a:lnTo>
                    <a:pt x="1397540" y="9525"/>
                  </a:lnTo>
                  <a:lnTo>
                    <a:pt x="1442815" y="9525"/>
                  </a:lnTo>
                  <a:lnTo>
                    <a:pt x="1489502" y="9525"/>
                  </a:lnTo>
                  <a:lnTo>
                    <a:pt x="1503103" y="9525"/>
                  </a:lnTo>
                  <a:lnTo>
                    <a:pt x="1512187" y="2979"/>
                  </a:lnTo>
                  <a:lnTo>
                    <a:pt x="1522233" y="392"/>
                  </a:lnTo>
                  <a:lnTo>
                    <a:pt x="1569404" y="0"/>
                  </a:lnTo>
                  <a:lnTo>
                    <a:pt x="1616958" y="0"/>
                  </a:lnTo>
                  <a:lnTo>
                    <a:pt x="1661963" y="0"/>
                  </a:lnTo>
                  <a:lnTo>
                    <a:pt x="1709506" y="0"/>
                  </a:lnTo>
                  <a:lnTo>
                    <a:pt x="1757106" y="0"/>
                  </a:lnTo>
                  <a:lnTo>
                    <a:pt x="1765693" y="0"/>
                  </a:lnTo>
                  <a:lnTo>
                    <a:pt x="1767677" y="1058"/>
                  </a:lnTo>
                  <a:lnTo>
                    <a:pt x="1769000" y="2822"/>
                  </a:lnTo>
                  <a:lnTo>
                    <a:pt x="1769883" y="5056"/>
                  </a:lnTo>
                  <a:lnTo>
                    <a:pt x="1771529" y="6546"/>
                  </a:lnTo>
                  <a:lnTo>
                    <a:pt x="1776181" y="8201"/>
                  </a:lnTo>
                  <a:lnTo>
                    <a:pt x="1822841" y="9524"/>
                  </a:lnTo>
                  <a:lnTo>
                    <a:pt x="1867541" y="9525"/>
                  </a:lnTo>
                  <a:lnTo>
                    <a:pt x="1914712" y="9525"/>
                  </a:lnTo>
                  <a:lnTo>
                    <a:pt x="1962321" y="9525"/>
                  </a:lnTo>
                  <a:lnTo>
                    <a:pt x="1974882" y="9525"/>
                  </a:lnTo>
                  <a:lnTo>
                    <a:pt x="1981213" y="12347"/>
                  </a:lnTo>
                  <a:lnTo>
                    <a:pt x="1987554" y="16071"/>
                  </a:lnTo>
                  <a:lnTo>
                    <a:pt x="2000248" y="18462"/>
                  </a:lnTo>
                  <a:lnTo>
                    <a:pt x="2045990" y="19049"/>
                  </a:lnTo>
                  <a:lnTo>
                    <a:pt x="2064109" y="19050"/>
                  </a:lnTo>
                  <a:lnTo>
                    <a:pt x="2076912" y="26589"/>
                  </a:lnTo>
                  <a:lnTo>
                    <a:pt x="2123172" y="28572"/>
                  </a:lnTo>
                  <a:lnTo>
                    <a:pt x="2130508" y="28574"/>
                  </a:lnTo>
                  <a:lnTo>
                    <a:pt x="2143551" y="36114"/>
                  </a:lnTo>
                  <a:lnTo>
                    <a:pt x="2190748" y="38095"/>
                  </a:lnTo>
                  <a:lnTo>
                    <a:pt x="2213168" y="39158"/>
                  </a:lnTo>
                  <a:lnTo>
                    <a:pt x="2226573" y="46301"/>
                  </a:lnTo>
                  <a:lnTo>
                    <a:pt x="2253603" y="48606"/>
                  </a:lnTo>
                  <a:lnTo>
                    <a:pt x="2266820" y="55149"/>
                  </a:lnTo>
                  <a:lnTo>
                    <a:pt x="2308257" y="57147"/>
                  </a:lnTo>
                  <a:lnTo>
                    <a:pt x="2310361" y="58206"/>
                  </a:lnTo>
                  <a:lnTo>
                    <a:pt x="2311765" y="59971"/>
                  </a:lnTo>
                  <a:lnTo>
                    <a:pt x="2312700" y="62206"/>
                  </a:lnTo>
                  <a:lnTo>
                    <a:pt x="2314383" y="63695"/>
                  </a:lnTo>
                  <a:lnTo>
                    <a:pt x="2319074" y="65351"/>
                  </a:lnTo>
                  <a:lnTo>
                    <a:pt x="2365394" y="66673"/>
                  </a:lnTo>
                  <a:lnTo>
                    <a:pt x="2368910" y="66674"/>
                  </a:lnTo>
                  <a:lnTo>
                    <a:pt x="2381712" y="74214"/>
                  </a:lnTo>
                  <a:lnTo>
                    <a:pt x="2428873" y="76195"/>
                  </a:lnTo>
                  <a:lnTo>
                    <a:pt x="2470147" y="76200"/>
                  </a:lnTo>
                  <a:lnTo>
                    <a:pt x="2476497" y="79022"/>
                  </a:lnTo>
                  <a:lnTo>
                    <a:pt x="2482847" y="82746"/>
                  </a:lnTo>
                  <a:lnTo>
                    <a:pt x="2495547" y="85137"/>
                  </a:lnTo>
                  <a:lnTo>
                    <a:pt x="2531530" y="86776"/>
                  </a:lnTo>
                  <a:lnTo>
                    <a:pt x="2559948" y="94857"/>
                  </a:lnTo>
                  <a:lnTo>
                    <a:pt x="2606614" y="95248"/>
                  </a:lnTo>
                  <a:lnTo>
                    <a:pt x="2651432" y="95250"/>
                  </a:lnTo>
                  <a:lnTo>
                    <a:pt x="2670199" y="95250"/>
                  </a:lnTo>
                  <a:lnTo>
                    <a:pt x="2676534" y="98072"/>
                  </a:lnTo>
                  <a:lnTo>
                    <a:pt x="2679706" y="100306"/>
                  </a:lnTo>
                  <a:lnTo>
                    <a:pt x="2682877" y="100738"/>
                  </a:lnTo>
                  <a:lnTo>
                    <a:pt x="2698747" y="96182"/>
                  </a:lnTo>
                  <a:lnTo>
                    <a:pt x="2701922" y="96929"/>
                  </a:lnTo>
                  <a:lnTo>
                    <a:pt x="2714622" y="102912"/>
                  </a:lnTo>
                  <a:lnTo>
                    <a:pt x="2759955" y="104773"/>
                  </a:lnTo>
                  <a:lnTo>
                    <a:pt x="2794007" y="104775"/>
                  </a:lnTo>
                  <a:lnTo>
                    <a:pt x="2800351" y="101953"/>
                  </a:lnTo>
                  <a:lnTo>
                    <a:pt x="2806699" y="98229"/>
                  </a:lnTo>
                  <a:lnTo>
                    <a:pt x="2819397" y="95838"/>
                  </a:lnTo>
                  <a:lnTo>
                    <a:pt x="2862319" y="95250"/>
                  </a:lnTo>
                  <a:lnTo>
                    <a:pt x="2908324" y="95250"/>
                  </a:lnTo>
                  <a:lnTo>
                    <a:pt x="2953609" y="95250"/>
                  </a:lnTo>
                  <a:lnTo>
                    <a:pt x="3000194" y="95250"/>
                  </a:lnTo>
                  <a:lnTo>
                    <a:pt x="3045783" y="95250"/>
                  </a:lnTo>
                  <a:lnTo>
                    <a:pt x="3092801" y="95250"/>
                  </a:lnTo>
                  <a:lnTo>
                    <a:pt x="3122349" y="95250"/>
                  </a:lnTo>
                  <a:lnTo>
                    <a:pt x="3132236" y="103451"/>
                  </a:lnTo>
                  <a:lnTo>
                    <a:pt x="3141793" y="104659"/>
                  </a:lnTo>
                  <a:lnTo>
                    <a:pt x="3152772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154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44"/>
          <p:cNvGrpSpPr/>
          <p:nvPr/>
        </p:nvGrpSpPr>
        <p:grpSpPr>
          <a:xfrm>
            <a:off x="590560" y="419103"/>
            <a:ext cx="885661" cy="495298"/>
            <a:chOff x="590560" y="419103"/>
            <a:chExt cx="885661" cy="495298"/>
          </a:xfrm>
        </p:grpSpPr>
        <p:sp>
          <p:nvSpPr>
            <p:cNvPr id="2" name="SMARTInkShape-546"/>
            <p:cNvSpPr/>
            <p:nvPr>
              <p:custDataLst>
                <p:tags r:id="rId225"/>
              </p:custDataLst>
            </p:nvPr>
          </p:nvSpPr>
          <p:spPr>
            <a:xfrm>
              <a:off x="666750" y="419103"/>
              <a:ext cx="95251" cy="495298"/>
            </a:xfrm>
            <a:custGeom>
              <a:avLst/>
              <a:gdLst/>
              <a:ahLst/>
              <a:cxnLst/>
              <a:rect l="0" t="0" r="0" b="0"/>
              <a:pathLst>
                <a:path w="95251" h="495298">
                  <a:moveTo>
                    <a:pt x="95250" y="47622"/>
                  </a:moveTo>
                  <a:lnTo>
                    <a:pt x="95250" y="47622"/>
                  </a:lnTo>
                  <a:lnTo>
                    <a:pt x="90193" y="47622"/>
                  </a:lnTo>
                  <a:lnTo>
                    <a:pt x="88704" y="46564"/>
                  </a:lnTo>
                  <a:lnTo>
                    <a:pt x="87711" y="44800"/>
                  </a:lnTo>
                  <a:lnTo>
                    <a:pt x="85841" y="30288"/>
                  </a:lnTo>
                  <a:lnTo>
                    <a:pt x="79202" y="21307"/>
                  </a:lnTo>
                  <a:lnTo>
                    <a:pt x="77534" y="15465"/>
                  </a:lnTo>
                  <a:lnTo>
                    <a:pt x="76031" y="13484"/>
                  </a:lnTo>
                  <a:lnTo>
                    <a:pt x="69918" y="9638"/>
                  </a:lnTo>
                  <a:lnTo>
                    <a:pt x="68116" y="4987"/>
                  </a:lnTo>
                  <a:lnTo>
                    <a:pt x="66577" y="3324"/>
                  </a:lnTo>
                  <a:lnTo>
                    <a:pt x="58601" y="435"/>
                  </a:lnTo>
                  <a:lnTo>
                    <a:pt x="34495" y="0"/>
                  </a:lnTo>
                  <a:lnTo>
                    <a:pt x="32522" y="1058"/>
                  </a:lnTo>
                  <a:lnTo>
                    <a:pt x="31206" y="2821"/>
                  </a:lnTo>
                  <a:lnTo>
                    <a:pt x="30329" y="5054"/>
                  </a:lnTo>
                  <a:lnTo>
                    <a:pt x="28686" y="6544"/>
                  </a:lnTo>
                  <a:lnTo>
                    <a:pt x="24038" y="8198"/>
                  </a:lnTo>
                  <a:lnTo>
                    <a:pt x="22376" y="9698"/>
                  </a:lnTo>
                  <a:lnTo>
                    <a:pt x="12796" y="32237"/>
                  </a:lnTo>
                  <a:lnTo>
                    <a:pt x="1452" y="78531"/>
                  </a:lnTo>
                  <a:lnTo>
                    <a:pt x="127" y="125351"/>
                  </a:lnTo>
                  <a:lnTo>
                    <a:pt x="11" y="172905"/>
                  </a:lnTo>
                  <a:lnTo>
                    <a:pt x="1" y="219264"/>
                  </a:lnTo>
                  <a:lnTo>
                    <a:pt x="0" y="266722"/>
                  </a:lnTo>
                  <a:lnTo>
                    <a:pt x="0" y="314325"/>
                  </a:lnTo>
                  <a:lnTo>
                    <a:pt x="7539" y="359125"/>
                  </a:lnTo>
                  <a:lnTo>
                    <a:pt x="15809" y="399871"/>
                  </a:lnTo>
                  <a:lnTo>
                    <a:pt x="18860" y="447476"/>
                  </a:lnTo>
                  <a:lnTo>
                    <a:pt x="19050" y="495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47"/>
            <p:cNvSpPr/>
            <p:nvPr>
              <p:custDataLst>
                <p:tags r:id="rId226"/>
              </p:custDataLst>
            </p:nvPr>
          </p:nvSpPr>
          <p:spPr>
            <a:xfrm>
              <a:off x="1048142" y="619126"/>
              <a:ext cx="84893" cy="152234"/>
            </a:xfrm>
            <a:custGeom>
              <a:avLst/>
              <a:gdLst/>
              <a:ahLst/>
              <a:cxnLst/>
              <a:rect l="0" t="0" r="0" b="0"/>
              <a:pathLst>
                <a:path w="84893" h="152234">
                  <a:moveTo>
                    <a:pt x="9133" y="9524"/>
                  </a:moveTo>
                  <a:lnTo>
                    <a:pt x="9133" y="9524"/>
                  </a:lnTo>
                  <a:lnTo>
                    <a:pt x="0" y="391"/>
                  </a:lnTo>
                  <a:lnTo>
                    <a:pt x="31490" y="0"/>
                  </a:lnTo>
                  <a:lnTo>
                    <a:pt x="37767" y="2822"/>
                  </a:lnTo>
                  <a:lnTo>
                    <a:pt x="69459" y="31798"/>
                  </a:lnTo>
                  <a:lnTo>
                    <a:pt x="72986" y="40943"/>
                  </a:lnTo>
                  <a:lnTo>
                    <a:pt x="75612" y="51005"/>
                  </a:lnTo>
                  <a:lnTo>
                    <a:pt x="81982" y="63678"/>
                  </a:lnTo>
                  <a:lnTo>
                    <a:pt x="84892" y="87459"/>
                  </a:lnTo>
                  <a:lnTo>
                    <a:pt x="75607" y="119682"/>
                  </a:lnTo>
                  <a:lnTo>
                    <a:pt x="62663" y="136397"/>
                  </a:lnTo>
                  <a:lnTo>
                    <a:pt x="47779" y="151838"/>
                  </a:lnTo>
                  <a:lnTo>
                    <a:pt x="42338" y="152233"/>
                  </a:lnTo>
                  <a:lnTo>
                    <a:pt x="40795" y="151230"/>
                  </a:lnTo>
                  <a:lnTo>
                    <a:pt x="39766" y="149503"/>
                  </a:lnTo>
                  <a:lnTo>
                    <a:pt x="39080" y="147293"/>
                  </a:lnTo>
                  <a:lnTo>
                    <a:pt x="39681" y="144762"/>
                  </a:lnTo>
                  <a:lnTo>
                    <a:pt x="45428" y="133095"/>
                  </a:lnTo>
                  <a:lnTo>
                    <a:pt x="47233" y="12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48"/>
            <p:cNvSpPr/>
            <p:nvPr>
              <p:custDataLst>
                <p:tags r:id="rId227"/>
              </p:custDataLst>
            </p:nvPr>
          </p:nvSpPr>
          <p:spPr>
            <a:xfrm>
              <a:off x="1143000" y="610159"/>
              <a:ext cx="133351" cy="104052"/>
            </a:xfrm>
            <a:custGeom>
              <a:avLst/>
              <a:gdLst/>
              <a:ahLst/>
              <a:cxnLst/>
              <a:rect l="0" t="0" r="0" b="0"/>
              <a:pathLst>
                <a:path w="133351" h="104052">
                  <a:moveTo>
                    <a:pt x="0" y="56591"/>
                  </a:moveTo>
                  <a:lnTo>
                    <a:pt x="0" y="56591"/>
                  </a:lnTo>
                  <a:lnTo>
                    <a:pt x="13257" y="35132"/>
                  </a:lnTo>
                  <a:lnTo>
                    <a:pt x="24452" y="21817"/>
                  </a:lnTo>
                  <a:lnTo>
                    <a:pt x="30583" y="8996"/>
                  </a:lnTo>
                  <a:lnTo>
                    <a:pt x="37660" y="0"/>
                  </a:lnTo>
                  <a:lnTo>
                    <a:pt x="38100" y="47083"/>
                  </a:lnTo>
                  <a:lnTo>
                    <a:pt x="38100" y="69292"/>
                  </a:lnTo>
                  <a:lnTo>
                    <a:pt x="40922" y="75641"/>
                  </a:lnTo>
                  <a:lnTo>
                    <a:pt x="44646" y="81991"/>
                  </a:lnTo>
                  <a:lnTo>
                    <a:pt x="47801" y="91516"/>
                  </a:lnTo>
                  <a:lnTo>
                    <a:pt x="52289" y="97866"/>
                  </a:lnTo>
                  <a:lnTo>
                    <a:pt x="60634" y="101394"/>
                  </a:lnTo>
                  <a:lnTo>
                    <a:pt x="101804" y="104051"/>
                  </a:lnTo>
                  <a:lnTo>
                    <a:pt x="133350" y="9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49"/>
            <p:cNvSpPr/>
            <p:nvPr>
              <p:custDataLst>
                <p:tags r:id="rId228"/>
              </p:custDataLst>
            </p:nvPr>
          </p:nvSpPr>
          <p:spPr>
            <a:xfrm>
              <a:off x="1400175" y="485775"/>
              <a:ext cx="76046" cy="285751"/>
            </a:xfrm>
            <a:custGeom>
              <a:avLst/>
              <a:gdLst/>
              <a:ahLst/>
              <a:cxnLst/>
              <a:rect l="0" t="0" r="0" b="0"/>
              <a:pathLst>
                <a:path w="76046" h="285751">
                  <a:moveTo>
                    <a:pt x="28575" y="0"/>
                  </a:moveTo>
                  <a:lnTo>
                    <a:pt x="28575" y="0"/>
                  </a:lnTo>
                  <a:lnTo>
                    <a:pt x="28575" y="14189"/>
                  </a:lnTo>
                  <a:lnTo>
                    <a:pt x="29633" y="15809"/>
                  </a:lnTo>
                  <a:lnTo>
                    <a:pt x="31397" y="16890"/>
                  </a:lnTo>
                  <a:lnTo>
                    <a:pt x="33632" y="17610"/>
                  </a:lnTo>
                  <a:lnTo>
                    <a:pt x="50965" y="32181"/>
                  </a:lnTo>
                  <a:lnTo>
                    <a:pt x="54401" y="41114"/>
                  </a:lnTo>
                  <a:lnTo>
                    <a:pt x="61663" y="64095"/>
                  </a:lnTo>
                  <a:lnTo>
                    <a:pt x="73554" y="95328"/>
                  </a:lnTo>
                  <a:lnTo>
                    <a:pt x="75852" y="134615"/>
                  </a:lnTo>
                  <a:lnTo>
                    <a:pt x="76045" y="152962"/>
                  </a:lnTo>
                  <a:lnTo>
                    <a:pt x="58279" y="200099"/>
                  </a:lnTo>
                  <a:lnTo>
                    <a:pt x="40365" y="24005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50"/>
            <p:cNvSpPr/>
            <p:nvPr>
              <p:custDataLst>
                <p:tags r:id="rId229"/>
              </p:custDataLst>
            </p:nvPr>
          </p:nvSpPr>
          <p:spPr>
            <a:xfrm>
              <a:off x="914414" y="457237"/>
              <a:ext cx="142862" cy="371439"/>
            </a:xfrm>
            <a:custGeom>
              <a:avLst/>
              <a:gdLst/>
              <a:ahLst/>
              <a:cxnLst/>
              <a:rect l="0" t="0" r="0" b="0"/>
              <a:pathLst>
                <a:path w="142862" h="371439">
                  <a:moveTo>
                    <a:pt x="142861" y="19013"/>
                  </a:moveTo>
                  <a:lnTo>
                    <a:pt x="142861" y="19013"/>
                  </a:lnTo>
                  <a:lnTo>
                    <a:pt x="142861" y="13956"/>
                  </a:lnTo>
                  <a:lnTo>
                    <a:pt x="141803" y="12467"/>
                  </a:lnTo>
                  <a:lnTo>
                    <a:pt x="140039" y="11474"/>
                  </a:lnTo>
                  <a:lnTo>
                    <a:pt x="137804" y="10812"/>
                  </a:lnTo>
                  <a:lnTo>
                    <a:pt x="125527" y="1403"/>
                  </a:lnTo>
                  <a:lnTo>
                    <a:pt x="119263" y="390"/>
                  </a:lnTo>
                  <a:lnTo>
                    <a:pt x="96409" y="0"/>
                  </a:lnTo>
                  <a:lnTo>
                    <a:pt x="92843" y="1046"/>
                  </a:lnTo>
                  <a:lnTo>
                    <a:pt x="90466" y="2802"/>
                  </a:lnTo>
                  <a:lnTo>
                    <a:pt x="88881" y="5031"/>
                  </a:lnTo>
                  <a:lnTo>
                    <a:pt x="81475" y="7507"/>
                  </a:lnTo>
                  <a:lnTo>
                    <a:pt x="76537" y="8167"/>
                  </a:lnTo>
                  <a:lnTo>
                    <a:pt x="72187" y="10724"/>
                  </a:lnTo>
                  <a:lnTo>
                    <a:pt x="50992" y="35358"/>
                  </a:lnTo>
                  <a:lnTo>
                    <a:pt x="25394" y="82655"/>
                  </a:lnTo>
                  <a:lnTo>
                    <a:pt x="6337" y="125682"/>
                  </a:lnTo>
                  <a:lnTo>
                    <a:pt x="822" y="171662"/>
                  </a:lnTo>
                  <a:lnTo>
                    <a:pt x="96" y="219071"/>
                  </a:lnTo>
                  <a:lnTo>
                    <a:pt x="0" y="261611"/>
                  </a:lnTo>
                  <a:lnTo>
                    <a:pt x="7527" y="302530"/>
                  </a:lnTo>
                  <a:lnTo>
                    <a:pt x="8188" y="309624"/>
                  </a:lnTo>
                  <a:lnTo>
                    <a:pt x="14568" y="323151"/>
                  </a:lnTo>
                  <a:lnTo>
                    <a:pt x="50708" y="364911"/>
                  </a:lnTo>
                  <a:lnTo>
                    <a:pt x="59924" y="368537"/>
                  </a:lnTo>
                  <a:lnTo>
                    <a:pt x="76186" y="3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51"/>
            <p:cNvSpPr/>
            <p:nvPr>
              <p:custDataLst>
                <p:tags r:id="rId230"/>
              </p:custDataLst>
            </p:nvPr>
          </p:nvSpPr>
          <p:spPr>
            <a:xfrm>
              <a:off x="590560" y="704850"/>
              <a:ext cx="161916" cy="95251"/>
            </a:xfrm>
            <a:custGeom>
              <a:avLst/>
              <a:gdLst/>
              <a:ahLst/>
              <a:cxnLst/>
              <a:rect l="0" t="0" r="0" b="0"/>
              <a:pathLst>
                <a:path w="161916" h="95251">
                  <a:moveTo>
                    <a:pt x="9515" y="95250"/>
                  </a:moveTo>
                  <a:lnTo>
                    <a:pt x="9515" y="95250"/>
                  </a:lnTo>
                  <a:lnTo>
                    <a:pt x="9515" y="87049"/>
                  </a:lnTo>
                  <a:lnTo>
                    <a:pt x="8457" y="86608"/>
                  </a:lnTo>
                  <a:lnTo>
                    <a:pt x="1314" y="85841"/>
                  </a:lnTo>
                  <a:lnTo>
                    <a:pt x="578" y="82954"/>
                  </a:lnTo>
                  <a:lnTo>
                    <a:pt x="0" y="68116"/>
                  </a:lnTo>
                  <a:lnTo>
                    <a:pt x="5050" y="62045"/>
                  </a:lnTo>
                  <a:lnTo>
                    <a:pt x="10353" y="59326"/>
                  </a:lnTo>
                  <a:lnTo>
                    <a:pt x="13248" y="58600"/>
                  </a:lnTo>
                  <a:lnTo>
                    <a:pt x="42552" y="42047"/>
                  </a:lnTo>
                  <a:lnTo>
                    <a:pt x="59638" y="38211"/>
                  </a:lnTo>
                  <a:lnTo>
                    <a:pt x="96352" y="23014"/>
                  </a:lnTo>
                  <a:lnTo>
                    <a:pt x="136334" y="11794"/>
                  </a:lnTo>
                  <a:lnTo>
                    <a:pt x="161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45"/>
          <p:cNvGrpSpPr/>
          <p:nvPr/>
        </p:nvGrpSpPr>
        <p:grpSpPr>
          <a:xfrm>
            <a:off x="1771650" y="619125"/>
            <a:ext cx="171451" cy="95248"/>
            <a:chOff x="1771650" y="619125"/>
            <a:chExt cx="171451" cy="95248"/>
          </a:xfrm>
        </p:grpSpPr>
        <p:sp>
          <p:nvSpPr>
            <p:cNvPr id="9" name="SMARTInkShape-552"/>
            <p:cNvSpPr/>
            <p:nvPr>
              <p:custDataLst>
                <p:tags r:id="rId223"/>
              </p:custDataLst>
            </p:nvPr>
          </p:nvSpPr>
          <p:spPr>
            <a:xfrm>
              <a:off x="1771650" y="6191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6743" y="19050"/>
                  </a:lnTo>
                  <a:lnTo>
                    <a:pt x="49873" y="10849"/>
                  </a:lnTo>
                  <a:lnTo>
                    <a:pt x="88159" y="854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53"/>
            <p:cNvSpPr/>
            <p:nvPr>
              <p:custDataLst>
                <p:tags r:id="rId224"/>
              </p:custDataLst>
            </p:nvPr>
          </p:nvSpPr>
          <p:spPr>
            <a:xfrm>
              <a:off x="1800270" y="685800"/>
              <a:ext cx="142831" cy="28573"/>
            </a:xfrm>
            <a:custGeom>
              <a:avLst/>
              <a:gdLst/>
              <a:ahLst/>
              <a:cxnLst/>
              <a:rect l="0" t="0" r="0" b="0"/>
              <a:pathLst>
                <a:path w="142831" h="28573">
                  <a:moveTo>
                    <a:pt x="19005" y="0"/>
                  </a:moveTo>
                  <a:lnTo>
                    <a:pt x="19005" y="0"/>
                  </a:lnTo>
                  <a:lnTo>
                    <a:pt x="1671" y="17334"/>
                  </a:lnTo>
                  <a:lnTo>
                    <a:pt x="718" y="21109"/>
                  </a:lnTo>
                  <a:lnTo>
                    <a:pt x="0" y="28138"/>
                  </a:lnTo>
                  <a:lnTo>
                    <a:pt x="45012" y="28572"/>
                  </a:lnTo>
                  <a:lnTo>
                    <a:pt x="87615" y="20374"/>
                  </a:lnTo>
                  <a:lnTo>
                    <a:pt x="99945" y="16816"/>
                  </a:lnTo>
                  <a:lnTo>
                    <a:pt x="111070" y="12765"/>
                  </a:lnTo>
                  <a:lnTo>
                    <a:pt x="1428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46"/>
          <p:cNvGrpSpPr/>
          <p:nvPr/>
        </p:nvGrpSpPr>
        <p:grpSpPr>
          <a:xfrm>
            <a:off x="2448433" y="381427"/>
            <a:ext cx="732918" cy="790103"/>
            <a:chOff x="2448433" y="381427"/>
            <a:chExt cx="732918" cy="790103"/>
          </a:xfrm>
        </p:grpSpPr>
        <p:sp>
          <p:nvSpPr>
            <p:cNvPr id="12" name="SMARTInkShape-554"/>
            <p:cNvSpPr/>
            <p:nvPr>
              <p:custDataLst>
                <p:tags r:id="rId216"/>
              </p:custDataLst>
            </p:nvPr>
          </p:nvSpPr>
          <p:spPr>
            <a:xfrm>
              <a:off x="2581275" y="381427"/>
              <a:ext cx="38101" cy="180549"/>
            </a:xfrm>
            <a:custGeom>
              <a:avLst/>
              <a:gdLst/>
              <a:ahLst/>
              <a:cxnLst/>
              <a:rect l="0" t="0" r="0" b="0"/>
              <a:pathLst>
                <a:path w="38101" h="180549">
                  <a:moveTo>
                    <a:pt x="0" y="18623"/>
                  </a:moveTo>
                  <a:lnTo>
                    <a:pt x="0" y="18623"/>
                  </a:lnTo>
                  <a:lnTo>
                    <a:pt x="0" y="1013"/>
                  </a:lnTo>
                  <a:lnTo>
                    <a:pt x="1058" y="533"/>
                  </a:lnTo>
                  <a:lnTo>
                    <a:pt x="5056" y="0"/>
                  </a:lnTo>
                  <a:lnTo>
                    <a:pt x="6546" y="916"/>
                  </a:lnTo>
                  <a:lnTo>
                    <a:pt x="7539" y="2585"/>
                  </a:lnTo>
                  <a:lnTo>
                    <a:pt x="9264" y="9299"/>
                  </a:lnTo>
                  <a:lnTo>
                    <a:pt x="9409" y="13773"/>
                  </a:lnTo>
                  <a:lnTo>
                    <a:pt x="12295" y="19290"/>
                  </a:lnTo>
                  <a:lnTo>
                    <a:pt x="16048" y="25269"/>
                  </a:lnTo>
                  <a:lnTo>
                    <a:pt x="18161" y="35644"/>
                  </a:lnTo>
                  <a:lnTo>
                    <a:pt x="19845" y="51653"/>
                  </a:lnTo>
                  <a:lnTo>
                    <a:pt x="27216" y="82292"/>
                  </a:lnTo>
                  <a:lnTo>
                    <a:pt x="31218" y="113895"/>
                  </a:lnTo>
                  <a:lnTo>
                    <a:pt x="36061" y="132930"/>
                  </a:lnTo>
                  <a:lnTo>
                    <a:pt x="38100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55"/>
            <p:cNvSpPr/>
            <p:nvPr>
              <p:custDataLst>
                <p:tags r:id="rId217"/>
              </p:custDataLst>
            </p:nvPr>
          </p:nvSpPr>
          <p:spPr>
            <a:xfrm>
              <a:off x="2448433" y="619125"/>
              <a:ext cx="637668" cy="56511"/>
            </a:xfrm>
            <a:custGeom>
              <a:avLst/>
              <a:gdLst/>
              <a:ahLst/>
              <a:cxnLst/>
              <a:rect l="0" t="0" r="0" b="0"/>
              <a:pathLst>
                <a:path w="637668" h="56511">
                  <a:moveTo>
                    <a:pt x="18542" y="38100"/>
                  </a:moveTo>
                  <a:lnTo>
                    <a:pt x="18542" y="38100"/>
                  </a:lnTo>
                  <a:lnTo>
                    <a:pt x="13486" y="38100"/>
                  </a:lnTo>
                  <a:lnTo>
                    <a:pt x="8181" y="40922"/>
                  </a:lnTo>
                  <a:lnTo>
                    <a:pt x="1208" y="46301"/>
                  </a:lnTo>
                  <a:lnTo>
                    <a:pt x="255" y="49859"/>
                  </a:lnTo>
                  <a:lnTo>
                    <a:pt x="0" y="52289"/>
                  </a:lnTo>
                  <a:lnTo>
                    <a:pt x="1948" y="53909"/>
                  </a:lnTo>
                  <a:lnTo>
                    <a:pt x="17459" y="56510"/>
                  </a:lnTo>
                  <a:lnTo>
                    <a:pt x="42937" y="56007"/>
                  </a:lnTo>
                  <a:lnTo>
                    <a:pt x="79570" y="49594"/>
                  </a:lnTo>
                  <a:lnTo>
                    <a:pt x="117763" y="48208"/>
                  </a:lnTo>
                  <a:lnTo>
                    <a:pt x="148365" y="46826"/>
                  </a:lnTo>
                  <a:lnTo>
                    <a:pt x="183133" y="42684"/>
                  </a:lnTo>
                  <a:lnTo>
                    <a:pt x="216930" y="40137"/>
                  </a:lnTo>
                  <a:lnTo>
                    <a:pt x="250648" y="37947"/>
                  </a:lnTo>
                  <a:lnTo>
                    <a:pt x="286800" y="33446"/>
                  </a:lnTo>
                  <a:lnTo>
                    <a:pt x="326857" y="30740"/>
                  </a:lnTo>
                  <a:lnTo>
                    <a:pt x="368296" y="28479"/>
                  </a:lnTo>
                  <a:lnTo>
                    <a:pt x="407879" y="23946"/>
                  </a:lnTo>
                  <a:lnTo>
                    <a:pt x="446639" y="21226"/>
                  </a:lnTo>
                  <a:lnTo>
                    <a:pt x="483974" y="18959"/>
                  </a:lnTo>
                  <a:lnTo>
                    <a:pt x="518206" y="14423"/>
                  </a:lnTo>
                  <a:lnTo>
                    <a:pt x="551059" y="11702"/>
                  </a:lnTo>
                  <a:lnTo>
                    <a:pt x="596483" y="7348"/>
                  </a:lnTo>
                  <a:lnTo>
                    <a:pt x="637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56"/>
            <p:cNvSpPr/>
            <p:nvPr>
              <p:custDataLst>
                <p:tags r:id="rId218"/>
              </p:custDataLst>
            </p:nvPr>
          </p:nvSpPr>
          <p:spPr>
            <a:xfrm>
              <a:off x="2638425" y="819150"/>
              <a:ext cx="409576" cy="352380"/>
            </a:xfrm>
            <a:custGeom>
              <a:avLst/>
              <a:gdLst/>
              <a:ahLst/>
              <a:cxnLst/>
              <a:rect l="0" t="0" r="0" b="0"/>
              <a:pathLst>
                <a:path w="409576" h="352380">
                  <a:moveTo>
                    <a:pt x="0" y="314325"/>
                  </a:moveTo>
                  <a:lnTo>
                    <a:pt x="0" y="314325"/>
                  </a:lnTo>
                  <a:lnTo>
                    <a:pt x="0" y="305193"/>
                  </a:lnTo>
                  <a:lnTo>
                    <a:pt x="9133" y="304810"/>
                  </a:lnTo>
                  <a:lnTo>
                    <a:pt x="9409" y="309859"/>
                  </a:lnTo>
                  <a:lnTo>
                    <a:pt x="10506" y="311348"/>
                  </a:lnTo>
                  <a:lnTo>
                    <a:pt x="14547" y="313002"/>
                  </a:lnTo>
                  <a:lnTo>
                    <a:pt x="16048" y="314501"/>
                  </a:lnTo>
                  <a:lnTo>
                    <a:pt x="21279" y="324512"/>
                  </a:lnTo>
                  <a:lnTo>
                    <a:pt x="34836" y="340633"/>
                  </a:lnTo>
                  <a:lnTo>
                    <a:pt x="36650" y="346479"/>
                  </a:lnTo>
                  <a:lnTo>
                    <a:pt x="38191" y="348461"/>
                  </a:lnTo>
                  <a:lnTo>
                    <a:pt x="42727" y="350663"/>
                  </a:lnTo>
                  <a:lnTo>
                    <a:pt x="61687" y="352379"/>
                  </a:lnTo>
                  <a:lnTo>
                    <a:pt x="63349" y="351336"/>
                  </a:lnTo>
                  <a:lnTo>
                    <a:pt x="64457" y="349582"/>
                  </a:lnTo>
                  <a:lnTo>
                    <a:pt x="65197" y="347355"/>
                  </a:lnTo>
                  <a:lnTo>
                    <a:pt x="74019" y="333125"/>
                  </a:lnTo>
                  <a:lnTo>
                    <a:pt x="76115" y="300361"/>
                  </a:lnTo>
                  <a:lnTo>
                    <a:pt x="73373" y="254279"/>
                  </a:lnTo>
                  <a:lnTo>
                    <a:pt x="66498" y="209169"/>
                  </a:lnTo>
                  <a:lnTo>
                    <a:pt x="53534" y="161875"/>
                  </a:lnTo>
                  <a:lnTo>
                    <a:pt x="40864" y="121832"/>
                  </a:lnTo>
                  <a:lnTo>
                    <a:pt x="38262" y="75347"/>
                  </a:lnTo>
                  <a:lnTo>
                    <a:pt x="38114" y="54179"/>
                  </a:lnTo>
                  <a:lnTo>
                    <a:pt x="39168" y="51994"/>
                  </a:lnTo>
                  <a:lnTo>
                    <a:pt x="40929" y="50538"/>
                  </a:lnTo>
                  <a:lnTo>
                    <a:pt x="43161" y="49567"/>
                  </a:lnTo>
                  <a:lnTo>
                    <a:pt x="60894" y="46950"/>
                  </a:lnTo>
                  <a:lnTo>
                    <a:pt x="73311" y="41193"/>
                  </a:lnTo>
                  <a:lnTo>
                    <a:pt x="115858" y="31825"/>
                  </a:lnTo>
                  <a:lnTo>
                    <a:pt x="155530" y="29217"/>
                  </a:lnTo>
                  <a:lnTo>
                    <a:pt x="191427" y="25943"/>
                  </a:lnTo>
                  <a:lnTo>
                    <a:pt x="228875" y="21092"/>
                  </a:lnTo>
                  <a:lnTo>
                    <a:pt x="266781" y="16833"/>
                  </a:lnTo>
                  <a:lnTo>
                    <a:pt x="312460" y="10969"/>
                  </a:lnTo>
                  <a:lnTo>
                    <a:pt x="352057" y="9810"/>
                  </a:lnTo>
                  <a:lnTo>
                    <a:pt x="387630" y="6759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57"/>
            <p:cNvSpPr/>
            <p:nvPr>
              <p:custDataLst>
                <p:tags r:id="rId219"/>
              </p:custDataLst>
            </p:nvPr>
          </p:nvSpPr>
          <p:spPr>
            <a:xfrm>
              <a:off x="2809875" y="952535"/>
              <a:ext cx="95251" cy="157846"/>
            </a:xfrm>
            <a:custGeom>
              <a:avLst/>
              <a:gdLst/>
              <a:ahLst/>
              <a:cxnLst/>
              <a:rect l="0" t="0" r="0" b="0"/>
              <a:pathLst>
                <a:path w="95251" h="157846">
                  <a:moveTo>
                    <a:pt x="0" y="28540"/>
                  </a:moveTo>
                  <a:lnTo>
                    <a:pt x="0" y="28540"/>
                  </a:lnTo>
                  <a:lnTo>
                    <a:pt x="14465" y="14075"/>
                  </a:lnTo>
                  <a:lnTo>
                    <a:pt x="19834" y="11528"/>
                  </a:lnTo>
                  <a:lnTo>
                    <a:pt x="35028" y="8700"/>
                  </a:lnTo>
                  <a:lnTo>
                    <a:pt x="47645" y="2004"/>
                  </a:lnTo>
                  <a:lnTo>
                    <a:pt x="79376" y="0"/>
                  </a:lnTo>
                  <a:lnTo>
                    <a:pt x="81492" y="1047"/>
                  </a:lnTo>
                  <a:lnTo>
                    <a:pt x="82903" y="2803"/>
                  </a:lnTo>
                  <a:lnTo>
                    <a:pt x="83844" y="5032"/>
                  </a:lnTo>
                  <a:lnTo>
                    <a:pt x="85529" y="6518"/>
                  </a:lnTo>
                  <a:lnTo>
                    <a:pt x="90224" y="8169"/>
                  </a:lnTo>
                  <a:lnTo>
                    <a:pt x="91899" y="9668"/>
                  </a:lnTo>
                  <a:lnTo>
                    <a:pt x="93761" y="14155"/>
                  </a:lnTo>
                  <a:lnTo>
                    <a:pt x="95119" y="31846"/>
                  </a:lnTo>
                  <a:lnTo>
                    <a:pt x="94104" y="33919"/>
                  </a:lnTo>
                  <a:lnTo>
                    <a:pt x="92370" y="35301"/>
                  </a:lnTo>
                  <a:lnTo>
                    <a:pt x="90155" y="36222"/>
                  </a:lnTo>
                  <a:lnTo>
                    <a:pt x="88678" y="38953"/>
                  </a:lnTo>
                  <a:lnTo>
                    <a:pt x="85541" y="51851"/>
                  </a:lnTo>
                  <a:lnTo>
                    <a:pt x="75537" y="66228"/>
                  </a:lnTo>
                  <a:lnTo>
                    <a:pt x="31748" y="111089"/>
                  </a:lnTo>
                  <a:lnTo>
                    <a:pt x="11406" y="131434"/>
                  </a:lnTo>
                  <a:lnTo>
                    <a:pt x="10361" y="135301"/>
                  </a:lnTo>
                  <a:lnTo>
                    <a:pt x="9540" y="150910"/>
                  </a:lnTo>
                  <a:lnTo>
                    <a:pt x="10593" y="151395"/>
                  </a:lnTo>
                  <a:lnTo>
                    <a:pt x="35035" y="153398"/>
                  </a:lnTo>
                  <a:lnTo>
                    <a:pt x="41324" y="157410"/>
                  </a:lnTo>
                  <a:lnTo>
                    <a:pt x="44483" y="157845"/>
                  </a:lnTo>
                  <a:lnTo>
                    <a:pt x="83739" y="149665"/>
                  </a:lnTo>
                  <a:lnTo>
                    <a:pt x="95250" y="1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58"/>
            <p:cNvSpPr/>
            <p:nvPr>
              <p:custDataLst>
                <p:tags r:id="rId220"/>
              </p:custDataLst>
            </p:nvPr>
          </p:nvSpPr>
          <p:spPr>
            <a:xfrm>
              <a:off x="3011270" y="971550"/>
              <a:ext cx="55781" cy="119415"/>
            </a:xfrm>
            <a:custGeom>
              <a:avLst/>
              <a:gdLst/>
              <a:ahLst/>
              <a:cxnLst/>
              <a:rect l="0" t="0" r="0" b="0"/>
              <a:pathLst>
                <a:path w="55781" h="119415">
                  <a:moveTo>
                    <a:pt x="55780" y="0"/>
                  </a:moveTo>
                  <a:lnTo>
                    <a:pt x="55780" y="0"/>
                  </a:lnTo>
                  <a:lnTo>
                    <a:pt x="55780" y="8201"/>
                  </a:lnTo>
                  <a:lnTo>
                    <a:pt x="39304" y="28771"/>
                  </a:lnTo>
                  <a:lnTo>
                    <a:pt x="36816" y="35012"/>
                  </a:lnTo>
                  <a:lnTo>
                    <a:pt x="30523" y="44476"/>
                  </a:lnTo>
                  <a:lnTo>
                    <a:pt x="19892" y="70048"/>
                  </a:lnTo>
                  <a:lnTo>
                    <a:pt x="12103" y="81668"/>
                  </a:lnTo>
                  <a:lnTo>
                    <a:pt x="9325" y="91814"/>
                  </a:lnTo>
                  <a:lnTo>
                    <a:pt x="8675" y="98309"/>
                  </a:lnTo>
                  <a:lnTo>
                    <a:pt x="5564" y="104723"/>
                  </a:lnTo>
                  <a:lnTo>
                    <a:pt x="0" y="112408"/>
                  </a:lnTo>
                  <a:lnTo>
                    <a:pt x="601" y="114097"/>
                  </a:lnTo>
                  <a:lnTo>
                    <a:pt x="4092" y="118796"/>
                  </a:lnTo>
                  <a:lnTo>
                    <a:pt x="5447" y="119414"/>
                  </a:lnTo>
                  <a:lnTo>
                    <a:pt x="6349" y="118768"/>
                  </a:lnTo>
                  <a:lnTo>
                    <a:pt x="815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59"/>
            <p:cNvSpPr/>
            <p:nvPr>
              <p:custDataLst>
                <p:tags r:id="rId221"/>
              </p:custDataLst>
            </p:nvPr>
          </p:nvSpPr>
          <p:spPr>
            <a:xfrm>
              <a:off x="3086100" y="990992"/>
              <a:ext cx="9526" cy="94859"/>
            </a:xfrm>
            <a:custGeom>
              <a:avLst/>
              <a:gdLst/>
              <a:ahLst/>
              <a:cxnLst/>
              <a:rect l="0" t="0" r="0" b="0"/>
              <a:pathLst>
                <a:path w="9526" h="94859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9525" y="47250"/>
                  </a:lnTo>
                  <a:lnTo>
                    <a:pt x="9525" y="59936"/>
                  </a:lnTo>
                  <a:lnTo>
                    <a:pt x="6703" y="66285"/>
                  </a:lnTo>
                  <a:lnTo>
                    <a:pt x="2979" y="72634"/>
                  </a:lnTo>
                  <a:lnTo>
                    <a:pt x="589" y="85333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60"/>
            <p:cNvSpPr/>
            <p:nvPr>
              <p:custDataLst>
                <p:tags r:id="rId222"/>
              </p:custDataLst>
            </p:nvPr>
          </p:nvSpPr>
          <p:spPr>
            <a:xfrm>
              <a:off x="3000526" y="933450"/>
              <a:ext cx="180825" cy="57151"/>
            </a:xfrm>
            <a:custGeom>
              <a:avLst/>
              <a:gdLst/>
              <a:ahLst/>
              <a:cxnLst/>
              <a:rect l="0" t="0" r="0" b="0"/>
              <a:pathLst>
                <a:path w="180825" h="57151">
                  <a:moveTo>
                    <a:pt x="18899" y="57150"/>
                  </a:moveTo>
                  <a:lnTo>
                    <a:pt x="18899" y="57150"/>
                  </a:lnTo>
                  <a:lnTo>
                    <a:pt x="1565" y="57150"/>
                  </a:lnTo>
                  <a:lnTo>
                    <a:pt x="993" y="56092"/>
                  </a:lnTo>
                  <a:lnTo>
                    <a:pt x="0" y="48949"/>
                  </a:lnTo>
                  <a:lnTo>
                    <a:pt x="4950" y="42961"/>
                  </a:lnTo>
                  <a:lnTo>
                    <a:pt x="10230" y="40260"/>
                  </a:lnTo>
                  <a:lnTo>
                    <a:pt x="57269" y="26397"/>
                  </a:lnTo>
                  <a:lnTo>
                    <a:pt x="70877" y="22315"/>
                  </a:lnTo>
                  <a:lnTo>
                    <a:pt x="114722" y="14424"/>
                  </a:lnTo>
                  <a:lnTo>
                    <a:pt x="154310" y="7348"/>
                  </a:lnTo>
                  <a:lnTo>
                    <a:pt x="180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561"/>
          <p:cNvSpPr/>
          <p:nvPr>
            <p:custDataLst>
              <p:tags r:id="rId1"/>
            </p:custDataLst>
          </p:nvPr>
        </p:nvSpPr>
        <p:spPr>
          <a:xfrm>
            <a:off x="2343161" y="962025"/>
            <a:ext cx="228590" cy="160437"/>
          </a:xfrm>
          <a:custGeom>
            <a:avLst/>
            <a:gdLst/>
            <a:ahLst/>
            <a:cxnLst/>
            <a:rect l="0" t="0" r="0" b="0"/>
            <a:pathLst>
              <a:path w="228590" h="160437">
                <a:moveTo>
                  <a:pt x="47614" y="76200"/>
                </a:moveTo>
                <a:lnTo>
                  <a:pt x="47614" y="76200"/>
                </a:lnTo>
                <a:lnTo>
                  <a:pt x="47614" y="57267"/>
                </a:lnTo>
                <a:lnTo>
                  <a:pt x="47614" y="98440"/>
                </a:lnTo>
                <a:lnTo>
                  <a:pt x="44792" y="104781"/>
                </a:lnTo>
                <a:lnTo>
                  <a:pt x="41068" y="111128"/>
                </a:lnTo>
                <a:lnTo>
                  <a:pt x="38677" y="123825"/>
                </a:lnTo>
                <a:lnTo>
                  <a:pt x="38481" y="127000"/>
                </a:lnTo>
                <a:lnTo>
                  <a:pt x="35441" y="133350"/>
                </a:lnTo>
                <a:lnTo>
                  <a:pt x="31620" y="139700"/>
                </a:lnTo>
                <a:lnTo>
                  <a:pt x="28966" y="150519"/>
                </a:lnTo>
                <a:lnTo>
                  <a:pt x="20398" y="160436"/>
                </a:lnTo>
                <a:lnTo>
                  <a:pt x="18887" y="159874"/>
                </a:lnTo>
                <a:lnTo>
                  <a:pt x="4885" y="147697"/>
                </a:lnTo>
                <a:lnTo>
                  <a:pt x="2165" y="139374"/>
                </a:lnTo>
                <a:lnTo>
                  <a:pt x="14" y="91949"/>
                </a:lnTo>
                <a:lnTo>
                  <a:pt x="0" y="83905"/>
                </a:lnTo>
                <a:lnTo>
                  <a:pt x="2816" y="76802"/>
                </a:lnTo>
                <a:lnTo>
                  <a:pt x="31788" y="44460"/>
                </a:lnTo>
                <a:lnTo>
                  <a:pt x="76439" y="19051"/>
                </a:lnTo>
                <a:lnTo>
                  <a:pt x="89000" y="13759"/>
                </a:lnTo>
                <a:lnTo>
                  <a:pt x="136168" y="6950"/>
                </a:lnTo>
                <a:lnTo>
                  <a:pt x="181866" y="407"/>
                </a:lnTo>
                <a:lnTo>
                  <a:pt x="22858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48"/>
          <p:cNvGrpSpPr/>
          <p:nvPr/>
        </p:nvGrpSpPr>
        <p:grpSpPr>
          <a:xfrm>
            <a:off x="3554600" y="117"/>
            <a:ext cx="1303151" cy="770049"/>
            <a:chOff x="3554600" y="117"/>
            <a:chExt cx="1303151" cy="770049"/>
          </a:xfrm>
        </p:grpSpPr>
        <p:sp>
          <p:nvSpPr>
            <p:cNvPr id="21" name="SMARTInkShape-562"/>
            <p:cNvSpPr/>
            <p:nvPr>
              <p:custDataLst>
                <p:tags r:id="rId204"/>
              </p:custDataLst>
            </p:nvPr>
          </p:nvSpPr>
          <p:spPr>
            <a:xfrm>
              <a:off x="3554600" y="543090"/>
              <a:ext cx="264926" cy="227076"/>
            </a:xfrm>
            <a:custGeom>
              <a:avLst/>
              <a:gdLst/>
              <a:ahLst/>
              <a:cxnLst/>
              <a:rect l="0" t="0" r="0" b="0"/>
              <a:pathLst>
                <a:path w="264926" h="227076">
                  <a:moveTo>
                    <a:pt x="45850" y="123660"/>
                  </a:moveTo>
                  <a:lnTo>
                    <a:pt x="45850" y="123660"/>
                  </a:lnTo>
                  <a:lnTo>
                    <a:pt x="45850" y="118603"/>
                  </a:lnTo>
                  <a:lnTo>
                    <a:pt x="46908" y="117114"/>
                  </a:lnTo>
                  <a:lnTo>
                    <a:pt x="48672" y="116121"/>
                  </a:lnTo>
                  <a:lnTo>
                    <a:pt x="62097" y="113338"/>
                  </a:lnTo>
                  <a:lnTo>
                    <a:pt x="71360" y="107667"/>
                  </a:lnTo>
                  <a:lnTo>
                    <a:pt x="80808" y="104457"/>
                  </a:lnTo>
                  <a:lnTo>
                    <a:pt x="90310" y="98332"/>
                  </a:lnTo>
                  <a:lnTo>
                    <a:pt x="99828" y="94989"/>
                  </a:lnTo>
                  <a:lnTo>
                    <a:pt x="125225" y="72732"/>
                  </a:lnTo>
                  <a:lnTo>
                    <a:pt x="128753" y="63631"/>
                  </a:lnTo>
                  <a:lnTo>
                    <a:pt x="131553" y="18936"/>
                  </a:lnTo>
                  <a:lnTo>
                    <a:pt x="131561" y="15744"/>
                  </a:lnTo>
                  <a:lnTo>
                    <a:pt x="128746" y="9375"/>
                  </a:lnTo>
                  <a:lnTo>
                    <a:pt x="123373" y="1720"/>
                  </a:lnTo>
                  <a:lnTo>
                    <a:pt x="119816" y="673"/>
                  </a:lnTo>
                  <a:lnTo>
                    <a:pt x="103852" y="0"/>
                  </a:lnTo>
                  <a:lnTo>
                    <a:pt x="95265" y="2731"/>
                  </a:lnTo>
                  <a:lnTo>
                    <a:pt x="52624" y="31635"/>
                  </a:lnTo>
                  <a:lnTo>
                    <a:pt x="28842" y="57828"/>
                  </a:lnTo>
                  <a:lnTo>
                    <a:pt x="22416" y="70060"/>
                  </a:lnTo>
                  <a:lnTo>
                    <a:pt x="15468" y="92337"/>
                  </a:lnTo>
                  <a:lnTo>
                    <a:pt x="4218" y="112299"/>
                  </a:lnTo>
                  <a:lnTo>
                    <a:pt x="0" y="130407"/>
                  </a:lnTo>
                  <a:lnTo>
                    <a:pt x="1836" y="142886"/>
                  </a:lnTo>
                  <a:lnTo>
                    <a:pt x="17220" y="186971"/>
                  </a:lnTo>
                  <a:lnTo>
                    <a:pt x="21837" y="198012"/>
                  </a:lnTo>
                  <a:lnTo>
                    <a:pt x="30238" y="207153"/>
                  </a:lnTo>
                  <a:lnTo>
                    <a:pt x="41028" y="213684"/>
                  </a:lnTo>
                  <a:lnTo>
                    <a:pt x="86862" y="226143"/>
                  </a:lnTo>
                  <a:lnTo>
                    <a:pt x="125412" y="227075"/>
                  </a:lnTo>
                  <a:lnTo>
                    <a:pt x="170118" y="220194"/>
                  </a:lnTo>
                  <a:lnTo>
                    <a:pt x="217358" y="208718"/>
                  </a:lnTo>
                  <a:lnTo>
                    <a:pt x="264925" y="1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63"/>
            <p:cNvSpPr/>
            <p:nvPr>
              <p:custDataLst>
                <p:tags r:id="rId205"/>
              </p:custDataLst>
            </p:nvPr>
          </p:nvSpPr>
          <p:spPr>
            <a:xfrm>
              <a:off x="3762378" y="209550"/>
              <a:ext cx="104773" cy="28576"/>
            </a:xfrm>
            <a:custGeom>
              <a:avLst/>
              <a:gdLst/>
              <a:ahLst/>
              <a:cxnLst/>
              <a:rect l="0" t="0" r="0" b="0"/>
              <a:pathLst>
                <a:path w="104773" h="28576">
                  <a:moveTo>
                    <a:pt x="9522" y="28575"/>
                  </a:moveTo>
                  <a:lnTo>
                    <a:pt x="9522" y="28575"/>
                  </a:lnTo>
                  <a:lnTo>
                    <a:pt x="390" y="19442"/>
                  </a:lnTo>
                  <a:lnTo>
                    <a:pt x="0" y="28462"/>
                  </a:lnTo>
                  <a:lnTo>
                    <a:pt x="31796" y="28574"/>
                  </a:lnTo>
                  <a:lnTo>
                    <a:pt x="38119" y="25752"/>
                  </a:lnTo>
                  <a:lnTo>
                    <a:pt x="44457" y="22029"/>
                  </a:lnTo>
                  <a:lnTo>
                    <a:pt x="88211" y="9427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64"/>
            <p:cNvSpPr/>
            <p:nvPr>
              <p:custDataLst>
                <p:tags r:id="rId206"/>
              </p:custDataLst>
            </p:nvPr>
          </p:nvSpPr>
          <p:spPr>
            <a:xfrm>
              <a:off x="3953040" y="80506"/>
              <a:ext cx="76036" cy="186195"/>
            </a:xfrm>
            <a:custGeom>
              <a:avLst/>
              <a:gdLst/>
              <a:ahLst/>
              <a:cxnLst/>
              <a:rect l="0" t="0" r="0" b="0"/>
              <a:pathLst>
                <a:path w="76036" h="186195">
                  <a:moveTo>
                    <a:pt x="66510" y="33794"/>
                  </a:moveTo>
                  <a:lnTo>
                    <a:pt x="66510" y="33794"/>
                  </a:lnTo>
                  <a:lnTo>
                    <a:pt x="75642" y="24661"/>
                  </a:lnTo>
                  <a:lnTo>
                    <a:pt x="76035" y="6578"/>
                  </a:lnTo>
                  <a:lnTo>
                    <a:pt x="70978" y="565"/>
                  </a:lnTo>
                  <a:lnTo>
                    <a:pt x="68430" y="0"/>
                  </a:lnTo>
                  <a:lnTo>
                    <a:pt x="65674" y="681"/>
                  </a:lnTo>
                  <a:lnTo>
                    <a:pt x="56737" y="6697"/>
                  </a:lnTo>
                  <a:lnTo>
                    <a:pt x="50525" y="11167"/>
                  </a:lnTo>
                  <a:lnTo>
                    <a:pt x="41077" y="14743"/>
                  </a:lnTo>
                  <a:lnTo>
                    <a:pt x="34746" y="19330"/>
                  </a:lnTo>
                  <a:lnTo>
                    <a:pt x="12534" y="65116"/>
                  </a:lnTo>
                  <a:lnTo>
                    <a:pt x="4068" y="84467"/>
                  </a:lnTo>
                  <a:lnTo>
                    <a:pt x="0" y="130333"/>
                  </a:lnTo>
                  <a:lnTo>
                    <a:pt x="4941" y="151298"/>
                  </a:lnTo>
                  <a:lnTo>
                    <a:pt x="10218" y="160101"/>
                  </a:lnTo>
                  <a:lnTo>
                    <a:pt x="34794" y="182058"/>
                  </a:lnTo>
                  <a:lnTo>
                    <a:pt x="47460" y="18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65"/>
            <p:cNvSpPr/>
            <p:nvPr>
              <p:custDataLst>
                <p:tags r:id="rId207"/>
              </p:custDataLst>
            </p:nvPr>
          </p:nvSpPr>
          <p:spPr>
            <a:xfrm>
              <a:off x="4077096" y="114455"/>
              <a:ext cx="123430" cy="114098"/>
            </a:xfrm>
            <a:custGeom>
              <a:avLst/>
              <a:gdLst/>
              <a:ahLst/>
              <a:cxnLst/>
              <a:rect l="0" t="0" r="0" b="0"/>
              <a:pathLst>
                <a:path w="123430" h="114098">
                  <a:moveTo>
                    <a:pt x="18654" y="28420"/>
                  </a:moveTo>
                  <a:lnTo>
                    <a:pt x="18654" y="28420"/>
                  </a:lnTo>
                  <a:lnTo>
                    <a:pt x="18654" y="23364"/>
                  </a:lnTo>
                  <a:lnTo>
                    <a:pt x="17596" y="22932"/>
                  </a:lnTo>
                  <a:lnTo>
                    <a:pt x="13597" y="25275"/>
                  </a:lnTo>
                  <a:lnTo>
                    <a:pt x="12108" y="25265"/>
                  </a:lnTo>
                  <a:lnTo>
                    <a:pt x="11115" y="24200"/>
                  </a:lnTo>
                  <a:lnTo>
                    <a:pt x="9246" y="19205"/>
                  </a:lnTo>
                  <a:lnTo>
                    <a:pt x="0" y="9770"/>
                  </a:lnTo>
                  <a:lnTo>
                    <a:pt x="23205" y="9373"/>
                  </a:lnTo>
                  <a:lnTo>
                    <a:pt x="28791" y="12194"/>
                  </a:lnTo>
                  <a:lnTo>
                    <a:pt x="34801" y="15917"/>
                  </a:lnTo>
                  <a:lnTo>
                    <a:pt x="44135" y="19071"/>
                  </a:lnTo>
                  <a:lnTo>
                    <a:pt x="59939" y="32036"/>
                  </a:lnTo>
                  <a:lnTo>
                    <a:pt x="63462" y="38141"/>
                  </a:lnTo>
                  <a:lnTo>
                    <a:pt x="65908" y="47300"/>
                  </a:lnTo>
                  <a:lnTo>
                    <a:pt x="66114" y="51980"/>
                  </a:lnTo>
                  <a:lnTo>
                    <a:pt x="63383" y="57589"/>
                  </a:lnTo>
                  <a:lnTo>
                    <a:pt x="61173" y="60566"/>
                  </a:lnTo>
                  <a:lnTo>
                    <a:pt x="56568" y="78436"/>
                  </a:lnTo>
                  <a:lnTo>
                    <a:pt x="54513" y="80814"/>
                  </a:lnTo>
                  <a:lnTo>
                    <a:pt x="34398" y="98549"/>
                  </a:lnTo>
                  <a:lnTo>
                    <a:pt x="30943" y="104744"/>
                  </a:lnTo>
                  <a:lnTo>
                    <a:pt x="30021" y="107878"/>
                  </a:lnTo>
                  <a:lnTo>
                    <a:pt x="28349" y="109967"/>
                  </a:lnTo>
                  <a:lnTo>
                    <a:pt x="18784" y="114097"/>
                  </a:lnTo>
                  <a:lnTo>
                    <a:pt x="18657" y="94898"/>
                  </a:lnTo>
                  <a:lnTo>
                    <a:pt x="21478" y="86894"/>
                  </a:lnTo>
                  <a:lnTo>
                    <a:pt x="41044" y="63422"/>
                  </a:lnTo>
                  <a:lnTo>
                    <a:pt x="88389" y="25246"/>
                  </a:lnTo>
                  <a:lnTo>
                    <a:pt x="94803" y="21718"/>
                  </a:lnTo>
                  <a:lnTo>
                    <a:pt x="97995" y="20777"/>
                  </a:lnTo>
                  <a:lnTo>
                    <a:pt x="100123" y="19091"/>
                  </a:lnTo>
                  <a:lnTo>
                    <a:pt x="102487" y="14396"/>
                  </a:lnTo>
                  <a:lnTo>
                    <a:pt x="104365" y="0"/>
                  </a:lnTo>
                  <a:lnTo>
                    <a:pt x="104375" y="4947"/>
                  </a:lnTo>
                  <a:lnTo>
                    <a:pt x="101555" y="10227"/>
                  </a:lnTo>
                  <a:lnTo>
                    <a:pt x="79743" y="43684"/>
                  </a:lnTo>
                  <a:lnTo>
                    <a:pt x="76323" y="55033"/>
                  </a:lnTo>
                  <a:lnTo>
                    <a:pt x="75818" y="79334"/>
                  </a:lnTo>
                  <a:lnTo>
                    <a:pt x="78632" y="85621"/>
                  </a:lnTo>
                  <a:lnTo>
                    <a:pt x="84006" y="93224"/>
                  </a:lnTo>
                  <a:lnTo>
                    <a:pt x="103055" y="97671"/>
                  </a:lnTo>
                  <a:lnTo>
                    <a:pt x="110141" y="101532"/>
                  </a:lnTo>
                  <a:lnTo>
                    <a:pt x="123429" y="104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66"/>
            <p:cNvSpPr/>
            <p:nvPr>
              <p:custDataLst>
                <p:tags r:id="rId208"/>
              </p:custDataLst>
            </p:nvPr>
          </p:nvSpPr>
          <p:spPr>
            <a:xfrm>
              <a:off x="4305300" y="163249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8201"/>
                  </a:moveTo>
                  <a:lnTo>
                    <a:pt x="0" y="8201"/>
                  </a:lnTo>
                  <a:lnTo>
                    <a:pt x="9132" y="8201"/>
                  </a:lnTo>
                  <a:lnTo>
                    <a:pt x="9491" y="0"/>
                  </a:lnTo>
                  <a:lnTo>
                    <a:pt x="19882" y="6389"/>
                  </a:lnTo>
                  <a:lnTo>
                    <a:pt x="64743" y="8197"/>
                  </a:lnTo>
                  <a:lnTo>
                    <a:pt x="762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67"/>
            <p:cNvSpPr/>
            <p:nvPr>
              <p:custDataLst>
                <p:tags r:id="rId209"/>
              </p:custDataLst>
            </p:nvPr>
          </p:nvSpPr>
          <p:spPr>
            <a:xfrm>
              <a:off x="4410075" y="95384"/>
              <a:ext cx="209551" cy="179518"/>
            </a:xfrm>
            <a:custGeom>
              <a:avLst/>
              <a:gdLst/>
              <a:ahLst/>
              <a:cxnLst/>
              <a:rect l="0" t="0" r="0" b="0"/>
              <a:pathLst>
                <a:path w="209551" h="179518">
                  <a:moveTo>
                    <a:pt x="0" y="171316"/>
                  </a:moveTo>
                  <a:lnTo>
                    <a:pt x="0" y="171316"/>
                  </a:lnTo>
                  <a:lnTo>
                    <a:pt x="0" y="179517"/>
                  </a:lnTo>
                  <a:lnTo>
                    <a:pt x="8201" y="172524"/>
                  </a:lnTo>
                  <a:lnTo>
                    <a:pt x="17610" y="171422"/>
                  </a:lnTo>
                  <a:lnTo>
                    <a:pt x="41403" y="148929"/>
                  </a:lnTo>
                  <a:lnTo>
                    <a:pt x="44860" y="142669"/>
                  </a:lnTo>
                  <a:lnTo>
                    <a:pt x="52135" y="124970"/>
                  </a:lnTo>
                  <a:lnTo>
                    <a:pt x="72045" y="90947"/>
                  </a:lnTo>
                  <a:lnTo>
                    <a:pt x="84239" y="46159"/>
                  </a:lnTo>
                  <a:lnTo>
                    <a:pt x="94819" y="11713"/>
                  </a:lnTo>
                  <a:lnTo>
                    <a:pt x="104372" y="319"/>
                  </a:lnTo>
                  <a:lnTo>
                    <a:pt x="99599" y="0"/>
                  </a:lnTo>
                  <a:lnTo>
                    <a:pt x="98149" y="1014"/>
                  </a:lnTo>
                  <a:lnTo>
                    <a:pt x="97183" y="2748"/>
                  </a:lnTo>
                  <a:lnTo>
                    <a:pt x="96539" y="4962"/>
                  </a:lnTo>
                  <a:lnTo>
                    <a:pt x="87881" y="19169"/>
                  </a:lnTo>
                  <a:lnTo>
                    <a:pt x="84951" y="34824"/>
                  </a:lnTo>
                  <a:lnTo>
                    <a:pt x="79263" y="45384"/>
                  </a:lnTo>
                  <a:lnTo>
                    <a:pt x="76319" y="78849"/>
                  </a:lnTo>
                  <a:lnTo>
                    <a:pt x="79075" y="85417"/>
                  </a:lnTo>
                  <a:lnTo>
                    <a:pt x="84412" y="93200"/>
                  </a:lnTo>
                  <a:lnTo>
                    <a:pt x="87964" y="94264"/>
                  </a:lnTo>
                  <a:lnTo>
                    <a:pt x="109313" y="95101"/>
                  </a:lnTo>
                  <a:lnTo>
                    <a:pt x="110975" y="94048"/>
                  </a:lnTo>
                  <a:lnTo>
                    <a:pt x="112083" y="92287"/>
                  </a:lnTo>
                  <a:lnTo>
                    <a:pt x="112823" y="90055"/>
                  </a:lnTo>
                  <a:lnTo>
                    <a:pt x="127428" y="72725"/>
                  </a:lnTo>
                  <a:lnTo>
                    <a:pt x="138726" y="60158"/>
                  </a:lnTo>
                  <a:lnTo>
                    <a:pt x="144878" y="47485"/>
                  </a:lnTo>
                  <a:lnTo>
                    <a:pt x="157955" y="31615"/>
                  </a:lnTo>
                  <a:lnTo>
                    <a:pt x="161911" y="18965"/>
                  </a:lnTo>
                  <a:lnTo>
                    <a:pt x="170125" y="27121"/>
                  </a:lnTo>
                  <a:lnTo>
                    <a:pt x="171057" y="33106"/>
                  </a:lnTo>
                  <a:lnTo>
                    <a:pt x="171333" y="41583"/>
                  </a:lnTo>
                  <a:lnTo>
                    <a:pt x="174220" y="47687"/>
                  </a:lnTo>
                  <a:lnTo>
                    <a:pt x="186632" y="63392"/>
                  </a:lnTo>
                  <a:lnTo>
                    <a:pt x="192558" y="76071"/>
                  </a:lnTo>
                  <a:lnTo>
                    <a:pt x="196706" y="82418"/>
                  </a:lnTo>
                  <a:lnTo>
                    <a:pt x="200101" y="91942"/>
                  </a:lnTo>
                  <a:lnTo>
                    <a:pt x="209550" y="104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68"/>
            <p:cNvSpPr/>
            <p:nvPr>
              <p:custDataLst>
                <p:tags r:id="rId210"/>
              </p:custDataLst>
            </p:nvPr>
          </p:nvSpPr>
          <p:spPr>
            <a:xfrm>
              <a:off x="4686300" y="73644"/>
              <a:ext cx="28573" cy="164482"/>
            </a:xfrm>
            <a:custGeom>
              <a:avLst/>
              <a:gdLst/>
              <a:ahLst/>
              <a:cxnLst/>
              <a:rect l="0" t="0" r="0" b="0"/>
              <a:pathLst>
                <a:path w="28573" h="164482">
                  <a:moveTo>
                    <a:pt x="0" y="21606"/>
                  </a:moveTo>
                  <a:lnTo>
                    <a:pt x="0" y="21606"/>
                  </a:lnTo>
                  <a:lnTo>
                    <a:pt x="0" y="2360"/>
                  </a:lnTo>
                  <a:lnTo>
                    <a:pt x="1058" y="309"/>
                  </a:lnTo>
                  <a:lnTo>
                    <a:pt x="2822" y="0"/>
                  </a:lnTo>
                  <a:lnTo>
                    <a:pt x="8201" y="2051"/>
                  </a:lnTo>
                  <a:lnTo>
                    <a:pt x="14189" y="7463"/>
                  </a:lnTo>
                  <a:lnTo>
                    <a:pt x="14751" y="10061"/>
                  </a:lnTo>
                  <a:lnTo>
                    <a:pt x="14067" y="12851"/>
                  </a:lnTo>
                  <a:lnTo>
                    <a:pt x="12553" y="15769"/>
                  </a:lnTo>
                  <a:lnTo>
                    <a:pt x="12602" y="18773"/>
                  </a:lnTo>
                  <a:lnTo>
                    <a:pt x="26938" y="57102"/>
                  </a:lnTo>
                  <a:lnTo>
                    <a:pt x="28511" y="104531"/>
                  </a:lnTo>
                  <a:lnTo>
                    <a:pt x="28572" y="137593"/>
                  </a:lnTo>
                  <a:lnTo>
                    <a:pt x="25751" y="144770"/>
                  </a:lnTo>
                  <a:lnTo>
                    <a:pt x="11241" y="162561"/>
                  </a:lnTo>
                  <a:lnTo>
                    <a:pt x="7465" y="163628"/>
                  </a:lnTo>
                  <a:lnTo>
                    <a:pt x="0" y="164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69"/>
            <p:cNvSpPr/>
            <p:nvPr>
              <p:custDataLst>
                <p:tags r:id="rId211"/>
              </p:custDataLst>
            </p:nvPr>
          </p:nvSpPr>
          <p:spPr>
            <a:xfrm>
              <a:off x="4743450" y="117"/>
              <a:ext cx="114301" cy="95134"/>
            </a:xfrm>
            <a:custGeom>
              <a:avLst/>
              <a:gdLst/>
              <a:ahLst/>
              <a:cxnLst/>
              <a:rect l="0" t="0" r="0" b="0"/>
              <a:pathLst>
                <a:path w="114301" h="95134">
                  <a:moveTo>
                    <a:pt x="0" y="57033"/>
                  </a:moveTo>
                  <a:lnTo>
                    <a:pt x="0" y="57033"/>
                  </a:lnTo>
                  <a:lnTo>
                    <a:pt x="0" y="51977"/>
                  </a:lnTo>
                  <a:lnTo>
                    <a:pt x="2822" y="46672"/>
                  </a:lnTo>
                  <a:lnTo>
                    <a:pt x="6546" y="40786"/>
                  </a:lnTo>
                  <a:lnTo>
                    <a:pt x="8201" y="34643"/>
                  </a:lnTo>
                  <a:lnTo>
                    <a:pt x="9701" y="32581"/>
                  </a:lnTo>
                  <a:lnTo>
                    <a:pt x="11759" y="31207"/>
                  </a:lnTo>
                  <a:lnTo>
                    <a:pt x="18623" y="28619"/>
                  </a:lnTo>
                  <a:lnTo>
                    <a:pt x="19047" y="13994"/>
                  </a:lnTo>
                  <a:lnTo>
                    <a:pt x="20107" y="12465"/>
                  </a:lnTo>
                  <a:lnTo>
                    <a:pt x="21871" y="11446"/>
                  </a:lnTo>
                  <a:lnTo>
                    <a:pt x="28751" y="9676"/>
                  </a:lnTo>
                  <a:lnTo>
                    <a:pt x="33239" y="9527"/>
                  </a:lnTo>
                  <a:lnTo>
                    <a:pt x="34860" y="8429"/>
                  </a:lnTo>
                  <a:lnTo>
                    <a:pt x="35939" y="6639"/>
                  </a:lnTo>
                  <a:lnTo>
                    <a:pt x="36660" y="4387"/>
                  </a:lnTo>
                  <a:lnTo>
                    <a:pt x="38198" y="2886"/>
                  </a:lnTo>
                  <a:lnTo>
                    <a:pt x="47196" y="0"/>
                  </a:lnTo>
                  <a:lnTo>
                    <a:pt x="56747" y="9019"/>
                  </a:lnTo>
                  <a:lnTo>
                    <a:pt x="57114" y="30832"/>
                  </a:lnTo>
                  <a:lnTo>
                    <a:pt x="47886" y="78120"/>
                  </a:lnTo>
                  <a:lnTo>
                    <a:pt x="47628" y="94654"/>
                  </a:lnTo>
                  <a:lnTo>
                    <a:pt x="66167" y="95129"/>
                  </a:lnTo>
                  <a:lnTo>
                    <a:pt x="76637" y="90075"/>
                  </a:lnTo>
                  <a:lnTo>
                    <a:pt x="80724" y="89645"/>
                  </a:lnTo>
                  <a:lnTo>
                    <a:pt x="114300" y="9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70"/>
            <p:cNvSpPr/>
            <p:nvPr>
              <p:custDataLst>
                <p:tags r:id="rId212"/>
              </p:custDataLst>
            </p:nvPr>
          </p:nvSpPr>
          <p:spPr>
            <a:xfrm>
              <a:off x="3916250" y="323850"/>
              <a:ext cx="808151" cy="38101"/>
            </a:xfrm>
            <a:custGeom>
              <a:avLst/>
              <a:gdLst/>
              <a:ahLst/>
              <a:cxnLst/>
              <a:rect l="0" t="0" r="0" b="0"/>
              <a:pathLst>
                <a:path w="808151" h="38101">
                  <a:moveTo>
                    <a:pt x="27100" y="38100"/>
                  </a:moveTo>
                  <a:lnTo>
                    <a:pt x="27100" y="38100"/>
                  </a:lnTo>
                  <a:lnTo>
                    <a:pt x="0" y="38100"/>
                  </a:lnTo>
                  <a:lnTo>
                    <a:pt x="41882" y="38100"/>
                  </a:lnTo>
                  <a:lnTo>
                    <a:pt x="86001" y="38100"/>
                  </a:lnTo>
                  <a:lnTo>
                    <a:pt x="132848" y="38100"/>
                  </a:lnTo>
                  <a:lnTo>
                    <a:pt x="175908" y="38100"/>
                  </a:lnTo>
                  <a:lnTo>
                    <a:pt x="209654" y="38100"/>
                  </a:lnTo>
                  <a:lnTo>
                    <a:pt x="242290" y="38100"/>
                  </a:lnTo>
                  <a:lnTo>
                    <a:pt x="282901" y="38100"/>
                  </a:lnTo>
                  <a:lnTo>
                    <a:pt x="328115" y="38100"/>
                  </a:lnTo>
                  <a:lnTo>
                    <a:pt x="372904" y="38100"/>
                  </a:lnTo>
                  <a:lnTo>
                    <a:pt x="414682" y="38100"/>
                  </a:lnTo>
                  <a:lnTo>
                    <a:pt x="456533" y="38100"/>
                  </a:lnTo>
                  <a:lnTo>
                    <a:pt x="503357" y="38100"/>
                  </a:lnTo>
                  <a:lnTo>
                    <a:pt x="546745" y="35278"/>
                  </a:lnTo>
                  <a:lnTo>
                    <a:pt x="587195" y="31554"/>
                  </a:lnTo>
                  <a:lnTo>
                    <a:pt x="626339" y="29899"/>
                  </a:lnTo>
                  <a:lnTo>
                    <a:pt x="662081" y="29163"/>
                  </a:lnTo>
                  <a:lnTo>
                    <a:pt x="709132" y="25927"/>
                  </a:lnTo>
                  <a:lnTo>
                    <a:pt x="752843" y="20408"/>
                  </a:lnTo>
                  <a:lnTo>
                    <a:pt x="798199" y="10968"/>
                  </a:lnTo>
                  <a:lnTo>
                    <a:pt x="805202" y="9953"/>
                  </a:lnTo>
                  <a:lnTo>
                    <a:pt x="806184" y="8752"/>
                  </a:lnTo>
                  <a:lnTo>
                    <a:pt x="80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71"/>
            <p:cNvSpPr/>
            <p:nvPr>
              <p:custDataLst>
                <p:tags r:id="rId213"/>
              </p:custDataLst>
            </p:nvPr>
          </p:nvSpPr>
          <p:spPr>
            <a:xfrm>
              <a:off x="4077093" y="457317"/>
              <a:ext cx="190108" cy="119646"/>
            </a:xfrm>
            <a:custGeom>
              <a:avLst/>
              <a:gdLst/>
              <a:ahLst/>
              <a:cxnLst/>
              <a:rect l="0" t="0" r="0" b="0"/>
              <a:pathLst>
                <a:path w="190108" h="119646">
                  <a:moveTo>
                    <a:pt x="9132" y="18933"/>
                  </a:moveTo>
                  <a:lnTo>
                    <a:pt x="9132" y="18933"/>
                  </a:lnTo>
                  <a:lnTo>
                    <a:pt x="0" y="18933"/>
                  </a:lnTo>
                  <a:lnTo>
                    <a:pt x="8749" y="9800"/>
                  </a:lnTo>
                  <a:lnTo>
                    <a:pt x="14075" y="9524"/>
                  </a:lnTo>
                  <a:lnTo>
                    <a:pt x="19443" y="6637"/>
                  </a:lnTo>
                  <a:lnTo>
                    <a:pt x="25356" y="2885"/>
                  </a:lnTo>
                  <a:lnTo>
                    <a:pt x="37776" y="476"/>
                  </a:lnTo>
                  <a:lnTo>
                    <a:pt x="50421" y="0"/>
                  </a:lnTo>
                  <a:lnTo>
                    <a:pt x="56763" y="2757"/>
                  </a:lnTo>
                  <a:lnTo>
                    <a:pt x="63110" y="6452"/>
                  </a:lnTo>
                  <a:lnTo>
                    <a:pt x="75807" y="8824"/>
                  </a:lnTo>
                  <a:lnTo>
                    <a:pt x="78982" y="9019"/>
                  </a:lnTo>
                  <a:lnTo>
                    <a:pt x="85332" y="12057"/>
                  </a:lnTo>
                  <a:lnTo>
                    <a:pt x="91682" y="15877"/>
                  </a:lnTo>
                  <a:lnTo>
                    <a:pt x="98032" y="17575"/>
                  </a:lnTo>
                  <a:lnTo>
                    <a:pt x="100149" y="19086"/>
                  </a:lnTo>
                  <a:lnTo>
                    <a:pt x="101560" y="21152"/>
                  </a:lnTo>
                  <a:lnTo>
                    <a:pt x="103546" y="29115"/>
                  </a:lnTo>
                  <a:lnTo>
                    <a:pt x="104333" y="45665"/>
                  </a:lnTo>
                  <a:lnTo>
                    <a:pt x="85082" y="66734"/>
                  </a:lnTo>
                  <a:lnTo>
                    <a:pt x="79929" y="72986"/>
                  </a:lnTo>
                  <a:lnTo>
                    <a:pt x="73799" y="85623"/>
                  </a:lnTo>
                  <a:lnTo>
                    <a:pt x="47670" y="113742"/>
                  </a:lnTo>
                  <a:lnTo>
                    <a:pt x="52418" y="114052"/>
                  </a:lnTo>
                  <a:lnTo>
                    <a:pt x="53865" y="115154"/>
                  </a:lnTo>
                  <a:lnTo>
                    <a:pt x="55471" y="119201"/>
                  </a:lnTo>
                  <a:lnTo>
                    <a:pt x="56958" y="119645"/>
                  </a:lnTo>
                  <a:lnTo>
                    <a:pt x="69902" y="115111"/>
                  </a:lnTo>
                  <a:lnTo>
                    <a:pt x="117461" y="114199"/>
                  </a:lnTo>
                  <a:lnTo>
                    <a:pt x="148670" y="113126"/>
                  </a:lnTo>
                  <a:lnTo>
                    <a:pt x="190107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72"/>
            <p:cNvSpPr/>
            <p:nvPr>
              <p:custDataLst>
                <p:tags r:id="rId214"/>
              </p:custDataLst>
            </p:nvPr>
          </p:nvSpPr>
          <p:spPr>
            <a:xfrm>
              <a:off x="4267211" y="515713"/>
              <a:ext cx="161915" cy="74718"/>
            </a:xfrm>
            <a:custGeom>
              <a:avLst/>
              <a:gdLst/>
              <a:ahLst/>
              <a:cxnLst/>
              <a:rect l="0" t="0" r="0" b="0"/>
              <a:pathLst>
                <a:path w="161915" h="74718">
                  <a:moveTo>
                    <a:pt x="85714" y="8162"/>
                  </a:moveTo>
                  <a:lnTo>
                    <a:pt x="85714" y="8162"/>
                  </a:lnTo>
                  <a:lnTo>
                    <a:pt x="85714" y="16363"/>
                  </a:lnTo>
                  <a:lnTo>
                    <a:pt x="84656" y="16804"/>
                  </a:lnTo>
                  <a:lnTo>
                    <a:pt x="77513" y="17571"/>
                  </a:lnTo>
                  <a:lnTo>
                    <a:pt x="76778" y="20458"/>
                  </a:lnTo>
                  <a:lnTo>
                    <a:pt x="76581" y="22709"/>
                  </a:lnTo>
                  <a:lnTo>
                    <a:pt x="75393" y="24210"/>
                  </a:lnTo>
                  <a:lnTo>
                    <a:pt x="71249" y="25878"/>
                  </a:lnTo>
                  <a:lnTo>
                    <a:pt x="69721" y="27381"/>
                  </a:lnTo>
                  <a:lnTo>
                    <a:pt x="68022" y="31873"/>
                  </a:lnTo>
                  <a:lnTo>
                    <a:pt x="66511" y="33494"/>
                  </a:lnTo>
                  <a:lnTo>
                    <a:pt x="62010" y="35296"/>
                  </a:lnTo>
                  <a:lnTo>
                    <a:pt x="60386" y="36835"/>
                  </a:lnTo>
                  <a:lnTo>
                    <a:pt x="49065" y="54033"/>
                  </a:lnTo>
                  <a:lnTo>
                    <a:pt x="42987" y="60324"/>
                  </a:lnTo>
                  <a:lnTo>
                    <a:pt x="37444" y="63095"/>
                  </a:lnTo>
                  <a:lnTo>
                    <a:pt x="30318" y="64874"/>
                  </a:lnTo>
                  <a:lnTo>
                    <a:pt x="20517" y="73475"/>
                  </a:lnTo>
                  <a:lnTo>
                    <a:pt x="10968" y="74717"/>
                  </a:lnTo>
                  <a:lnTo>
                    <a:pt x="419" y="65701"/>
                  </a:lnTo>
                  <a:lnTo>
                    <a:pt x="0" y="51133"/>
                  </a:lnTo>
                  <a:lnTo>
                    <a:pt x="2816" y="45605"/>
                  </a:lnTo>
                  <a:lnTo>
                    <a:pt x="22379" y="23999"/>
                  </a:lnTo>
                  <a:lnTo>
                    <a:pt x="28637" y="20492"/>
                  </a:lnTo>
                  <a:lnTo>
                    <a:pt x="34947" y="17875"/>
                  </a:lnTo>
                  <a:lnTo>
                    <a:pt x="44449" y="11510"/>
                  </a:lnTo>
                  <a:lnTo>
                    <a:pt x="53967" y="9154"/>
                  </a:lnTo>
                  <a:lnTo>
                    <a:pt x="64548" y="7398"/>
                  </a:lnTo>
                  <a:lnTo>
                    <a:pt x="87565" y="0"/>
                  </a:lnTo>
                  <a:lnTo>
                    <a:pt x="130938" y="7924"/>
                  </a:lnTo>
                  <a:lnTo>
                    <a:pt x="154202" y="8131"/>
                  </a:lnTo>
                  <a:lnTo>
                    <a:pt x="156773" y="9199"/>
                  </a:lnTo>
                  <a:lnTo>
                    <a:pt x="158487" y="10970"/>
                  </a:lnTo>
                  <a:lnTo>
                    <a:pt x="161914" y="17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73"/>
            <p:cNvSpPr/>
            <p:nvPr>
              <p:custDataLst>
                <p:tags r:id="rId215"/>
              </p:custDataLst>
            </p:nvPr>
          </p:nvSpPr>
          <p:spPr>
            <a:xfrm>
              <a:off x="4486275" y="428656"/>
              <a:ext cx="133351" cy="104617"/>
            </a:xfrm>
            <a:custGeom>
              <a:avLst/>
              <a:gdLst/>
              <a:ahLst/>
              <a:cxnLst/>
              <a:rect l="0" t="0" r="0" b="0"/>
              <a:pathLst>
                <a:path w="133351" h="104617">
                  <a:moveTo>
                    <a:pt x="0" y="28544"/>
                  </a:moveTo>
                  <a:lnTo>
                    <a:pt x="0" y="28544"/>
                  </a:lnTo>
                  <a:lnTo>
                    <a:pt x="9133" y="28544"/>
                  </a:lnTo>
                  <a:lnTo>
                    <a:pt x="17692" y="3941"/>
                  </a:lnTo>
                  <a:lnTo>
                    <a:pt x="19202" y="2617"/>
                  </a:lnTo>
                  <a:lnTo>
                    <a:pt x="27132" y="318"/>
                  </a:lnTo>
                  <a:lnTo>
                    <a:pt x="36649" y="0"/>
                  </a:lnTo>
                  <a:lnTo>
                    <a:pt x="61776" y="23649"/>
                  </a:lnTo>
                  <a:lnTo>
                    <a:pt x="64498" y="29191"/>
                  </a:lnTo>
                  <a:lnTo>
                    <a:pt x="66590" y="47423"/>
                  </a:lnTo>
                  <a:lnTo>
                    <a:pt x="66664" y="60690"/>
                  </a:lnTo>
                  <a:lnTo>
                    <a:pt x="65610" y="62674"/>
                  </a:lnTo>
                  <a:lnTo>
                    <a:pt x="63848" y="63998"/>
                  </a:lnTo>
                  <a:lnTo>
                    <a:pt x="61615" y="64880"/>
                  </a:lnTo>
                  <a:lnTo>
                    <a:pt x="60127" y="66526"/>
                  </a:lnTo>
                  <a:lnTo>
                    <a:pt x="54916" y="76773"/>
                  </a:lnTo>
                  <a:lnTo>
                    <a:pt x="39551" y="93740"/>
                  </a:lnTo>
                  <a:lnTo>
                    <a:pt x="38138" y="104313"/>
                  </a:lnTo>
                  <a:lnTo>
                    <a:pt x="43168" y="104616"/>
                  </a:lnTo>
                  <a:lnTo>
                    <a:pt x="48466" y="101865"/>
                  </a:lnTo>
                  <a:lnTo>
                    <a:pt x="54349" y="98173"/>
                  </a:lnTo>
                  <a:lnTo>
                    <a:pt x="66749" y="95802"/>
                  </a:lnTo>
                  <a:lnTo>
                    <a:pt x="74116" y="94420"/>
                  </a:lnTo>
                  <a:lnTo>
                    <a:pt x="96093" y="87731"/>
                  </a:lnTo>
                  <a:lnTo>
                    <a:pt x="133350" y="85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49"/>
          <p:cNvGrpSpPr/>
          <p:nvPr/>
        </p:nvGrpSpPr>
        <p:grpSpPr>
          <a:xfrm>
            <a:off x="6896101" y="343459"/>
            <a:ext cx="1028697" cy="408564"/>
            <a:chOff x="6896101" y="343459"/>
            <a:chExt cx="1028697" cy="408564"/>
          </a:xfrm>
        </p:grpSpPr>
        <p:sp>
          <p:nvSpPr>
            <p:cNvPr id="34" name="SMARTInkShape-574"/>
            <p:cNvSpPr/>
            <p:nvPr>
              <p:custDataLst>
                <p:tags r:id="rId197"/>
              </p:custDataLst>
            </p:nvPr>
          </p:nvSpPr>
          <p:spPr>
            <a:xfrm>
              <a:off x="6896101" y="428625"/>
              <a:ext cx="247650" cy="323398"/>
            </a:xfrm>
            <a:custGeom>
              <a:avLst/>
              <a:gdLst/>
              <a:ahLst/>
              <a:cxnLst/>
              <a:rect l="0" t="0" r="0" b="0"/>
              <a:pathLst>
                <a:path w="247650" h="323398">
                  <a:moveTo>
                    <a:pt x="9524" y="114300"/>
                  </a:moveTo>
                  <a:lnTo>
                    <a:pt x="9524" y="114300"/>
                  </a:lnTo>
                  <a:lnTo>
                    <a:pt x="9524" y="85842"/>
                  </a:lnTo>
                  <a:lnTo>
                    <a:pt x="9524" y="131259"/>
                  </a:lnTo>
                  <a:lnTo>
                    <a:pt x="9524" y="175618"/>
                  </a:lnTo>
                  <a:lnTo>
                    <a:pt x="9524" y="219133"/>
                  </a:lnTo>
                  <a:lnTo>
                    <a:pt x="9524" y="263528"/>
                  </a:lnTo>
                  <a:lnTo>
                    <a:pt x="9524" y="306486"/>
                  </a:lnTo>
                  <a:lnTo>
                    <a:pt x="10582" y="309099"/>
                  </a:lnTo>
                  <a:lnTo>
                    <a:pt x="12346" y="310841"/>
                  </a:lnTo>
                  <a:lnTo>
                    <a:pt x="14580" y="312002"/>
                  </a:lnTo>
                  <a:lnTo>
                    <a:pt x="16069" y="313835"/>
                  </a:lnTo>
                  <a:lnTo>
                    <a:pt x="18933" y="323397"/>
                  </a:lnTo>
                  <a:lnTo>
                    <a:pt x="13959" y="318659"/>
                  </a:lnTo>
                  <a:lnTo>
                    <a:pt x="11495" y="313429"/>
                  </a:lnTo>
                  <a:lnTo>
                    <a:pt x="9576" y="272543"/>
                  </a:lnTo>
                  <a:lnTo>
                    <a:pt x="6717" y="246559"/>
                  </a:lnTo>
                  <a:lnTo>
                    <a:pt x="883" y="206427"/>
                  </a:lnTo>
                  <a:lnTo>
                    <a:pt x="115" y="161514"/>
                  </a:lnTo>
                  <a:lnTo>
                    <a:pt x="15" y="117068"/>
                  </a:lnTo>
                  <a:lnTo>
                    <a:pt x="0" y="71726"/>
                  </a:lnTo>
                  <a:lnTo>
                    <a:pt x="1058" y="61512"/>
                  </a:lnTo>
                  <a:lnTo>
                    <a:pt x="8936" y="29295"/>
                  </a:lnTo>
                  <a:lnTo>
                    <a:pt x="9131" y="25880"/>
                  </a:lnTo>
                  <a:lnTo>
                    <a:pt x="12172" y="19263"/>
                  </a:lnTo>
                  <a:lnTo>
                    <a:pt x="17690" y="11449"/>
                  </a:lnTo>
                  <a:lnTo>
                    <a:pt x="21267" y="10380"/>
                  </a:lnTo>
                  <a:lnTo>
                    <a:pt x="32187" y="9694"/>
                  </a:lnTo>
                  <a:lnTo>
                    <a:pt x="34158" y="10696"/>
                  </a:lnTo>
                  <a:lnTo>
                    <a:pt x="35472" y="12422"/>
                  </a:lnTo>
                  <a:lnTo>
                    <a:pt x="37990" y="17163"/>
                  </a:lnTo>
                  <a:lnTo>
                    <a:pt x="51203" y="36976"/>
                  </a:lnTo>
                  <a:lnTo>
                    <a:pt x="64405" y="79495"/>
                  </a:lnTo>
                  <a:lnTo>
                    <a:pt x="89174" y="124032"/>
                  </a:lnTo>
                  <a:lnTo>
                    <a:pt x="114129" y="171276"/>
                  </a:lnTo>
                  <a:lnTo>
                    <a:pt x="126596" y="190449"/>
                  </a:lnTo>
                  <a:lnTo>
                    <a:pt x="161748" y="235890"/>
                  </a:lnTo>
                  <a:lnTo>
                    <a:pt x="184139" y="260219"/>
                  </a:lnTo>
                  <a:lnTo>
                    <a:pt x="190494" y="263820"/>
                  </a:lnTo>
                  <a:lnTo>
                    <a:pt x="203198" y="266131"/>
                  </a:lnTo>
                  <a:lnTo>
                    <a:pt x="223573" y="266685"/>
                  </a:lnTo>
                  <a:lnTo>
                    <a:pt x="229187" y="263871"/>
                  </a:lnTo>
                  <a:lnTo>
                    <a:pt x="232167" y="261639"/>
                  </a:lnTo>
                  <a:lnTo>
                    <a:pt x="235476" y="253515"/>
                  </a:lnTo>
                  <a:lnTo>
                    <a:pt x="238005" y="243907"/>
                  </a:lnTo>
                  <a:lnTo>
                    <a:pt x="244321" y="231489"/>
                  </a:lnTo>
                  <a:lnTo>
                    <a:pt x="247454" y="187475"/>
                  </a:lnTo>
                  <a:lnTo>
                    <a:pt x="247623" y="143535"/>
                  </a:lnTo>
                  <a:lnTo>
                    <a:pt x="247646" y="103398"/>
                  </a:lnTo>
                  <a:lnTo>
                    <a:pt x="247649" y="60762"/>
                  </a:lnTo>
                  <a:lnTo>
                    <a:pt x="247649" y="14138"/>
                  </a:lnTo>
                  <a:lnTo>
                    <a:pt x="247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75"/>
            <p:cNvSpPr/>
            <p:nvPr>
              <p:custDataLst>
                <p:tags r:id="rId198"/>
              </p:custDataLst>
            </p:nvPr>
          </p:nvSpPr>
          <p:spPr>
            <a:xfrm>
              <a:off x="7239004" y="552461"/>
              <a:ext cx="93758" cy="141366"/>
            </a:xfrm>
            <a:custGeom>
              <a:avLst/>
              <a:gdLst/>
              <a:ahLst/>
              <a:cxnLst/>
              <a:rect l="0" t="0" r="0" b="0"/>
              <a:pathLst>
                <a:path w="93758" h="141366">
                  <a:moveTo>
                    <a:pt x="57146" y="28564"/>
                  </a:moveTo>
                  <a:lnTo>
                    <a:pt x="57146" y="28564"/>
                  </a:lnTo>
                  <a:lnTo>
                    <a:pt x="57146" y="10872"/>
                  </a:lnTo>
                  <a:lnTo>
                    <a:pt x="48014" y="417"/>
                  </a:lnTo>
                  <a:lnTo>
                    <a:pt x="33442" y="0"/>
                  </a:lnTo>
                  <a:lnTo>
                    <a:pt x="31818" y="1055"/>
                  </a:lnTo>
                  <a:lnTo>
                    <a:pt x="30736" y="2816"/>
                  </a:lnTo>
                  <a:lnTo>
                    <a:pt x="30014" y="5049"/>
                  </a:lnTo>
                  <a:lnTo>
                    <a:pt x="21222" y="19287"/>
                  </a:lnTo>
                  <a:lnTo>
                    <a:pt x="20497" y="22379"/>
                  </a:lnTo>
                  <a:lnTo>
                    <a:pt x="14420" y="31788"/>
                  </a:lnTo>
                  <a:lnTo>
                    <a:pt x="5916" y="41278"/>
                  </a:lnTo>
                  <a:lnTo>
                    <a:pt x="2628" y="50443"/>
                  </a:lnTo>
                  <a:lnTo>
                    <a:pt x="16" y="98010"/>
                  </a:lnTo>
                  <a:lnTo>
                    <a:pt x="0" y="116130"/>
                  </a:lnTo>
                  <a:lnTo>
                    <a:pt x="2820" y="123221"/>
                  </a:lnTo>
                  <a:lnTo>
                    <a:pt x="8197" y="131340"/>
                  </a:lnTo>
                  <a:lnTo>
                    <a:pt x="23409" y="139490"/>
                  </a:lnTo>
                  <a:lnTo>
                    <a:pt x="30863" y="141365"/>
                  </a:lnTo>
                  <a:lnTo>
                    <a:pt x="34333" y="140806"/>
                  </a:lnTo>
                  <a:lnTo>
                    <a:pt x="50719" y="134531"/>
                  </a:lnTo>
                  <a:lnTo>
                    <a:pt x="60299" y="133692"/>
                  </a:lnTo>
                  <a:lnTo>
                    <a:pt x="66661" y="130674"/>
                  </a:lnTo>
                  <a:lnTo>
                    <a:pt x="79369" y="120113"/>
                  </a:lnTo>
                  <a:lnTo>
                    <a:pt x="82897" y="111233"/>
                  </a:lnTo>
                  <a:lnTo>
                    <a:pt x="85525" y="101289"/>
                  </a:lnTo>
                  <a:lnTo>
                    <a:pt x="93011" y="86282"/>
                  </a:lnTo>
                  <a:lnTo>
                    <a:pt x="93757" y="82918"/>
                  </a:lnTo>
                  <a:lnTo>
                    <a:pt x="91762" y="73535"/>
                  </a:lnTo>
                  <a:lnTo>
                    <a:pt x="83429" y="48217"/>
                  </a:lnTo>
                  <a:lnTo>
                    <a:pt x="58899" y="20807"/>
                  </a:lnTo>
                  <a:lnTo>
                    <a:pt x="55103" y="19825"/>
                  </a:lnTo>
                  <a:lnTo>
                    <a:pt x="47621" y="1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76"/>
            <p:cNvSpPr/>
            <p:nvPr>
              <p:custDataLst>
                <p:tags r:id="rId199"/>
              </p:custDataLst>
            </p:nvPr>
          </p:nvSpPr>
          <p:spPr>
            <a:xfrm>
              <a:off x="7362835" y="523875"/>
              <a:ext cx="85716" cy="152352"/>
            </a:xfrm>
            <a:custGeom>
              <a:avLst/>
              <a:gdLst/>
              <a:ahLst/>
              <a:cxnLst/>
              <a:rect l="0" t="0" r="0" b="0"/>
              <a:pathLst>
                <a:path w="85716" h="152352">
                  <a:moveTo>
                    <a:pt x="9515" y="28575"/>
                  </a:moveTo>
                  <a:lnTo>
                    <a:pt x="9515" y="28575"/>
                  </a:lnTo>
                  <a:lnTo>
                    <a:pt x="4459" y="28575"/>
                  </a:lnTo>
                  <a:lnTo>
                    <a:pt x="2970" y="27517"/>
                  </a:lnTo>
                  <a:lnTo>
                    <a:pt x="1977" y="25753"/>
                  </a:lnTo>
                  <a:lnTo>
                    <a:pt x="0" y="19084"/>
                  </a:lnTo>
                  <a:lnTo>
                    <a:pt x="5050" y="19060"/>
                  </a:lnTo>
                  <a:lnTo>
                    <a:pt x="10353" y="21877"/>
                  </a:lnTo>
                  <a:lnTo>
                    <a:pt x="23588" y="33239"/>
                  </a:lnTo>
                  <a:lnTo>
                    <a:pt x="26353" y="38762"/>
                  </a:lnTo>
                  <a:lnTo>
                    <a:pt x="27091" y="41716"/>
                  </a:lnTo>
                  <a:lnTo>
                    <a:pt x="33184" y="50931"/>
                  </a:lnTo>
                  <a:lnTo>
                    <a:pt x="50213" y="63526"/>
                  </a:lnTo>
                  <a:lnTo>
                    <a:pt x="61285" y="79378"/>
                  </a:lnTo>
                  <a:lnTo>
                    <a:pt x="64274" y="88549"/>
                  </a:lnTo>
                  <a:lnTo>
                    <a:pt x="66646" y="133298"/>
                  </a:lnTo>
                  <a:lnTo>
                    <a:pt x="66664" y="150515"/>
                  </a:lnTo>
                  <a:lnTo>
                    <a:pt x="65605" y="151144"/>
                  </a:lnTo>
                  <a:lnTo>
                    <a:pt x="57531" y="152351"/>
                  </a:lnTo>
                  <a:lnTo>
                    <a:pt x="52200" y="147329"/>
                  </a:lnTo>
                  <a:lnTo>
                    <a:pt x="49653" y="142032"/>
                  </a:lnTo>
                  <a:lnTo>
                    <a:pt x="47695" y="109838"/>
                  </a:lnTo>
                  <a:lnTo>
                    <a:pt x="48681" y="79458"/>
                  </a:lnTo>
                  <a:lnTo>
                    <a:pt x="64483" y="35020"/>
                  </a:lnTo>
                  <a:lnTo>
                    <a:pt x="72251" y="23194"/>
                  </a:lnTo>
                  <a:lnTo>
                    <a:pt x="78234" y="9716"/>
                  </a:lnTo>
                  <a:lnTo>
                    <a:pt x="85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77"/>
            <p:cNvSpPr/>
            <p:nvPr>
              <p:custDataLst>
                <p:tags r:id="rId200"/>
              </p:custDataLst>
            </p:nvPr>
          </p:nvSpPr>
          <p:spPr>
            <a:xfrm>
              <a:off x="7524760" y="523914"/>
              <a:ext cx="131889" cy="133181"/>
            </a:xfrm>
            <a:custGeom>
              <a:avLst/>
              <a:gdLst/>
              <a:ahLst/>
              <a:cxnLst/>
              <a:rect l="0" t="0" r="0" b="0"/>
              <a:pathLst>
                <a:path w="131889" h="133181">
                  <a:moveTo>
                    <a:pt x="9515" y="19011"/>
                  </a:moveTo>
                  <a:lnTo>
                    <a:pt x="9515" y="19011"/>
                  </a:lnTo>
                  <a:lnTo>
                    <a:pt x="9515" y="24499"/>
                  </a:lnTo>
                  <a:lnTo>
                    <a:pt x="9515" y="22156"/>
                  </a:lnTo>
                  <a:lnTo>
                    <a:pt x="9515" y="66657"/>
                  </a:lnTo>
                  <a:lnTo>
                    <a:pt x="9515" y="114261"/>
                  </a:lnTo>
                  <a:lnTo>
                    <a:pt x="9515" y="117436"/>
                  </a:lnTo>
                  <a:lnTo>
                    <a:pt x="8457" y="119553"/>
                  </a:lnTo>
                  <a:lnTo>
                    <a:pt x="6693" y="120964"/>
                  </a:lnTo>
                  <a:lnTo>
                    <a:pt x="4459" y="121904"/>
                  </a:lnTo>
                  <a:lnTo>
                    <a:pt x="2970" y="123590"/>
                  </a:lnTo>
                  <a:lnTo>
                    <a:pt x="24" y="133180"/>
                  </a:lnTo>
                  <a:lnTo>
                    <a:pt x="0" y="128216"/>
                  </a:lnTo>
                  <a:lnTo>
                    <a:pt x="2817" y="122933"/>
                  </a:lnTo>
                  <a:lnTo>
                    <a:pt x="6538" y="117057"/>
                  </a:lnTo>
                  <a:lnTo>
                    <a:pt x="8927" y="104661"/>
                  </a:lnTo>
                  <a:lnTo>
                    <a:pt x="10496" y="87793"/>
                  </a:lnTo>
                  <a:lnTo>
                    <a:pt x="17097" y="72787"/>
                  </a:lnTo>
                  <a:lnTo>
                    <a:pt x="24696" y="61168"/>
                  </a:lnTo>
                  <a:lnTo>
                    <a:pt x="28477" y="51022"/>
                  </a:lnTo>
                  <a:lnTo>
                    <a:pt x="34771" y="41313"/>
                  </a:lnTo>
                  <a:lnTo>
                    <a:pt x="38165" y="31734"/>
                  </a:lnTo>
                  <a:lnTo>
                    <a:pt x="47184" y="19569"/>
                  </a:lnTo>
                  <a:lnTo>
                    <a:pt x="52544" y="19176"/>
                  </a:lnTo>
                  <a:lnTo>
                    <a:pt x="54076" y="20180"/>
                  </a:lnTo>
                  <a:lnTo>
                    <a:pt x="55097" y="21907"/>
                  </a:lnTo>
                  <a:lnTo>
                    <a:pt x="56535" y="29394"/>
                  </a:lnTo>
                  <a:lnTo>
                    <a:pt x="57139" y="69847"/>
                  </a:lnTo>
                  <a:lnTo>
                    <a:pt x="54318" y="76177"/>
                  </a:lnTo>
                  <a:lnTo>
                    <a:pt x="48008" y="85129"/>
                  </a:lnTo>
                  <a:lnTo>
                    <a:pt x="47649" y="93838"/>
                  </a:lnTo>
                  <a:lnTo>
                    <a:pt x="47625" y="89748"/>
                  </a:lnTo>
                  <a:lnTo>
                    <a:pt x="48680" y="88394"/>
                  </a:lnTo>
                  <a:lnTo>
                    <a:pt x="52675" y="86890"/>
                  </a:lnTo>
                  <a:lnTo>
                    <a:pt x="54163" y="85430"/>
                  </a:lnTo>
                  <a:lnTo>
                    <a:pt x="55817" y="80986"/>
                  </a:lnTo>
                  <a:lnTo>
                    <a:pt x="57937" y="69510"/>
                  </a:lnTo>
                  <a:lnTo>
                    <a:pt x="72306" y="49676"/>
                  </a:lnTo>
                  <a:lnTo>
                    <a:pt x="78245" y="30517"/>
                  </a:lnTo>
                  <a:lnTo>
                    <a:pt x="89295" y="16227"/>
                  </a:lnTo>
                  <a:lnTo>
                    <a:pt x="95420" y="12482"/>
                  </a:lnTo>
                  <a:lnTo>
                    <a:pt x="98535" y="11484"/>
                  </a:lnTo>
                  <a:lnTo>
                    <a:pt x="100612" y="9759"/>
                  </a:lnTo>
                  <a:lnTo>
                    <a:pt x="104593" y="3335"/>
                  </a:lnTo>
                  <a:lnTo>
                    <a:pt x="112804" y="405"/>
                  </a:lnTo>
                  <a:lnTo>
                    <a:pt x="122360" y="0"/>
                  </a:lnTo>
                  <a:lnTo>
                    <a:pt x="128440" y="5029"/>
                  </a:lnTo>
                  <a:lnTo>
                    <a:pt x="131162" y="10327"/>
                  </a:lnTo>
                  <a:lnTo>
                    <a:pt x="131888" y="13222"/>
                  </a:lnTo>
                  <a:lnTo>
                    <a:pt x="131313" y="15152"/>
                  </a:lnTo>
                  <a:lnTo>
                    <a:pt x="129872" y="16438"/>
                  </a:lnTo>
                  <a:lnTo>
                    <a:pt x="127853" y="17296"/>
                  </a:lnTo>
                  <a:lnTo>
                    <a:pt x="126507" y="18926"/>
                  </a:lnTo>
                  <a:lnTo>
                    <a:pt x="125011" y="23559"/>
                  </a:lnTo>
                  <a:lnTo>
                    <a:pt x="121150" y="41064"/>
                  </a:lnTo>
                  <a:lnTo>
                    <a:pt x="116323" y="55179"/>
                  </a:lnTo>
                  <a:lnTo>
                    <a:pt x="114290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78"/>
            <p:cNvSpPr/>
            <p:nvPr>
              <p:custDataLst>
                <p:tags r:id="rId201"/>
              </p:custDataLst>
            </p:nvPr>
          </p:nvSpPr>
          <p:spPr>
            <a:xfrm>
              <a:off x="7724778" y="523914"/>
              <a:ext cx="66673" cy="76162"/>
            </a:xfrm>
            <a:custGeom>
              <a:avLst/>
              <a:gdLst/>
              <a:ahLst/>
              <a:cxnLst/>
              <a:rect l="0" t="0" r="0" b="0"/>
              <a:pathLst>
                <a:path w="66673" h="76162">
                  <a:moveTo>
                    <a:pt x="66672" y="47586"/>
                  </a:moveTo>
                  <a:lnTo>
                    <a:pt x="66672" y="47586"/>
                  </a:lnTo>
                  <a:lnTo>
                    <a:pt x="66672" y="15429"/>
                  </a:lnTo>
                  <a:lnTo>
                    <a:pt x="64555" y="13448"/>
                  </a:lnTo>
                  <a:lnTo>
                    <a:pt x="48772" y="7446"/>
                  </a:lnTo>
                  <a:lnTo>
                    <a:pt x="40205" y="1440"/>
                  </a:lnTo>
                  <a:lnTo>
                    <a:pt x="30081" y="91"/>
                  </a:lnTo>
                  <a:lnTo>
                    <a:pt x="23962" y="0"/>
                  </a:lnTo>
                  <a:lnTo>
                    <a:pt x="18409" y="2800"/>
                  </a:lnTo>
                  <a:lnTo>
                    <a:pt x="4986" y="14151"/>
                  </a:lnTo>
                  <a:lnTo>
                    <a:pt x="2214" y="19673"/>
                  </a:lnTo>
                  <a:lnTo>
                    <a:pt x="192" y="38119"/>
                  </a:lnTo>
                  <a:lnTo>
                    <a:pt x="0" y="64755"/>
                  </a:lnTo>
                  <a:lnTo>
                    <a:pt x="9522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79"/>
            <p:cNvSpPr/>
            <p:nvPr>
              <p:custDataLst>
                <p:tags r:id="rId202"/>
              </p:custDataLst>
            </p:nvPr>
          </p:nvSpPr>
          <p:spPr>
            <a:xfrm>
              <a:off x="7762875" y="571501"/>
              <a:ext cx="28576" cy="38100"/>
            </a:xfrm>
            <a:custGeom>
              <a:avLst/>
              <a:gdLst/>
              <a:ahLst/>
              <a:cxnLst/>
              <a:rect l="0" t="0" r="0" b="0"/>
              <a:pathLst>
                <a:path w="28576" h="38100">
                  <a:moveTo>
                    <a:pt x="0" y="19049"/>
                  </a:moveTo>
                  <a:lnTo>
                    <a:pt x="0" y="19049"/>
                  </a:lnTo>
                  <a:lnTo>
                    <a:pt x="8200" y="10848"/>
                  </a:lnTo>
                  <a:lnTo>
                    <a:pt x="9409" y="1439"/>
                  </a:lnTo>
                  <a:lnTo>
                    <a:pt x="10506" y="959"/>
                  </a:lnTo>
                  <a:lnTo>
                    <a:pt x="18933" y="10"/>
                  </a:lnTo>
                  <a:lnTo>
                    <a:pt x="10839" y="0"/>
                  </a:lnTo>
                  <a:lnTo>
                    <a:pt x="10402" y="1058"/>
                  </a:lnTo>
                  <a:lnTo>
                    <a:pt x="9559" y="14188"/>
                  </a:lnTo>
                  <a:lnTo>
                    <a:pt x="12363" y="19711"/>
                  </a:lnTo>
                  <a:lnTo>
                    <a:pt x="17729" y="26823"/>
                  </a:lnTo>
                  <a:lnTo>
                    <a:pt x="18659" y="33112"/>
                  </a:lnTo>
                  <a:lnTo>
                    <a:pt x="19848" y="34774"/>
                  </a:lnTo>
                  <a:lnTo>
                    <a:pt x="21699" y="35882"/>
                  </a:lnTo>
                  <a:lnTo>
                    <a:pt x="28575" y="3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80"/>
            <p:cNvSpPr/>
            <p:nvPr>
              <p:custDataLst>
                <p:tags r:id="rId203"/>
              </p:custDataLst>
            </p:nvPr>
          </p:nvSpPr>
          <p:spPr>
            <a:xfrm>
              <a:off x="7848600" y="343459"/>
              <a:ext cx="76198" cy="275667"/>
            </a:xfrm>
            <a:custGeom>
              <a:avLst/>
              <a:gdLst/>
              <a:ahLst/>
              <a:cxnLst/>
              <a:rect l="0" t="0" r="0" b="0"/>
              <a:pathLst>
                <a:path w="76198" h="275667">
                  <a:moveTo>
                    <a:pt x="0" y="247091"/>
                  </a:moveTo>
                  <a:lnTo>
                    <a:pt x="0" y="247091"/>
                  </a:lnTo>
                  <a:lnTo>
                    <a:pt x="28649" y="201553"/>
                  </a:lnTo>
                  <a:lnTo>
                    <a:pt x="34958" y="191927"/>
                  </a:lnTo>
                  <a:lnTo>
                    <a:pt x="52919" y="149258"/>
                  </a:lnTo>
                  <a:lnTo>
                    <a:pt x="64442" y="104251"/>
                  </a:lnTo>
                  <a:lnTo>
                    <a:pt x="68835" y="85176"/>
                  </a:lnTo>
                  <a:lnTo>
                    <a:pt x="74018" y="66119"/>
                  </a:lnTo>
                  <a:lnTo>
                    <a:pt x="76183" y="18564"/>
                  </a:lnTo>
                  <a:lnTo>
                    <a:pt x="76197" y="5805"/>
                  </a:lnTo>
                  <a:lnTo>
                    <a:pt x="75140" y="3684"/>
                  </a:lnTo>
                  <a:lnTo>
                    <a:pt x="73376" y="2270"/>
                  </a:lnTo>
                  <a:lnTo>
                    <a:pt x="68595" y="698"/>
                  </a:lnTo>
                  <a:lnTo>
                    <a:pt x="62942" y="0"/>
                  </a:lnTo>
                  <a:lnTo>
                    <a:pt x="61011" y="872"/>
                  </a:lnTo>
                  <a:lnTo>
                    <a:pt x="59724" y="2512"/>
                  </a:lnTo>
                  <a:lnTo>
                    <a:pt x="57658" y="7691"/>
                  </a:lnTo>
                  <a:lnTo>
                    <a:pt x="52244" y="13645"/>
                  </a:lnTo>
                  <a:lnTo>
                    <a:pt x="49678" y="21982"/>
                  </a:lnTo>
                  <a:lnTo>
                    <a:pt x="45411" y="38575"/>
                  </a:lnTo>
                  <a:lnTo>
                    <a:pt x="40267" y="56897"/>
                  </a:lnTo>
                  <a:lnTo>
                    <a:pt x="35468" y="97540"/>
                  </a:lnTo>
                  <a:lnTo>
                    <a:pt x="29180" y="141730"/>
                  </a:lnTo>
                  <a:lnTo>
                    <a:pt x="29714" y="180535"/>
                  </a:lnTo>
                  <a:lnTo>
                    <a:pt x="37516" y="227862"/>
                  </a:lnTo>
                  <a:lnTo>
                    <a:pt x="38100" y="27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50"/>
          <p:cNvGrpSpPr/>
          <p:nvPr/>
        </p:nvGrpSpPr>
        <p:grpSpPr>
          <a:xfrm>
            <a:off x="8163582" y="247650"/>
            <a:ext cx="1323319" cy="541094"/>
            <a:chOff x="8163582" y="247650"/>
            <a:chExt cx="1323319" cy="541094"/>
          </a:xfrm>
        </p:grpSpPr>
        <p:sp>
          <p:nvSpPr>
            <p:cNvPr id="42" name="SMARTInkShape-581"/>
            <p:cNvSpPr/>
            <p:nvPr>
              <p:custDataLst>
                <p:tags r:id="rId190"/>
              </p:custDataLst>
            </p:nvPr>
          </p:nvSpPr>
          <p:spPr>
            <a:xfrm>
              <a:off x="8163582" y="314328"/>
              <a:ext cx="85069" cy="352423"/>
            </a:xfrm>
            <a:custGeom>
              <a:avLst/>
              <a:gdLst/>
              <a:ahLst/>
              <a:cxnLst/>
              <a:rect l="0" t="0" r="0" b="0"/>
              <a:pathLst>
                <a:path w="85069" h="352423">
                  <a:moveTo>
                    <a:pt x="85068" y="9522"/>
                  </a:moveTo>
                  <a:lnTo>
                    <a:pt x="85068" y="9522"/>
                  </a:lnTo>
                  <a:lnTo>
                    <a:pt x="85068" y="113"/>
                  </a:lnTo>
                  <a:lnTo>
                    <a:pt x="75936" y="0"/>
                  </a:lnTo>
                  <a:lnTo>
                    <a:pt x="49851" y="26750"/>
                  </a:lnTo>
                  <a:lnTo>
                    <a:pt x="34229" y="54568"/>
                  </a:lnTo>
                  <a:lnTo>
                    <a:pt x="20684" y="98457"/>
                  </a:lnTo>
                  <a:lnTo>
                    <a:pt x="12839" y="118541"/>
                  </a:lnTo>
                  <a:lnTo>
                    <a:pt x="4334" y="162481"/>
                  </a:lnTo>
                  <a:lnTo>
                    <a:pt x="0" y="206798"/>
                  </a:lnTo>
                  <a:lnTo>
                    <a:pt x="2360" y="230605"/>
                  </a:lnTo>
                  <a:lnTo>
                    <a:pt x="8297" y="275562"/>
                  </a:lnTo>
                  <a:lnTo>
                    <a:pt x="9673" y="288629"/>
                  </a:lnTo>
                  <a:lnTo>
                    <a:pt x="20612" y="330533"/>
                  </a:lnTo>
                  <a:lnTo>
                    <a:pt x="31531" y="345511"/>
                  </a:lnTo>
                  <a:lnTo>
                    <a:pt x="37638" y="349350"/>
                  </a:lnTo>
                  <a:lnTo>
                    <a:pt x="46968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82"/>
            <p:cNvSpPr/>
            <p:nvPr>
              <p:custDataLst>
                <p:tags r:id="rId191"/>
              </p:custDataLst>
            </p:nvPr>
          </p:nvSpPr>
          <p:spPr>
            <a:xfrm>
              <a:off x="8277259" y="420589"/>
              <a:ext cx="190467" cy="208051"/>
            </a:xfrm>
            <a:custGeom>
              <a:avLst/>
              <a:gdLst/>
              <a:ahLst/>
              <a:cxnLst/>
              <a:rect l="0" t="0" r="0" b="0"/>
              <a:pathLst>
                <a:path w="190467" h="208051">
                  <a:moveTo>
                    <a:pt x="9491" y="169961"/>
                  </a:moveTo>
                  <a:lnTo>
                    <a:pt x="9491" y="169961"/>
                  </a:lnTo>
                  <a:lnTo>
                    <a:pt x="1291" y="178162"/>
                  </a:lnTo>
                  <a:lnTo>
                    <a:pt x="0" y="188584"/>
                  </a:lnTo>
                  <a:lnTo>
                    <a:pt x="8170" y="197175"/>
                  </a:lnTo>
                  <a:lnTo>
                    <a:pt x="9376" y="206617"/>
                  </a:lnTo>
                  <a:lnTo>
                    <a:pt x="10472" y="207099"/>
                  </a:lnTo>
                  <a:lnTo>
                    <a:pt x="23954" y="208050"/>
                  </a:lnTo>
                  <a:lnTo>
                    <a:pt x="25484" y="206995"/>
                  </a:lnTo>
                  <a:lnTo>
                    <a:pt x="26503" y="205234"/>
                  </a:lnTo>
                  <a:lnTo>
                    <a:pt x="27182" y="203001"/>
                  </a:lnTo>
                  <a:lnTo>
                    <a:pt x="38723" y="188763"/>
                  </a:lnTo>
                  <a:lnTo>
                    <a:pt x="43650" y="182551"/>
                  </a:lnTo>
                  <a:lnTo>
                    <a:pt x="54900" y="150068"/>
                  </a:lnTo>
                  <a:lnTo>
                    <a:pt x="57190" y="138895"/>
                  </a:lnTo>
                  <a:lnTo>
                    <a:pt x="72217" y="108720"/>
                  </a:lnTo>
                  <a:lnTo>
                    <a:pt x="84213" y="63857"/>
                  </a:lnTo>
                  <a:lnTo>
                    <a:pt x="86458" y="49676"/>
                  </a:lnTo>
                  <a:lnTo>
                    <a:pt x="93172" y="36683"/>
                  </a:lnTo>
                  <a:lnTo>
                    <a:pt x="95096" y="14390"/>
                  </a:lnTo>
                  <a:lnTo>
                    <a:pt x="94077" y="12272"/>
                  </a:lnTo>
                  <a:lnTo>
                    <a:pt x="92341" y="10860"/>
                  </a:lnTo>
                  <a:lnTo>
                    <a:pt x="90124" y="9919"/>
                  </a:lnTo>
                  <a:lnTo>
                    <a:pt x="88647" y="8233"/>
                  </a:lnTo>
                  <a:lnTo>
                    <a:pt x="86079" y="0"/>
                  </a:lnTo>
                  <a:lnTo>
                    <a:pt x="85701" y="12739"/>
                  </a:lnTo>
                  <a:lnTo>
                    <a:pt x="85691" y="57524"/>
                  </a:lnTo>
                  <a:lnTo>
                    <a:pt x="85691" y="104711"/>
                  </a:lnTo>
                  <a:lnTo>
                    <a:pt x="86749" y="135130"/>
                  </a:lnTo>
                  <a:lnTo>
                    <a:pt x="93891" y="148624"/>
                  </a:lnTo>
                  <a:lnTo>
                    <a:pt x="103301" y="158911"/>
                  </a:lnTo>
                  <a:lnTo>
                    <a:pt x="106923" y="159758"/>
                  </a:lnTo>
                  <a:lnTo>
                    <a:pt x="117872" y="160302"/>
                  </a:lnTo>
                  <a:lnTo>
                    <a:pt x="119846" y="159288"/>
                  </a:lnTo>
                  <a:lnTo>
                    <a:pt x="121161" y="157554"/>
                  </a:lnTo>
                  <a:lnTo>
                    <a:pt x="122038" y="155340"/>
                  </a:lnTo>
                  <a:lnTo>
                    <a:pt x="123680" y="153864"/>
                  </a:lnTo>
                  <a:lnTo>
                    <a:pt x="133921" y="148672"/>
                  </a:lnTo>
                  <a:lnTo>
                    <a:pt x="139935" y="142507"/>
                  </a:lnTo>
                  <a:lnTo>
                    <a:pt x="165077" y="104933"/>
                  </a:lnTo>
                  <a:lnTo>
                    <a:pt x="179453" y="57472"/>
                  </a:lnTo>
                  <a:lnTo>
                    <a:pt x="181705" y="39713"/>
                  </a:lnTo>
                  <a:lnTo>
                    <a:pt x="190455" y="8096"/>
                  </a:lnTo>
                  <a:lnTo>
                    <a:pt x="190466" y="44973"/>
                  </a:lnTo>
                  <a:lnTo>
                    <a:pt x="187644" y="53733"/>
                  </a:lnTo>
                  <a:lnTo>
                    <a:pt x="183921" y="62213"/>
                  </a:lnTo>
                  <a:lnTo>
                    <a:pt x="181057" y="96510"/>
                  </a:lnTo>
                  <a:lnTo>
                    <a:pt x="183814" y="103097"/>
                  </a:lnTo>
                  <a:lnTo>
                    <a:pt x="190466" y="112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83"/>
            <p:cNvSpPr/>
            <p:nvPr>
              <p:custDataLst>
                <p:tags r:id="rId192"/>
              </p:custDataLst>
            </p:nvPr>
          </p:nvSpPr>
          <p:spPr>
            <a:xfrm>
              <a:off x="8582025" y="571500"/>
              <a:ext cx="9525" cy="66676"/>
            </a:xfrm>
            <a:custGeom>
              <a:avLst/>
              <a:gdLst/>
              <a:ahLst/>
              <a:cxnLst/>
              <a:rect l="0" t="0" r="0" b="0"/>
              <a:pathLst>
                <a:path w="9525" h="666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4" y="41314"/>
                  </a:lnTo>
                  <a:lnTo>
                    <a:pt x="6703" y="47642"/>
                  </a:lnTo>
                  <a:lnTo>
                    <a:pt x="2980" y="5398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84"/>
            <p:cNvSpPr/>
            <p:nvPr>
              <p:custDataLst>
                <p:tags r:id="rId193"/>
              </p:custDataLst>
            </p:nvPr>
          </p:nvSpPr>
          <p:spPr>
            <a:xfrm>
              <a:off x="8795900" y="457200"/>
              <a:ext cx="281426" cy="114173"/>
            </a:xfrm>
            <a:custGeom>
              <a:avLst/>
              <a:gdLst/>
              <a:ahLst/>
              <a:cxnLst/>
              <a:rect l="0" t="0" r="0" b="0"/>
              <a:pathLst>
                <a:path w="281426" h="114173">
                  <a:moveTo>
                    <a:pt x="62350" y="47625"/>
                  </a:moveTo>
                  <a:lnTo>
                    <a:pt x="62350" y="47625"/>
                  </a:lnTo>
                  <a:lnTo>
                    <a:pt x="71865" y="47625"/>
                  </a:lnTo>
                  <a:lnTo>
                    <a:pt x="71875" y="61814"/>
                  </a:lnTo>
                  <a:lnTo>
                    <a:pt x="69053" y="67337"/>
                  </a:lnTo>
                  <a:lnTo>
                    <a:pt x="65329" y="73319"/>
                  </a:lnTo>
                  <a:lnTo>
                    <a:pt x="62938" y="85783"/>
                  </a:lnTo>
                  <a:lnTo>
                    <a:pt x="62741" y="88939"/>
                  </a:lnTo>
                  <a:lnTo>
                    <a:pt x="61552" y="91043"/>
                  </a:lnTo>
                  <a:lnTo>
                    <a:pt x="59702" y="92445"/>
                  </a:lnTo>
                  <a:lnTo>
                    <a:pt x="57410" y="93380"/>
                  </a:lnTo>
                  <a:lnTo>
                    <a:pt x="55881" y="95062"/>
                  </a:lnTo>
                  <a:lnTo>
                    <a:pt x="54184" y="99752"/>
                  </a:lnTo>
                  <a:lnTo>
                    <a:pt x="52673" y="101427"/>
                  </a:lnTo>
                  <a:lnTo>
                    <a:pt x="33580" y="112118"/>
                  </a:lnTo>
                  <a:lnTo>
                    <a:pt x="19739" y="114172"/>
                  </a:lnTo>
                  <a:lnTo>
                    <a:pt x="18068" y="113157"/>
                  </a:lnTo>
                  <a:lnTo>
                    <a:pt x="16954" y="111421"/>
                  </a:lnTo>
                  <a:lnTo>
                    <a:pt x="16210" y="109206"/>
                  </a:lnTo>
                  <a:lnTo>
                    <a:pt x="14657" y="107729"/>
                  </a:lnTo>
                  <a:lnTo>
                    <a:pt x="10108" y="106088"/>
                  </a:lnTo>
                  <a:lnTo>
                    <a:pt x="8472" y="104592"/>
                  </a:lnTo>
                  <a:lnTo>
                    <a:pt x="575" y="91633"/>
                  </a:lnTo>
                  <a:lnTo>
                    <a:pt x="0" y="88605"/>
                  </a:lnTo>
                  <a:lnTo>
                    <a:pt x="675" y="85529"/>
                  </a:lnTo>
                  <a:lnTo>
                    <a:pt x="3188" y="79288"/>
                  </a:lnTo>
                  <a:lnTo>
                    <a:pt x="5663" y="69824"/>
                  </a:lnTo>
                  <a:lnTo>
                    <a:pt x="18380" y="53972"/>
                  </a:lnTo>
                  <a:lnTo>
                    <a:pt x="27285" y="50446"/>
                  </a:lnTo>
                  <a:lnTo>
                    <a:pt x="37241" y="47820"/>
                  </a:lnTo>
                  <a:lnTo>
                    <a:pt x="66526" y="32547"/>
                  </a:lnTo>
                  <a:lnTo>
                    <a:pt x="112856" y="21268"/>
                  </a:lnTo>
                  <a:lnTo>
                    <a:pt x="159839" y="16423"/>
                  </a:lnTo>
                  <a:lnTo>
                    <a:pt x="204586" y="10131"/>
                  </a:lnTo>
                  <a:lnTo>
                    <a:pt x="217640" y="8736"/>
                  </a:lnTo>
                  <a:lnTo>
                    <a:pt x="259536" y="604"/>
                  </a:lnTo>
                  <a:lnTo>
                    <a:pt x="281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85"/>
            <p:cNvSpPr/>
            <p:nvPr>
              <p:custDataLst>
                <p:tags r:id="rId194"/>
              </p:custDataLst>
            </p:nvPr>
          </p:nvSpPr>
          <p:spPr>
            <a:xfrm>
              <a:off x="9077325" y="276226"/>
              <a:ext cx="142876" cy="85725"/>
            </a:xfrm>
            <a:custGeom>
              <a:avLst/>
              <a:gdLst/>
              <a:ahLst/>
              <a:cxnLst/>
              <a:rect l="0" t="0" r="0" b="0"/>
              <a:pathLst>
                <a:path w="142876" h="85725">
                  <a:moveTo>
                    <a:pt x="0" y="9524"/>
                  </a:moveTo>
                  <a:lnTo>
                    <a:pt x="0" y="9524"/>
                  </a:lnTo>
                  <a:lnTo>
                    <a:pt x="5057" y="9524"/>
                  </a:lnTo>
                  <a:lnTo>
                    <a:pt x="6546" y="8466"/>
                  </a:lnTo>
                  <a:lnTo>
                    <a:pt x="7540" y="6702"/>
                  </a:lnTo>
                  <a:lnTo>
                    <a:pt x="8201" y="4467"/>
                  </a:lnTo>
                  <a:lnTo>
                    <a:pt x="9701" y="2978"/>
                  </a:lnTo>
                  <a:lnTo>
                    <a:pt x="18623" y="115"/>
                  </a:lnTo>
                  <a:lnTo>
                    <a:pt x="45789" y="0"/>
                  </a:lnTo>
                  <a:lnTo>
                    <a:pt x="54866" y="6545"/>
                  </a:lnTo>
                  <a:lnTo>
                    <a:pt x="60721" y="8200"/>
                  </a:lnTo>
                  <a:lnTo>
                    <a:pt x="62706" y="9700"/>
                  </a:lnTo>
                  <a:lnTo>
                    <a:pt x="66152" y="17609"/>
                  </a:lnTo>
                  <a:lnTo>
                    <a:pt x="66675" y="64828"/>
                  </a:lnTo>
                  <a:lnTo>
                    <a:pt x="66675" y="85569"/>
                  </a:lnTo>
                  <a:lnTo>
                    <a:pt x="107965" y="85724"/>
                  </a:lnTo>
                  <a:lnTo>
                    <a:pt x="114306" y="82902"/>
                  </a:lnTo>
                  <a:lnTo>
                    <a:pt x="120652" y="79178"/>
                  </a:lnTo>
                  <a:lnTo>
                    <a:pt x="133351" y="76787"/>
                  </a:lnTo>
                  <a:lnTo>
                    <a:pt x="142875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86"/>
            <p:cNvSpPr/>
            <p:nvPr>
              <p:custDataLst>
                <p:tags r:id="rId195"/>
              </p:custDataLst>
            </p:nvPr>
          </p:nvSpPr>
          <p:spPr>
            <a:xfrm>
              <a:off x="9277350" y="247650"/>
              <a:ext cx="104127" cy="381001"/>
            </a:xfrm>
            <a:custGeom>
              <a:avLst/>
              <a:gdLst/>
              <a:ahLst/>
              <a:cxnLst/>
              <a:rect l="0" t="0" r="0" b="0"/>
              <a:pathLst>
                <a:path w="104127" h="381001">
                  <a:moveTo>
                    <a:pt x="57150" y="0"/>
                  </a:moveTo>
                  <a:lnTo>
                    <a:pt x="57150" y="0"/>
                  </a:lnTo>
                  <a:lnTo>
                    <a:pt x="47740" y="0"/>
                  </a:lnTo>
                  <a:lnTo>
                    <a:pt x="47628" y="14189"/>
                  </a:lnTo>
                  <a:lnTo>
                    <a:pt x="50449" y="19712"/>
                  </a:lnTo>
                  <a:lnTo>
                    <a:pt x="54171" y="25694"/>
                  </a:lnTo>
                  <a:lnTo>
                    <a:pt x="67832" y="70229"/>
                  </a:lnTo>
                  <a:lnTo>
                    <a:pt x="79483" y="89012"/>
                  </a:lnTo>
                  <a:lnTo>
                    <a:pt x="91722" y="133556"/>
                  </a:lnTo>
                  <a:lnTo>
                    <a:pt x="99842" y="172941"/>
                  </a:lnTo>
                  <a:lnTo>
                    <a:pt x="104126" y="216449"/>
                  </a:lnTo>
                  <a:lnTo>
                    <a:pt x="101760" y="240169"/>
                  </a:lnTo>
                  <a:lnTo>
                    <a:pt x="88503" y="279473"/>
                  </a:lnTo>
                  <a:lnTo>
                    <a:pt x="78199" y="303646"/>
                  </a:lnTo>
                  <a:lnTo>
                    <a:pt x="39781" y="349515"/>
                  </a:lnTo>
                  <a:lnTo>
                    <a:pt x="22126" y="36709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87"/>
            <p:cNvSpPr/>
            <p:nvPr>
              <p:custDataLst>
                <p:tags r:id="rId196"/>
              </p:custDataLst>
            </p:nvPr>
          </p:nvSpPr>
          <p:spPr>
            <a:xfrm>
              <a:off x="9429750" y="762000"/>
              <a:ext cx="57151" cy="26744"/>
            </a:xfrm>
            <a:custGeom>
              <a:avLst/>
              <a:gdLst/>
              <a:ahLst/>
              <a:cxnLst/>
              <a:rect l="0" t="0" r="0" b="0"/>
              <a:pathLst>
                <a:path w="57151" h="26744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43893" y="22390"/>
                  </a:lnTo>
                  <a:lnTo>
                    <a:pt x="37853" y="25826"/>
                  </a:lnTo>
                  <a:lnTo>
                    <a:pt x="34760" y="26743"/>
                  </a:lnTo>
                  <a:lnTo>
                    <a:pt x="25679" y="22116"/>
                  </a:lnTo>
                  <a:lnTo>
                    <a:pt x="20294" y="17919"/>
                  </a:lnTo>
                  <a:lnTo>
                    <a:pt x="15646" y="16179"/>
                  </a:lnTo>
                  <a:lnTo>
                    <a:pt x="11488" y="1607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51"/>
          <p:cNvGrpSpPr/>
          <p:nvPr/>
        </p:nvGrpSpPr>
        <p:grpSpPr>
          <a:xfrm>
            <a:off x="10106027" y="295275"/>
            <a:ext cx="1771649" cy="466726"/>
            <a:chOff x="10106027" y="295275"/>
            <a:chExt cx="1771649" cy="466726"/>
          </a:xfrm>
        </p:grpSpPr>
        <p:sp>
          <p:nvSpPr>
            <p:cNvPr id="50" name="SMARTInkShape-588"/>
            <p:cNvSpPr/>
            <p:nvPr>
              <p:custDataLst>
                <p:tags r:id="rId182"/>
              </p:custDataLst>
            </p:nvPr>
          </p:nvSpPr>
          <p:spPr>
            <a:xfrm>
              <a:off x="10106027" y="428625"/>
              <a:ext cx="247637" cy="228435"/>
            </a:xfrm>
            <a:custGeom>
              <a:avLst/>
              <a:gdLst/>
              <a:ahLst/>
              <a:cxnLst/>
              <a:rect l="0" t="0" r="0" b="0"/>
              <a:pathLst>
                <a:path w="247637" h="228435">
                  <a:moveTo>
                    <a:pt x="47623" y="76200"/>
                  </a:moveTo>
                  <a:lnTo>
                    <a:pt x="47623" y="76200"/>
                  </a:lnTo>
                  <a:lnTo>
                    <a:pt x="47623" y="66791"/>
                  </a:lnTo>
                  <a:lnTo>
                    <a:pt x="47623" y="89342"/>
                  </a:lnTo>
                  <a:lnTo>
                    <a:pt x="44799" y="95446"/>
                  </a:lnTo>
                  <a:lnTo>
                    <a:pt x="42566" y="98556"/>
                  </a:lnTo>
                  <a:lnTo>
                    <a:pt x="39421" y="113045"/>
                  </a:lnTo>
                  <a:lnTo>
                    <a:pt x="37300" y="130358"/>
                  </a:lnTo>
                  <a:lnTo>
                    <a:pt x="22295" y="175595"/>
                  </a:lnTo>
                  <a:lnTo>
                    <a:pt x="18275" y="205206"/>
                  </a:lnTo>
                  <a:lnTo>
                    <a:pt x="10884" y="217040"/>
                  </a:lnTo>
                  <a:lnTo>
                    <a:pt x="426" y="228155"/>
                  </a:lnTo>
                  <a:lnTo>
                    <a:pt x="0" y="186036"/>
                  </a:lnTo>
                  <a:lnTo>
                    <a:pt x="1056" y="167893"/>
                  </a:lnTo>
                  <a:lnTo>
                    <a:pt x="9700" y="123595"/>
                  </a:lnTo>
                  <a:lnTo>
                    <a:pt x="18088" y="76263"/>
                  </a:lnTo>
                  <a:lnTo>
                    <a:pt x="19821" y="55993"/>
                  </a:lnTo>
                  <a:lnTo>
                    <a:pt x="26530" y="36303"/>
                  </a:lnTo>
                  <a:lnTo>
                    <a:pt x="28170" y="17402"/>
                  </a:lnTo>
                  <a:lnTo>
                    <a:pt x="29364" y="14776"/>
                  </a:lnTo>
                  <a:lnTo>
                    <a:pt x="31217" y="13026"/>
                  </a:lnTo>
                  <a:lnTo>
                    <a:pt x="37696" y="9730"/>
                  </a:lnTo>
                  <a:lnTo>
                    <a:pt x="46264" y="17744"/>
                  </a:lnTo>
                  <a:lnTo>
                    <a:pt x="53901" y="32942"/>
                  </a:lnTo>
                  <a:lnTo>
                    <a:pt x="57243" y="43863"/>
                  </a:lnTo>
                  <a:lnTo>
                    <a:pt x="79500" y="83085"/>
                  </a:lnTo>
                  <a:lnTo>
                    <a:pt x="92963" y="127031"/>
                  </a:lnTo>
                  <a:lnTo>
                    <a:pt x="114350" y="171452"/>
                  </a:lnTo>
                  <a:lnTo>
                    <a:pt x="137848" y="212560"/>
                  </a:lnTo>
                  <a:lnTo>
                    <a:pt x="146441" y="222201"/>
                  </a:lnTo>
                  <a:lnTo>
                    <a:pt x="152572" y="225756"/>
                  </a:lnTo>
                  <a:lnTo>
                    <a:pt x="165132" y="228038"/>
                  </a:lnTo>
                  <a:lnTo>
                    <a:pt x="174632" y="228434"/>
                  </a:lnTo>
                  <a:lnTo>
                    <a:pt x="176747" y="227431"/>
                  </a:lnTo>
                  <a:lnTo>
                    <a:pt x="178155" y="225704"/>
                  </a:lnTo>
                  <a:lnTo>
                    <a:pt x="179095" y="223494"/>
                  </a:lnTo>
                  <a:lnTo>
                    <a:pt x="195803" y="209296"/>
                  </a:lnTo>
                  <a:lnTo>
                    <a:pt x="216105" y="167893"/>
                  </a:lnTo>
                  <a:lnTo>
                    <a:pt x="224425" y="149112"/>
                  </a:lnTo>
                  <a:lnTo>
                    <a:pt x="235893" y="104768"/>
                  </a:lnTo>
                  <a:lnTo>
                    <a:pt x="238190" y="93130"/>
                  </a:lnTo>
                  <a:lnTo>
                    <a:pt x="244376" y="79570"/>
                  </a:lnTo>
                  <a:lnTo>
                    <a:pt x="247610" y="35056"/>
                  </a:lnTo>
                  <a:lnTo>
                    <a:pt x="247636" y="25439"/>
                  </a:lnTo>
                  <a:lnTo>
                    <a:pt x="244821" y="19067"/>
                  </a:lnTo>
                  <a:lnTo>
                    <a:pt x="241100" y="12708"/>
                  </a:lnTo>
                  <a:lnTo>
                    <a:pt x="238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89"/>
            <p:cNvSpPr/>
            <p:nvPr>
              <p:custDataLst>
                <p:tags r:id="rId183"/>
              </p:custDataLst>
            </p:nvPr>
          </p:nvSpPr>
          <p:spPr>
            <a:xfrm>
              <a:off x="10525413" y="353749"/>
              <a:ext cx="94963" cy="341577"/>
            </a:xfrm>
            <a:custGeom>
              <a:avLst/>
              <a:gdLst/>
              <a:ahLst/>
              <a:cxnLst/>
              <a:rect l="0" t="0" r="0" b="0"/>
              <a:pathLst>
                <a:path w="94963" h="341577">
                  <a:moveTo>
                    <a:pt x="94962" y="8201"/>
                  </a:moveTo>
                  <a:lnTo>
                    <a:pt x="94962" y="8201"/>
                  </a:lnTo>
                  <a:lnTo>
                    <a:pt x="86760" y="0"/>
                  </a:lnTo>
                  <a:lnTo>
                    <a:pt x="85260" y="617"/>
                  </a:lnTo>
                  <a:lnTo>
                    <a:pt x="78095" y="5484"/>
                  </a:lnTo>
                  <a:lnTo>
                    <a:pt x="68138" y="7843"/>
                  </a:lnTo>
                  <a:lnTo>
                    <a:pt x="61849" y="8095"/>
                  </a:lnTo>
                  <a:lnTo>
                    <a:pt x="56257" y="10976"/>
                  </a:lnTo>
                  <a:lnTo>
                    <a:pt x="53284" y="13226"/>
                  </a:lnTo>
                  <a:lnTo>
                    <a:pt x="49981" y="18548"/>
                  </a:lnTo>
                  <a:lnTo>
                    <a:pt x="42804" y="35645"/>
                  </a:lnTo>
                  <a:lnTo>
                    <a:pt x="32252" y="52859"/>
                  </a:lnTo>
                  <a:lnTo>
                    <a:pt x="22090" y="94419"/>
                  </a:lnTo>
                  <a:lnTo>
                    <a:pt x="12508" y="141511"/>
                  </a:lnTo>
                  <a:lnTo>
                    <a:pt x="2979" y="189090"/>
                  </a:lnTo>
                  <a:lnTo>
                    <a:pt x="0" y="231223"/>
                  </a:lnTo>
                  <a:lnTo>
                    <a:pt x="855" y="255962"/>
                  </a:lnTo>
                  <a:lnTo>
                    <a:pt x="9420" y="289253"/>
                  </a:lnTo>
                  <a:lnTo>
                    <a:pt x="25661" y="320451"/>
                  </a:lnTo>
                  <a:lnTo>
                    <a:pt x="28178" y="327954"/>
                  </a:lnTo>
                  <a:lnTo>
                    <a:pt x="37812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90"/>
            <p:cNvSpPr/>
            <p:nvPr>
              <p:custDataLst>
                <p:tags r:id="rId184"/>
              </p:custDataLst>
            </p:nvPr>
          </p:nvSpPr>
          <p:spPr>
            <a:xfrm>
              <a:off x="10648950" y="499425"/>
              <a:ext cx="219076" cy="224476"/>
            </a:xfrm>
            <a:custGeom>
              <a:avLst/>
              <a:gdLst/>
              <a:ahLst/>
              <a:cxnLst/>
              <a:rect l="0" t="0" r="0" b="0"/>
              <a:pathLst>
                <a:path w="219076" h="224476">
                  <a:moveTo>
                    <a:pt x="0" y="224475"/>
                  </a:moveTo>
                  <a:lnTo>
                    <a:pt x="0" y="224475"/>
                  </a:lnTo>
                  <a:lnTo>
                    <a:pt x="0" y="219419"/>
                  </a:lnTo>
                  <a:lnTo>
                    <a:pt x="1058" y="217929"/>
                  </a:lnTo>
                  <a:lnTo>
                    <a:pt x="2824" y="216936"/>
                  </a:lnTo>
                  <a:lnTo>
                    <a:pt x="5057" y="216274"/>
                  </a:lnTo>
                  <a:lnTo>
                    <a:pt x="13257" y="210286"/>
                  </a:lnTo>
                  <a:lnTo>
                    <a:pt x="16476" y="204763"/>
                  </a:lnTo>
                  <a:lnTo>
                    <a:pt x="19769" y="189463"/>
                  </a:lnTo>
                  <a:lnTo>
                    <a:pt x="25496" y="179999"/>
                  </a:lnTo>
                  <a:lnTo>
                    <a:pt x="35909" y="154427"/>
                  </a:lnTo>
                  <a:lnTo>
                    <a:pt x="43683" y="141749"/>
                  </a:lnTo>
                  <a:lnTo>
                    <a:pt x="56165" y="94409"/>
                  </a:lnTo>
                  <a:lnTo>
                    <a:pt x="57021" y="70378"/>
                  </a:lnTo>
                  <a:lnTo>
                    <a:pt x="59915" y="63207"/>
                  </a:lnTo>
                  <a:lnTo>
                    <a:pt x="62169" y="59813"/>
                  </a:lnTo>
                  <a:lnTo>
                    <a:pt x="65339" y="44923"/>
                  </a:lnTo>
                  <a:lnTo>
                    <a:pt x="66640" y="16926"/>
                  </a:lnTo>
                  <a:lnTo>
                    <a:pt x="57541" y="5844"/>
                  </a:lnTo>
                  <a:lnTo>
                    <a:pt x="57227" y="0"/>
                  </a:lnTo>
                  <a:lnTo>
                    <a:pt x="57150" y="45393"/>
                  </a:lnTo>
                  <a:lnTo>
                    <a:pt x="57150" y="91323"/>
                  </a:lnTo>
                  <a:lnTo>
                    <a:pt x="58208" y="132232"/>
                  </a:lnTo>
                  <a:lnTo>
                    <a:pt x="65352" y="151010"/>
                  </a:lnTo>
                  <a:lnTo>
                    <a:pt x="67473" y="164063"/>
                  </a:lnTo>
                  <a:lnTo>
                    <a:pt x="74162" y="176833"/>
                  </a:lnTo>
                  <a:lnTo>
                    <a:pt x="74841" y="180014"/>
                  </a:lnTo>
                  <a:lnTo>
                    <a:pt x="76352" y="182134"/>
                  </a:lnTo>
                  <a:lnTo>
                    <a:pt x="78418" y="183548"/>
                  </a:lnTo>
                  <a:lnTo>
                    <a:pt x="86380" y="185537"/>
                  </a:lnTo>
                  <a:lnTo>
                    <a:pt x="93499" y="186210"/>
                  </a:lnTo>
                  <a:lnTo>
                    <a:pt x="105380" y="178814"/>
                  </a:lnTo>
                  <a:lnTo>
                    <a:pt x="108353" y="178159"/>
                  </a:lnTo>
                  <a:lnTo>
                    <a:pt x="117594" y="172182"/>
                  </a:lnTo>
                  <a:lnTo>
                    <a:pt x="130199" y="159622"/>
                  </a:lnTo>
                  <a:lnTo>
                    <a:pt x="155575" y="121374"/>
                  </a:lnTo>
                  <a:lnTo>
                    <a:pt x="171515" y="74537"/>
                  </a:lnTo>
                  <a:lnTo>
                    <a:pt x="179521" y="51219"/>
                  </a:lnTo>
                  <a:lnTo>
                    <a:pt x="180975" y="24454"/>
                  </a:lnTo>
                  <a:lnTo>
                    <a:pt x="180975" y="65739"/>
                  </a:lnTo>
                  <a:lnTo>
                    <a:pt x="183799" y="72081"/>
                  </a:lnTo>
                  <a:lnTo>
                    <a:pt x="186032" y="75254"/>
                  </a:lnTo>
                  <a:lnTo>
                    <a:pt x="192735" y="98665"/>
                  </a:lnTo>
                  <a:lnTo>
                    <a:pt x="195166" y="102501"/>
                  </a:lnTo>
                  <a:lnTo>
                    <a:pt x="198584" y="118014"/>
                  </a:lnTo>
                  <a:lnTo>
                    <a:pt x="200798" y="134615"/>
                  </a:lnTo>
                  <a:lnTo>
                    <a:pt x="207507" y="148085"/>
                  </a:lnTo>
                  <a:lnTo>
                    <a:pt x="208189" y="151324"/>
                  </a:lnTo>
                  <a:lnTo>
                    <a:pt x="209701" y="153482"/>
                  </a:lnTo>
                  <a:lnTo>
                    <a:pt x="211767" y="154922"/>
                  </a:lnTo>
                  <a:lnTo>
                    <a:pt x="219075" y="15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91"/>
            <p:cNvSpPr/>
            <p:nvPr>
              <p:custDataLst>
                <p:tags r:id="rId185"/>
              </p:custDataLst>
            </p:nvPr>
          </p:nvSpPr>
          <p:spPr>
            <a:xfrm>
              <a:off x="10953750" y="6477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17334"/>
                  </a:lnTo>
                  <a:lnTo>
                    <a:pt x="31554" y="26315"/>
                  </a:lnTo>
                  <a:lnTo>
                    <a:pt x="28398" y="35196"/>
                  </a:lnTo>
                  <a:lnTo>
                    <a:pt x="2763" y="666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92"/>
            <p:cNvSpPr/>
            <p:nvPr>
              <p:custDataLst>
                <p:tags r:id="rId186"/>
              </p:custDataLst>
            </p:nvPr>
          </p:nvSpPr>
          <p:spPr>
            <a:xfrm>
              <a:off x="11192003" y="523875"/>
              <a:ext cx="285623" cy="161761"/>
            </a:xfrm>
            <a:custGeom>
              <a:avLst/>
              <a:gdLst/>
              <a:ahLst/>
              <a:cxnLst/>
              <a:rect l="0" t="0" r="0" b="0"/>
              <a:pathLst>
                <a:path w="285623" h="161761">
                  <a:moveTo>
                    <a:pt x="66547" y="66675"/>
                  </a:moveTo>
                  <a:lnTo>
                    <a:pt x="66547" y="66675"/>
                  </a:lnTo>
                  <a:lnTo>
                    <a:pt x="58345" y="66675"/>
                  </a:lnTo>
                  <a:lnTo>
                    <a:pt x="66190" y="66675"/>
                  </a:lnTo>
                  <a:lnTo>
                    <a:pt x="66547" y="111151"/>
                  </a:lnTo>
                  <a:lnTo>
                    <a:pt x="66547" y="117486"/>
                  </a:lnTo>
                  <a:lnTo>
                    <a:pt x="63723" y="123830"/>
                  </a:lnTo>
                  <a:lnTo>
                    <a:pt x="60001" y="130177"/>
                  </a:lnTo>
                  <a:lnTo>
                    <a:pt x="57610" y="142875"/>
                  </a:lnTo>
                  <a:lnTo>
                    <a:pt x="57413" y="146050"/>
                  </a:lnTo>
                  <a:lnTo>
                    <a:pt x="54374" y="152400"/>
                  </a:lnTo>
                  <a:lnTo>
                    <a:pt x="52082" y="155575"/>
                  </a:lnTo>
                  <a:lnTo>
                    <a:pt x="46713" y="159103"/>
                  </a:lnTo>
                  <a:lnTo>
                    <a:pt x="38064" y="161553"/>
                  </a:lnTo>
                  <a:lnTo>
                    <a:pt x="33427" y="161760"/>
                  </a:lnTo>
                  <a:lnTo>
                    <a:pt x="27837" y="159029"/>
                  </a:lnTo>
                  <a:lnTo>
                    <a:pt x="14387" y="147732"/>
                  </a:lnTo>
                  <a:lnTo>
                    <a:pt x="11615" y="142211"/>
                  </a:lnTo>
                  <a:lnTo>
                    <a:pt x="62" y="95419"/>
                  </a:lnTo>
                  <a:lnTo>
                    <a:pt x="0" y="92188"/>
                  </a:lnTo>
                  <a:lnTo>
                    <a:pt x="2752" y="85775"/>
                  </a:lnTo>
                  <a:lnTo>
                    <a:pt x="6442" y="79397"/>
                  </a:lnTo>
                  <a:lnTo>
                    <a:pt x="8085" y="73035"/>
                  </a:lnTo>
                  <a:lnTo>
                    <a:pt x="14458" y="66679"/>
                  </a:lnTo>
                  <a:lnTo>
                    <a:pt x="55652" y="34925"/>
                  </a:lnTo>
                  <a:lnTo>
                    <a:pt x="99460" y="22401"/>
                  </a:lnTo>
                  <a:lnTo>
                    <a:pt x="146107" y="18286"/>
                  </a:lnTo>
                  <a:lnTo>
                    <a:pt x="190815" y="10888"/>
                  </a:lnTo>
                  <a:lnTo>
                    <a:pt x="234303" y="9645"/>
                  </a:lnTo>
                  <a:lnTo>
                    <a:pt x="281008" y="264"/>
                  </a:lnTo>
                  <a:lnTo>
                    <a:pt x="285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93"/>
            <p:cNvSpPr/>
            <p:nvPr>
              <p:custDataLst>
                <p:tags r:id="rId187"/>
              </p:custDataLst>
            </p:nvPr>
          </p:nvSpPr>
          <p:spPr>
            <a:xfrm>
              <a:off x="11477625" y="314326"/>
              <a:ext cx="161926" cy="104775"/>
            </a:xfrm>
            <a:custGeom>
              <a:avLst/>
              <a:gdLst/>
              <a:ahLst/>
              <a:cxnLst/>
              <a:rect l="0" t="0" r="0" b="0"/>
              <a:pathLst>
                <a:path w="161926" h="104775">
                  <a:moveTo>
                    <a:pt x="0" y="28574"/>
                  </a:moveTo>
                  <a:lnTo>
                    <a:pt x="0" y="28574"/>
                  </a:lnTo>
                  <a:lnTo>
                    <a:pt x="0" y="14109"/>
                  </a:lnTo>
                  <a:lnTo>
                    <a:pt x="2824" y="8739"/>
                  </a:lnTo>
                  <a:lnTo>
                    <a:pt x="5057" y="5826"/>
                  </a:lnTo>
                  <a:lnTo>
                    <a:pt x="10361" y="2589"/>
                  </a:lnTo>
                  <a:lnTo>
                    <a:pt x="18964" y="340"/>
                  </a:lnTo>
                  <a:lnTo>
                    <a:pt x="52136" y="0"/>
                  </a:lnTo>
                  <a:lnTo>
                    <a:pt x="57743" y="2822"/>
                  </a:lnTo>
                  <a:lnTo>
                    <a:pt x="63764" y="6545"/>
                  </a:lnTo>
                  <a:lnTo>
                    <a:pt x="74354" y="9132"/>
                  </a:lnTo>
                  <a:lnTo>
                    <a:pt x="74969" y="10321"/>
                  </a:lnTo>
                  <a:lnTo>
                    <a:pt x="76185" y="41320"/>
                  </a:lnTo>
                  <a:lnTo>
                    <a:pt x="73371" y="47644"/>
                  </a:lnTo>
                  <a:lnTo>
                    <a:pt x="61010" y="63502"/>
                  </a:lnTo>
                  <a:lnTo>
                    <a:pt x="58865" y="69850"/>
                  </a:lnTo>
                  <a:lnTo>
                    <a:pt x="57234" y="71966"/>
                  </a:lnTo>
                  <a:lnTo>
                    <a:pt x="50943" y="76003"/>
                  </a:lnTo>
                  <a:lnTo>
                    <a:pt x="47754" y="85283"/>
                  </a:lnTo>
                  <a:lnTo>
                    <a:pt x="47637" y="93886"/>
                  </a:lnTo>
                  <a:lnTo>
                    <a:pt x="48692" y="94341"/>
                  </a:lnTo>
                  <a:lnTo>
                    <a:pt x="93696" y="100302"/>
                  </a:lnTo>
                  <a:lnTo>
                    <a:pt x="111249" y="103891"/>
                  </a:lnTo>
                  <a:lnTo>
                    <a:pt x="161925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94"/>
            <p:cNvSpPr/>
            <p:nvPr>
              <p:custDataLst>
                <p:tags r:id="rId188"/>
              </p:custDataLst>
            </p:nvPr>
          </p:nvSpPr>
          <p:spPr>
            <a:xfrm>
              <a:off x="11630025" y="295275"/>
              <a:ext cx="133333" cy="428626"/>
            </a:xfrm>
            <a:custGeom>
              <a:avLst/>
              <a:gdLst/>
              <a:ahLst/>
              <a:cxnLst/>
              <a:rect l="0" t="0" r="0" b="0"/>
              <a:pathLst>
                <a:path w="133333" h="428626">
                  <a:moveTo>
                    <a:pt x="95250" y="0"/>
                  </a:moveTo>
                  <a:lnTo>
                    <a:pt x="95250" y="0"/>
                  </a:lnTo>
                  <a:lnTo>
                    <a:pt x="103452" y="8201"/>
                  </a:lnTo>
                  <a:lnTo>
                    <a:pt x="105573" y="16868"/>
                  </a:lnTo>
                  <a:lnTo>
                    <a:pt x="111243" y="26753"/>
                  </a:lnTo>
                  <a:lnTo>
                    <a:pt x="114452" y="41558"/>
                  </a:lnTo>
                  <a:lnTo>
                    <a:pt x="120578" y="54177"/>
                  </a:lnTo>
                  <a:lnTo>
                    <a:pt x="131174" y="98270"/>
                  </a:lnTo>
                  <a:lnTo>
                    <a:pt x="133160" y="145126"/>
                  </a:lnTo>
                  <a:lnTo>
                    <a:pt x="133332" y="192684"/>
                  </a:lnTo>
                  <a:lnTo>
                    <a:pt x="130523" y="219722"/>
                  </a:lnTo>
                  <a:lnTo>
                    <a:pt x="118160" y="265727"/>
                  </a:lnTo>
                  <a:lnTo>
                    <a:pt x="109752" y="301079"/>
                  </a:lnTo>
                  <a:lnTo>
                    <a:pt x="80178" y="346043"/>
                  </a:lnTo>
                  <a:lnTo>
                    <a:pt x="58549" y="377821"/>
                  </a:lnTo>
                  <a:lnTo>
                    <a:pt x="41121" y="395620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95"/>
            <p:cNvSpPr/>
            <p:nvPr>
              <p:custDataLst>
                <p:tags r:id="rId189"/>
              </p:custDataLst>
            </p:nvPr>
          </p:nvSpPr>
          <p:spPr>
            <a:xfrm>
              <a:off x="11858625" y="7524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2" y="9525"/>
                  </a:lnTo>
                  <a:lnTo>
                    <a:pt x="8689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52"/>
          <p:cNvGrpSpPr/>
          <p:nvPr/>
        </p:nvGrpSpPr>
        <p:grpSpPr>
          <a:xfrm>
            <a:off x="7029450" y="1181134"/>
            <a:ext cx="1590642" cy="427053"/>
            <a:chOff x="7029450" y="1181134"/>
            <a:chExt cx="1590642" cy="427053"/>
          </a:xfrm>
        </p:grpSpPr>
        <p:sp>
          <p:nvSpPr>
            <p:cNvPr id="59" name="SMARTInkShape-596"/>
            <p:cNvSpPr/>
            <p:nvPr>
              <p:custDataLst>
                <p:tags r:id="rId174"/>
              </p:custDataLst>
            </p:nvPr>
          </p:nvSpPr>
          <p:spPr>
            <a:xfrm>
              <a:off x="7029450" y="1266825"/>
              <a:ext cx="238126" cy="341362"/>
            </a:xfrm>
            <a:custGeom>
              <a:avLst/>
              <a:gdLst/>
              <a:ahLst/>
              <a:cxnLst/>
              <a:rect l="0" t="0" r="0" b="0"/>
              <a:pathLst>
                <a:path w="238126" h="341362">
                  <a:moveTo>
                    <a:pt x="0" y="114300"/>
                  </a:moveTo>
                  <a:lnTo>
                    <a:pt x="0" y="114300"/>
                  </a:lnTo>
                  <a:lnTo>
                    <a:pt x="9491" y="114300"/>
                  </a:lnTo>
                  <a:lnTo>
                    <a:pt x="9525" y="159997"/>
                  </a:lnTo>
                  <a:lnTo>
                    <a:pt x="10583" y="168477"/>
                  </a:lnTo>
                  <a:lnTo>
                    <a:pt x="17725" y="197295"/>
                  </a:lnTo>
                  <a:lnTo>
                    <a:pt x="18972" y="241326"/>
                  </a:lnTo>
                  <a:lnTo>
                    <a:pt x="19048" y="288750"/>
                  </a:lnTo>
                  <a:lnTo>
                    <a:pt x="19050" y="333209"/>
                  </a:lnTo>
                  <a:lnTo>
                    <a:pt x="13994" y="328269"/>
                  </a:lnTo>
                  <a:lnTo>
                    <a:pt x="11512" y="322992"/>
                  </a:lnTo>
                  <a:lnTo>
                    <a:pt x="8544" y="281112"/>
                  </a:lnTo>
                  <a:lnTo>
                    <a:pt x="1334" y="237514"/>
                  </a:lnTo>
                  <a:lnTo>
                    <a:pt x="264" y="198846"/>
                  </a:lnTo>
                  <a:lnTo>
                    <a:pt x="52" y="154362"/>
                  </a:lnTo>
                  <a:lnTo>
                    <a:pt x="10" y="114688"/>
                  </a:lnTo>
                  <a:lnTo>
                    <a:pt x="7541" y="69548"/>
                  </a:lnTo>
                  <a:lnTo>
                    <a:pt x="10322" y="36362"/>
                  </a:lnTo>
                  <a:lnTo>
                    <a:pt x="18648" y="19787"/>
                  </a:lnTo>
                  <a:lnTo>
                    <a:pt x="23988" y="19268"/>
                  </a:lnTo>
                  <a:lnTo>
                    <a:pt x="29359" y="21969"/>
                  </a:lnTo>
                  <a:lnTo>
                    <a:pt x="50846" y="41446"/>
                  </a:lnTo>
                  <a:lnTo>
                    <a:pt x="69854" y="73598"/>
                  </a:lnTo>
                  <a:lnTo>
                    <a:pt x="88900" y="119376"/>
                  </a:lnTo>
                  <a:lnTo>
                    <a:pt x="107087" y="153403"/>
                  </a:lnTo>
                  <a:lnTo>
                    <a:pt x="118407" y="195101"/>
                  </a:lnTo>
                  <a:lnTo>
                    <a:pt x="133472" y="238731"/>
                  </a:lnTo>
                  <a:lnTo>
                    <a:pt x="149589" y="284967"/>
                  </a:lnTo>
                  <a:lnTo>
                    <a:pt x="154389" y="304568"/>
                  </a:lnTo>
                  <a:lnTo>
                    <a:pt x="162689" y="332798"/>
                  </a:lnTo>
                  <a:lnTo>
                    <a:pt x="170087" y="341361"/>
                  </a:lnTo>
                  <a:lnTo>
                    <a:pt x="171600" y="340816"/>
                  </a:lnTo>
                  <a:lnTo>
                    <a:pt x="176102" y="337388"/>
                  </a:lnTo>
                  <a:lnTo>
                    <a:pt x="178809" y="332336"/>
                  </a:lnTo>
                  <a:lnTo>
                    <a:pt x="185603" y="315413"/>
                  </a:lnTo>
                  <a:lnTo>
                    <a:pt x="203328" y="282361"/>
                  </a:lnTo>
                  <a:lnTo>
                    <a:pt x="214061" y="241560"/>
                  </a:lnTo>
                  <a:lnTo>
                    <a:pt x="221237" y="199223"/>
                  </a:lnTo>
                  <a:lnTo>
                    <a:pt x="227630" y="152294"/>
                  </a:lnTo>
                  <a:lnTo>
                    <a:pt x="231230" y="117101"/>
                  </a:lnTo>
                  <a:lnTo>
                    <a:pt x="236082" y="93258"/>
                  </a:lnTo>
                  <a:lnTo>
                    <a:pt x="237946" y="4828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97"/>
            <p:cNvSpPr/>
            <p:nvPr>
              <p:custDataLst>
                <p:tags r:id="rId175"/>
              </p:custDataLst>
            </p:nvPr>
          </p:nvSpPr>
          <p:spPr>
            <a:xfrm>
              <a:off x="7315320" y="1419228"/>
              <a:ext cx="74711" cy="131859"/>
            </a:xfrm>
            <a:custGeom>
              <a:avLst/>
              <a:gdLst/>
              <a:ahLst/>
              <a:cxnLst/>
              <a:rect l="0" t="0" r="0" b="0"/>
              <a:pathLst>
                <a:path w="74711" h="131859">
                  <a:moveTo>
                    <a:pt x="66555" y="9522"/>
                  </a:moveTo>
                  <a:lnTo>
                    <a:pt x="66555" y="9522"/>
                  </a:lnTo>
                  <a:lnTo>
                    <a:pt x="61499" y="9522"/>
                  </a:lnTo>
                  <a:lnTo>
                    <a:pt x="60010" y="8464"/>
                  </a:lnTo>
                  <a:lnTo>
                    <a:pt x="59017" y="6700"/>
                  </a:lnTo>
                  <a:lnTo>
                    <a:pt x="58355" y="4466"/>
                  </a:lnTo>
                  <a:lnTo>
                    <a:pt x="56854" y="2976"/>
                  </a:lnTo>
                  <a:lnTo>
                    <a:pt x="48945" y="390"/>
                  </a:lnTo>
                  <a:lnTo>
                    <a:pt x="23918" y="0"/>
                  </a:lnTo>
                  <a:lnTo>
                    <a:pt x="22255" y="1057"/>
                  </a:lnTo>
                  <a:lnTo>
                    <a:pt x="21147" y="2821"/>
                  </a:lnTo>
                  <a:lnTo>
                    <a:pt x="20408" y="5054"/>
                  </a:lnTo>
                  <a:lnTo>
                    <a:pt x="18856" y="6543"/>
                  </a:lnTo>
                  <a:lnTo>
                    <a:pt x="14311" y="8198"/>
                  </a:lnTo>
                  <a:lnTo>
                    <a:pt x="12675" y="9698"/>
                  </a:lnTo>
                  <a:lnTo>
                    <a:pt x="10859" y="14186"/>
                  </a:lnTo>
                  <a:lnTo>
                    <a:pt x="6773" y="31590"/>
                  </a:lnTo>
                  <a:lnTo>
                    <a:pt x="1923" y="45694"/>
                  </a:lnTo>
                  <a:lnTo>
                    <a:pt x="0" y="77935"/>
                  </a:lnTo>
                  <a:lnTo>
                    <a:pt x="2755" y="85083"/>
                  </a:lnTo>
                  <a:lnTo>
                    <a:pt x="6449" y="91788"/>
                  </a:lnTo>
                  <a:lnTo>
                    <a:pt x="9587" y="101513"/>
                  </a:lnTo>
                  <a:lnTo>
                    <a:pt x="15692" y="111097"/>
                  </a:lnTo>
                  <a:lnTo>
                    <a:pt x="17491" y="117461"/>
                  </a:lnTo>
                  <a:lnTo>
                    <a:pt x="19028" y="119581"/>
                  </a:lnTo>
                  <a:lnTo>
                    <a:pt x="21113" y="120995"/>
                  </a:lnTo>
                  <a:lnTo>
                    <a:pt x="26250" y="123624"/>
                  </a:lnTo>
                  <a:lnTo>
                    <a:pt x="35093" y="129996"/>
                  </a:lnTo>
                  <a:lnTo>
                    <a:pt x="41283" y="131858"/>
                  </a:lnTo>
                  <a:lnTo>
                    <a:pt x="43357" y="131296"/>
                  </a:lnTo>
                  <a:lnTo>
                    <a:pt x="44740" y="129863"/>
                  </a:lnTo>
                  <a:lnTo>
                    <a:pt x="45661" y="127849"/>
                  </a:lnTo>
                  <a:lnTo>
                    <a:pt x="47334" y="126507"/>
                  </a:lnTo>
                  <a:lnTo>
                    <a:pt x="57623" y="121530"/>
                  </a:lnTo>
                  <a:lnTo>
                    <a:pt x="60601" y="119119"/>
                  </a:lnTo>
                  <a:lnTo>
                    <a:pt x="63909" y="113618"/>
                  </a:lnTo>
                  <a:lnTo>
                    <a:pt x="74710" y="83467"/>
                  </a:lnTo>
                  <a:lnTo>
                    <a:pt x="74109" y="79985"/>
                  </a:lnTo>
                  <a:lnTo>
                    <a:pt x="67759" y="63578"/>
                  </a:lnTo>
                  <a:lnTo>
                    <a:pt x="66912" y="53996"/>
                  </a:lnTo>
                  <a:lnTo>
                    <a:pt x="63892" y="47633"/>
                  </a:lnTo>
                  <a:lnTo>
                    <a:pt x="39456" y="20536"/>
                  </a:lnTo>
                  <a:lnTo>
                    <a:pt x="3798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98"/>
            <p:cNvSpPr/>
            <p:nvPr>
              <p:custDataLst>
                <p:tags r:id="rId176"/>
              </p:custDataLst>
            </p:nvPr>
          </p:nvSpPr>
          <p:spPr>
            <a:xfrm>
              <a:off x="7429500" y="1381920"/>
              <a:ext cx="114301" cy="179619"/>
            </a:xfrm>
            <a:custGeom>
              <a:avLst/>
              <a:gdLst/>
              <a:ahLst/>
              <a:cxnLst/>
              <a:rect l="0" t="0" r="0" b="0"/>
              <a:pathLst>
                <a:path w="114301" h="179619">
                  <a:moveTo>
                    <a:pt x="0" y="27780"/>
                  </a:moveTo>
                  <a:lnTo>
                    <a:pt x="0" y="27780"/>
                  </a:lnTo>
                  <a:lnTo>
                    <a:pt x="9132" y="18648"/>
                  </a:lnTo>
                  <a:lnTo>
                    <a:pt x="18648" y="0"/>
                  </a:lnTo>
                  <a:lnTo>
                    <a:pt x="26575" y="5908"/>
                  </a:lnTo>
                  <a:lnTo>
                    <a:pt x="35273" y="8952"/>
                  </a:lnTo>
                  <a:lnTo>
                    <a:pt x="45789" y="16821"/>
                  </a:lnTo>
                  <a:lnTo>
                    <a:pt x="46809" y="20440"/>
                  </a:lnTo>
                  <a:lnTo>
                    <a:pt x="48320" y="26634"/>
                  </a:lnTo>
                  <a:lnTo>
                    <a:pt x="57914" y="45036"/>
                  </a:lnTo>
                  <a:lnTo>
                    <a:pt x="70001" y="64232"/>
                  </a:lnTo>
                  <a:lnTo>
                    <a:pt x="74976" y="87348"/>
                  </a:lnTo>
                  <a:lnTo>
                    <a:pt x="76168" y="134941"/>
                  </a:lnTo>
                  <a:lnTo>
                    <a:pt x="76186" y="143493"/>
                  </a:lnTo>
                  <a:lnTo>
                    <a:pt x="73371" y="150822"/>
                  </a:lnTo>
                  <a:lnTo>
                    <a:pt x="69652" y="157607"/>
                  </a:lnTo>
                  <a:lnTo>
                    <a:pt x="67263" y="170586"/>
                  </a:lnTo>
                  <a:lnTo>
                    <a:pt x="67066" y="173784"/>
                  </a:lnTo>
                  <a:lnTo>
                    <a:pt x="65878" y="175916"/>
                  </a:lnTo>
                  <a:lnTo>
                    <a:pt x="64026" y="177337"/>
                  </a:lnTo>
                  <a:lnTo>
                    <a:pt x="58509" y="179618"/>
                  </a:lnTo>
                  <a:lnTo>
                    <a:pt x="52496" y="174957"/>
                  </a:lnTo>
                  <a:lnTo>
                    <a:pt x="49790" y="169745"/>
                  </a:lnTo>
                  <a:lnTo>
                    <a:pt x="47910" y="153602"/>
                  </a:lnTo>
                  <a:lnTo>
                    <a:pt x="48708" y="119473"/>
                  </a:lnTo>
                  <a:lnTo>
                    <a:pt x="55236" y="101750"/>
                  </a:lnTo>
                  <a:lnTo>
                    <a:pt x="79424" y="59133"/>
                  </a:lnTo>
                  <a:lnTo>
                    <a:pt x="114300" y="8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99"/>
            <p:cNvSpPr/>
            <p:nvPr>
              <p:custDataLst>
                <p:tags r:id="rId177"/>
              </p:custDataLst>
            </p:nvPr>
          </p:nvSpPr>
          <p:spPr>
            <a:xfrm>
              <a:off x="7620000" y="1400617"/>
              <a:ext cx="152401" cy="161435"/>
            </a:xfrm>
            <a:custGeom>
              <a:avLst/>
              <a:gdLst/>
              <a:ahLst/>
              <a:cxnLst/>
              <a:rect l="0" t="0" r="0" b="0"/>
              <a:pathLst>
                <a:path w="152401" h="161435">
                  <a:moveTo>
                    <a:pt x="0" y="18608"/>
                  </a:moveTo>
                  <a:lnTo>
                    <a:pt x="0" y="18608"/>
                  </a:lnTo>
                  <a:lnTo>
                    <a:pt x="0" y="916"/>
                  </a:lnTo>
                  <a:lnTo>
                    <a:pt x="8200" y="7878"/>
                  </a:lnTo>
                  <a:lnTo>
                    <a:pt x="9132" y="13782"/>
                  </a:lnTo>
                  <a:lnTo>
                    <a:pt x="9520" y="58959"/>
                  </a:lnTo>
                  <a:lnTo>
                    <a:pt x="9525" y="106378"/>
                  </a:lnTo>
                  <a:lnTo>
                    <a:pt x="8467" y="116883"/>
                  </a:lnTo>
                  <a:lnTo>
                    <a:pt x="1325" y="135645"/>
                  </a:lnTo>
                  <a:lnTo>
                    <a:pt x="1" y="161434"/>
                  </a:lnTo>
                  <a:lnTo>
                    <a:pt x="0" y="130891"/>
                  </a:lnTo>
                  <a:lnTo>
                    <a:pt x="2822" y="123897"/>
                  </a:lnTo>
                  <a:lnTo>
                    <a:pt x="5056" y="120551"/>
                  </a:lnTo>
                  <a:lnTo>
                    <a:pt x="8200" y="105728"/>
                  </a:lnTo>
                  <a:lnTo>
                    <a:pt x="10321" y="88303"/>
                  </a:lnTo>
                  <a:lnTo>
                    <a:pt x="17052" y="72655"/>
                  </a:lnTo>
                  <a:lnTo>
                    <a:pt x="24691" y="59787"/>
                  </a:lnTo>
                  <a:lnTo>
                    <a:pt x="28482" y="45155"/>
                  </a:lnTo>
                  <a:lnTo>
                    <a:pt x="30630" y="42656"/>
                  </a:lnTo>
                  <a:lnTo>
                    <a:pt x="33120" y="40990"/>
                  </a:lnTo>
                  <a:lnTo>
                    <a:pt x="34780" y="38821"/>
                  </a:lnTo>
                  <a:lnTo>
                    <a:pt x="36624" y="33589"/>
                  </a:lnTo>
                  <a:lnTo>
                    <a:pt x="38174" y="31770"/>
                  </a:lnTo>
                  <a:lnTo>
                    <a:pt x="46171" y="28612"/>
                  </a:lnTo>
                  <a:lnTo>
                    <a:pt x="55699" y="28175"/>
                  </a:lnTo>
                  <a:lnTo>
                    <a:pt x="65224" y="36338"/>
                  </a:lnTo>
                  <a:lnTo>
                    <a:pt x="66030" y="39894"/>
                  </a:lnTo>
                  <a:lnTo>
                    <a:pt x="66245" y="42323"/>
                  </a:lnTo>
                  <a:lnTo>
                    <a:pt x="69307" y="47845"/>
                  </a:lnTo>
                  <a:lnTo>
                    <a:pt x="73136" y="53828"/>
                  </a:lnTo>
                  <a:lnTo>
                    <a:pt x="75292" y="63145"/>
                  </a:lnTo>
                  <a:lnTo>
                    <a:pt x="76189" y="89783"/>
                  </a:lnTo>
                  <a:lnTo>
                    <a:pt x="75134" y="91458"/>
                  </a:lnTo>
                  <a:lnTo>
                    <a:pt x="73373" y="92575"/>
                  </a:lnTo>
                  <a:lnTo>
                    <a:pt x="67066" y="94677"/>
                  </a:lnTo>
                  <a:lnTo>
                    <a:pt x="66709" y="86596"/>
                  </a:lnTo>
                  <a:lnTo>
                    <a:pt x="73228" y="77938"/>
                  </a:lnTo>
                  <a:lnTo>
                    <a:pt x="87907" y="38229"/>
                  </a:lnTo>
                  <a:lnTo>
                    <a:pt x="91987" y="31562"/>
                  </a:lnTo>
                  <a:lnTo>
                    <a:pt x="95342" y="21858"/>
                  </a:lnTo>
                  <a:lnTo>
                    <a:pt x="99878" y="15466"/>
                  </a:lnTo>
                  <a:lnTo>
                    <a:pt x="105421" y="11920"/>
                  </a:lnTo>
                  <a:lnTo>
                    <a:pt x="108380" y="10974"/>
                  </a:lnTo>
                  <a:lnTo>
                    <a:pt x="110353" y="9286"/>
                  </a:lnTo>
                  <a:lnTo>
                    <a:pt x="112546" y="4587"/>
                  </a:lnTo>
                  <a:lnTo>
                    <a:pt x="114189" y="2911"/>
                  </a:lnTo>
                  <a:lnTo>
                    <a:pt x="118836" y="1048"/>
                  </a:lnTo>
                  <a:lnTo>
                    <a:pt x="127404" y="0"/>
                  </a:lnTo>
                  <a:lnTo>
                    <a:pt x="129386" y="911"/>
                  </a:lnTo>
                  <a:lnTo>
                    <a:pt x="130708" y="2577"/>
                  </a:lnTo>
                  <a:lnTo>
                    <a:pt x="131588" y="4745"/>
                  </a:lnTo>
                  <a:lnTo>
                    <a:pt x="133235" y="6191"/>
                  </a:lnTo>
                  <a:lnTo>
                    <a:pt x="137885" y="7798"/>
                  </a:lnTo>
                  <a:lnTo>
                    <a:pt x="139549" y="9284"/>
                  </a:lnTo>
                  <a:lnTo>
                    <a:pt x="141397" y="13759"/>
                  </a:lnTo>
                  <a:lnTo>
                    <a:pt x="149413" y="60087"/>
                  </a:lnTo>
                  <a:lnTo>
                    <a:pt x="152400" y="9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0"/>
            <p:cNvSpPr/>
            <p:nvPr>
              <p:custDataLst>
                <p:tags r:id="rId178"/>
              </p:custDataLst>
            </p:nvPr>
          </p:nvSpPr>
          <p:spPr>
            <a:xfrm>
              <a:off x="7829679" y="1181707"/>
              <a:ext cx="247326" cy="342245"/>
            </a:xfrm>
            <a:custGeom>
              <a:avLst/>
              <a:gdLst/>
              <a:ahLst/>
              <a:cxnLst/>
              <a:rect l="0" t="0" r="0" b="0"/>
              <a:pathLst>
                <a:path w="247326" h="342245">
                  <a:moveTo>
                    <a:pt x="66546" y="275618"/>
                  </a:moveTo>
                  <a:lnTo>
                    <a:pt x="66546" y="275618"/>
                  </a:lnTo>
                  <a:lnTo>
                    <a:pt x="66546" y="243461"/>
                  </a:lnTo>
                  <a:lnTo>
                    <a:pt x="67604" y="241480"/>
                  </a:lnTo>
                  <a:lnTo>
                    <a:pt x="69368" y="240159"/>
                  </a:lnTo>
                  <a:lnTo>
                    <a:pt x="71602" y="239279"/>
                  </a:lnTo>
                  <a:lnTo>
                    <a:pt x="72033" y="237634"/>
                  </a:lnTo>
                  <a:lnTo>
                    <a:pt x="67477" y="229472"/>
                  </a:lnTo>
                  <a:lnTo>
                    <a:pt x="64138" y="228650"/>
                  </a:lnTo>
                  <a:lnTo>
                    <a:pt x="44181" y="228031"/>
                  </a:lnTo>
                  <a:lnTo>
                    <a:pt x="37908" y="230832"/>
                  </a:lnTo>
                  <a:lnTo>
                    <a:pt x="34755" y="233061"/>
                  </a:lnTo>
                  <a:lnTo>
                    <a:pt x="31250" y="238359"/>
                  </a:lnTo>
                  <a:lnTo>
                    <a:pt x="28633" y="244242"/>
                  </a:lnTo>
                  <a:lnTo>
                    <a:pt x="12043" y="266115"/>
                  </a:lnTo>
                  <a:lnTo>
                    <a:pt x="9513" y="272453"/>
                  </a:lnTo>
                  <a:lnTo>
                    <a:pt x="3199" y="283029"/>
                  </a:lnTo>
                  <a:lnTo>
                    <a:pt x="0" y="316501"/>
                  </a:lnTo>
                  <a:lnTo>
                    <a:pt x="2751" y="323069"/>
                  </a:lnTo>
                  <a:lnTo>
                    <a:pt x="6443" y="329516"/>
                  </a:lnTo>
                  <a:lnTo>
                    <a:pt x="8084" y="335909"/>
                  </a:lnTo>
                  <a:lnTo>
                    <a:pt x="9580" y="338037"/>
                  </a:lnTo>
                  <a:lnTo>
                    <a:pt x="11635" y="339455"/>
                  </a:lnTo>
                  <a:lnTo>
                    <a:pt x="16741" y="341032"/>
                  </a:lnTo>
                  <a:lnTo>
                    <a:pt x="41185" y="342244"/>
                  </a:lnTo>
                  <a:lnTo>
                    <a:pt x="43288" y="341202"/>
                  </a:lnTo>
                  <a:lnTo>
                    <a:pt x="44691" y="339449"/>
                  </a:lnTo>
                  <a:lnTo>
                    <a:pt x="45626" y="337222"/>
                  </a:lnTo>
                  <a:lnTo>
                    <a:pt x="62327" y="322993"/>
                  </a:lnTo>
                  <a:lnTo>
                    <a:pt x="68118" y="313644"/>
                  </a:lnTo>
                  <a:lnTo>
                    <a:pt x="79556" y="301004"/>
                  </a:lnTo>
                  <a:lnTo>
                    <a:pt x="82912" y="291839"/>
                  </a:lnTo>
                  <a:lnTo>
                    <a:pt x="85461" y="281769"/>
                  </a:lnTo>
                  <a:lnTo>
                    <a:pt x="92899" y="266681"/>
                  </a:lnTo>
                  <a:lnTo>
                    <a:pt x="95118" y="247093"/>
                  </a:lnTo>
                  <a:lnTo>
                    <a:pt x="95121" y="288357"/>
                  </a:lnTo>
                  <a:lnTo>
                    <a:pt x="97943" y="294685"/>
                  </a:lnTo>
                  <a:lnTo>
                    <a:pt x="101666" y="301026"/>
                  </a:lnTo>
                  <a:lnTo>
                    <a:pt x="104058" y="313720"/>
                  </a:lnTo>
                  <a:lnTo>
                    <a:pt x="104253" y="316894"/>
                  </a:lnTo>
                  <a:lnTo>
                    <a:pt x="105442" y="319010"/>
                  </a:lnTo>
                  <a:lnTo>
                    <a:pt x="107294" y="320421"/>
                  </a:lnTo>
                  <a:lnTo>
                    <a:pt x="112173" y="323047"/>
                  </a:lnTo>
                  <a:lnTo>
                    <a:pt x="121970" y="331279"/>
                  </a:lnTo>
                  <a:lnTo>
                    <a:pt x="131745" y="332637"/>
                  </a:lnTo>
                  <a:lnTo>
                    <a:pt x="146349" y="319499"/>
                  </a:lnTo>
                  <a:lnTo>
                    <a:pt x="174507" y="277289"/>
                  </a:lnTo>
                  <a:lnTo>
                    <a:pt x="193547" y="235504"/>
                  </a:lnTo>
                  <a:lnTo>
                    <a:pt x="209421" y="192450"/>
                  </a:lnTo>
                  <a:lnTo>
                    <a:pt x="225296" y="151934"/>
                  </a:lnTo>
                  <a:lnTo>
                    <a:pt x="233763" y="129492"/>
                  </a:lnTo>
                  <a:lnTo>
                    <a:pt x="244171" y="82912"/>
                  </a:lnTo>
                  <a:lnTo>
                    <a:pt x="247325" y="37550"/>
                  </a:lnTo>
                  <a:lnTo>
                    <a:pt x="246375" y="25877"/>
                  </a:lnTo>
                  <a:lnTo>
                    <a:pt x="238384" y="1441"/>
                  </a:lnTo>
                  <a:lnTo>
                    <a:pt x="237197" y="758"/>
                  </a:lnTo>
                  <a:lnTo>
                    <a:pt x="233054" y="0"/>
                  </a:lnTo>
                  <a:lnTo>
                    <a:pt x="227686" y="2485"/>
                  </a:lnTo>
                  <a:lnTo>
                    <a:pt x="224773" y="4629"/>
                  </a:lnTo>
                  <a:lnTo>
                    <a:pt x="221536" y="9834"/>
                  </a:lnTo>
                  <a:lnTo>
                    <a:pt x="199716" y="56815"/>
                  </a:lnTo>
                  <a:lnTo>
                    <a:pt x="194524" y="70422"/>
                  </a:lnTo>
                  <a:lnTo>
                    <a:pt x="190918" y="114266"/>
                  </a:lnTo>
                  <a:lnTo>
                    <a:pt x="190443" y="161393"/>
                  </a:lnTo>
                  <a:lnTo>
                    <a:pt x="190380" y="207895"/>
                  </a:lnTo>
                  <a:lnTo>
                    <a:pt x="193195" y="239506"/>
                  </a:lnTo>
                  <a:lnTo>
                    <a:pt x="209421" y="28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01"/>
            <p:cNvSpPr/>
            <p:nvPr>
              <p:custDataLst>
                <p:tags r:id="rId179"/>
              </p:custDataLst>
            </p:nvPr>
          </p:nvSpPr>
          <p:spPr>
            <a:xfrm>
              <a:off x="8230041" y="1181134"/>
              <a:ext cx="94810" cy="314292"/>
            </a:xfrm>
            <a:custGeom>
              <a:avLst/>
              <a:gdLst/>
              <a:ahLst/>
              <a:cxnLst/>
              <a:rect l="0" t="0" r="0" b="0"/>
              <a:pathLst>
                <a:path w="94810" h="314292">
                  <a:moveTo>
                    <a:pt x="94809" y="9491"/>
                  </a:moveTo>
                  <a:lnTo>
                    <a:pt x="94809" y="9491"/>
                  </a:lnTo>
                  <a:lnTo>
                    <a:pt x="94809" y="82"/>
                  </a:lnTo>
                  <a:lnTo>
                    <a:pt x="89753" y="0"/>
                  </a:lnTo>
                  <a:lnTo>
                    <a:pt x="88264" y="1047"/>
                  </a:lnTo>
                  <a:lnTo>
                    <a:pt x="87271" y="2804"/>
                  </a:lnTo>
                  <a:lnTo>
                    <a:pt x="86609" y="5033"/>
                  </a:lnTo>
                  <a:lnTo>
                    <a:pt x="85108" y="6519"/>
                  </a:lnTo>
                  <a:lnTo>
                    <a:pt x="80620" y="8170"/>
                  </a:lnTo>
                  <a:lnTo>
                    <a:pt x="79000" y="9669"/>
                  </a:lnTo>
                  <a:lnTo>
                    <a:pt x="53406" y="54537"/>
                  </a:lnTo>
                  <a:lnTo>
                    <a:pt x="31302" y="99484"/>
                  </a:lnTo>
                  <a:lnTo>
                    <a:pt x="13317" y="146195"/>
                  </a:lnTo>
                  <a:lnTo>
                    <a:pt x="4585" y="190908"/>
                  </a:lnTo>
                  <a:lnTo>
                    <a:pt x="0" y="234397"/>
                  </a:lnTo>
                  <a:lnTo>
                    <a:pt x="705" y="260214"/>
                  </a:lnTo>
                  <a:lnTo>
                    <a:pt x="9268" y="290803"/>
                  </a:lnTo>
                  <a:lnTo>
                    <a:pt x="13751" y="297855"/>
                  </a:lnTo>
                  <a:lnTo>
                    <a:pt x="37659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02"/>
            <p:cNvSpPr/>
            <p:nvPr>
              <p:custDataLst>
                <p:tags r:id="rId180"/>
              </p:custDataLst>
            </p:nvPr>
          </p:nvSpPr>
          <p:spPr>
            <a:xfrm>
              <a:off x="8376615" y="1297320"/>
              <a:ext cx="119575" cy="159957"/>
            </a:xfrm>
            <a:custGeom>
              <a:avLst/>
              <a:gdLst/>
              <a:ahLst/>
              <a:cxnLst/>
              <a:rect l="0" t="0" r="0" b="0"/>
              <a:pathLst>
                <a:path w="119575" h="159957">
                  <a:moveTo>
                    <a:pt x="91110" y="26655"/>
                  </a:moveTo>
                  <a:lnTo>
                    <a:pt x="91110" y="26655"/>
                  </a:lnTo>
                  <a:lnTo>
                    <a:pt x="86054" y="26655"/>
                  </a:lnTo>
                  <a:lnTo>
                    <a:pt x="84565" y="25597"/>
                  </a:lnTo>
                  <a:lnTo>
                    <a:pt x="83572" y="23833"/>
                  </a:lnTo>
                  <a:lnTo>
                    <a:pt x="81978" y="18454"/>
                  </a:lnTo>
                  <a:lnTo>
                    <a:pt x="65218" y="9045"/>
                  </a:lnTo>
                  <a:lnTo>
                    <a:pt x="49513" y="7731"/>
                  </a:lnTo>
                  <a:lnTo>
                    <a:pt x="40215" y="7642"/>
                  </a:lnTo>
                  <a:lnTo>
                    <a:pt x="33917" y="10444"/>
                  </a:lnTo>
                  <a:lnTo>
                    <a:pt x="26309" y="15809"/>
                  </a:lnTo>
                  <a:lnTo>
                    <a:pt x="8033" y="45313"/>
                  </a:lnTo>
                  <a:lnTo>
                    <a:pt x="0" y="77636"/>
                  </a:lnTo>
                  <a:lnTo>
                    <a:pt x="5305" y="124653"/>
                  </a:lnTo>
                  <a:lnTo>
                    <a:pt x="8172" y="131240"/>
                  </a:lnTo>
                  <a:lnTo>
                    <a:pt x="27774" y="153644"/>
                  </a:lnTo>
                  <a:lnTo>
                    <a:pt x="34032" y="157178"/>
                  </a:lnTo>
                  <a:lnTo>
                    <a:pt x="46674" y="159447"/>
                  </a:lnTo>
                  <a:lnTo>
                    <a:pt x="65712" y="159956"/>
                  </a:lnTo>
                  <a:lnTo>
                    <a:pt x="72061" y="157161"/>
                  </a:lnTo>
                  <a:lnTo>
                    <a:pt x="78410" y="153449"/>
                  </a:lnTo>
                  <a:lnTo>
                    <a:pt x="87935" y="150301"/>
                  </a:lnTo>
                  <a:lnTo>
                    <a:pt x="94285" y="145814"/>
                  </a:lnTo>
                  <a:lnTo>
                    <a:pt x="113335" y="119923"/>
                  </a:lnTo>
                  <a:lnTo>
                    <a:pt x="116863" y="110088"/>
                  </a:lnTo>
                  <a:lnTo>
                    <a:pt x="119574" y="62549"/>
                  </a:lnTo>
                  <a:lnTo>
                    <a:pt x="118594" y="49049"/>
                  </a:lnTo>
                  <a:lnTo>
                    <a:pt x="112071" y="33173"/>
                  </a:lnTo>
                  <a:lnTo>
                    <a:pt x="83452" y="0"/>
                  </a:lnTo>
                  <a:lnTo>
                    <a:pt x="76771" y="1756"/>
                  </a:lnTo>
                  <a:lnTo>
                    <a:pt x="63931" y="5872"/>
                  </a:lnTo>
                  <a:lnTo>
                    <a:pt x="60290" y="6450"/>
                  </a:lnTo>
                  <a:lnTo>
                    <a:pt x="57863" y="7893"/>
                  </a:lnTo>
                  <a:lnTo>
                    <a:pt x="56245" y="9914"/>
                  </a:lnTo>
                  <a:lnTo>
                    <a:pt x="53010" y="1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03"/>
            <p:cNvSpPr/>
            <p:nvPr>
              <p:custDataLst>
                <p:tags r:id="rId181"/>
              </p:custDataLst>
            </p:nvPr>
          </p:nvSpPr>
          <p:spPr>
            <a:xfrm>
              <a:off x="8562975" y="1476375"/>
              <a:ext cx="57117" cy="95251"/>
            </a:xfrm>
            <a:custGeom>
              <a:avLst/>
              <a:gdLst/>
              <a:ahLst/>
              <a:cxnLst/>
              <a:rect l="0" t="0" r="0" b="0"/>
              <a:pathLst>
                <a:path w="57117" h="95251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5163" y="10361"/>
                  </a:lnTo>
                  <a:lnTo>
                    <a:pt x="57116" y="41289"/>
                  </a:lnTo>
                  <a:lnTo>
                    <a:pt x="53952" y="44460"/>
                  </a:lnTo>
                  <a:lnTo>
                    <a:pt x="36447" y="5503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53"/>
          <p:cNvGrpSpPr/>
          <p:nvPr/>
        </p:nvGrpSpPr>
        <p:grpSpPr>
          <a:xfrm>
            <a:off x="8924925" y="1181216"/>
            <a:ext cx="1304808" cy="809468"/>
            <a:chOff x="8924925" y="1181216"/>
            <a:chExt cx="1304808" cy="809468"/>
          </a:xfrm>
        </p:grpSpPr>
        <p:sp>
          <p:nvSpPr>
            <p:cNvPr id="68" name="SMARTInkShape-604"/>
            <p:cNvSpPr/>
            <p:nvPr>
              <p:custDataLst>
                <p:tags r:id="rId160"/>
              </p:custDataLst>
            </p:nvPr>
          </p:nvSpPr>
          <p:spPr>
            <a:xfrm>
              <a:off x="8924925" y="1314484"/>
              <a:ext cx="19051" cy="180942"/>
            </a:xfrm>
            <a:custGeom>
              <a:avLst/>
              <a:gdLst/>
              <a:ahLst/>
              <a:cxnLst/>
              <a:rect l="0" t="0" r="0" b="0"/>
              <a:pathLst>
                <a:path w="19051" h="180942">
                  <a:moveTo>
                    <a:pt x="19050" y="9491"/>
                  </a:moveTo>
                  <a:lnTo>
                    <a:pt x="19050" y="9491"/>
                  </a:lnTo>
                  <a:lnTo>
                    <a:pt x="19050" y="359"/>
                  </a:lnTo>
                  <a:lnTo>
                    <a:pt x="2649" y="0"/>
                  </a:lnTo>
                  <a:lnTo>
                    <a:pt x="1765" y="1047"/>
                  </a:lnTo>
                  <a:lnTo>
                    <a:pt x="524" y="7577"/>
                  </a:lnTo>
                  <a:lnTo>
                    <a:pt x="1" y="54197"/>
                  </a:lnTo>
                  <a:lnTo>
                    <a:pt x="0" y="99363"/>
                  </a:lnTo>
                  <a:lnTo>
                    <a:pt x="0" y="145432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5"/>
            <p:cNvSpPr/>
            <p:nvPr>
              <p:custDataLst>
                <p:tags r:id="rId161"/>
              </p:custDataLst>
            </p:nvPr>
          </p:nvSpPr>
          <p:spPr>
            <a:xfrm>
              <a:off x="9010650" y="1181216"/>
              <a:ext cx="66672" cy="371360"/>
            </a:xfrm>
            <a:custGeom>
              <a:avLst/>
              <a:gdLst/>
              <a:ahLst/>
              <a:cxnLst/>
              <a:rect l="0" t="0" r="0" b="0"/>
              <a:pathLst>
                <a:path w="66672" h="37136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3257" y="0"/>
                  </a:lnTo>
                  <a:lnTo>
                    <a:pt x="15187" y="1020"/>
                  </a:lnTo>
                  <a:lnTo>
                    <a:pt x="16476" y="2758"/>
                  </a:lnTo>
                  <a:lnTo>
                    <a:pt x="18963" y="7511"/>
                  </a:lnTo>
                  <a:lnTo>
                    <a:pt x="25257" y="16138"/>
                  </a:lnTo>
                  <a:lnTo>
                    <a:pt x="28650" y="25396"/>
                  </a:lnTo>
                  <a:lnTo>
                    <a:pt x="43677" y="45402"/>
                  </a:lnTo>
                  <a:lnTo>
                    <a:pt x="54883" y="86177"/>
                  </a:lnTo>
                  <a:lnTo>
                    <a:pt x="64031" y="116491"/>
                  </a:lnTo>
                  <a:lnTo>
                    <a:pt x="66442" y="163998"/>
                  </a:lnTo>
                  <a:lnTo>
                    <a:pt x="66645" y="209722"/>
                  </a:lnTo>
                  <a:lnTo>
                    <a:pt x="66671" y="252041"/>
                  </a:lnTo>
                  <a:lnTo>
                    <a:pt x="56314" y="292930"/>
                  </a:lnTo>
                  <a:lnTo>
                    <a:pt x="38026" y="330241"/>
                  </a:lnTo>
                  <a:lnTo>
                    <a:pt x="9525" y="37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6"/>
            <p:cNvSpPr/>
            <p:nvPr>
              <p:custDataLst>
                <p:tags r:id="rId162"/>
              </p:custDataLst>
            </p:nvPr>
          </p:nvSpPr>
          <p:spPr>
            <a:xfrm>
              <a:off x="9296400" y="13239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14191" y="9515"/>
                  </a:lnTo>
                  <a:lnTo>
                    <a:pt x="19713" y="6698"/>
                  </a:lnTo>
                  <a:lnTo>
                    <a:pt x="25694" y="2977"/>
                  </a:lnTo>
                  <a:lnTo>
                    <a:pt x="36257" y="392"/>
                  </a:lnTo>
                  <a:lnTo>
                    <a:pt x="82311" y="2"/>
                  </a:lnTo>
                  <a:lnTo>
                    <a:pt x="88794" y="1"/>
                  </a:lnTo>
                  <a:lnTo>
                    <a:pt x="95203" y="2823"/>
                  </a:lnTo>
                  <a:lnTo>
                    <a:pt x="101578" y="6546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7"/>
            <p:cNvSpPr/>
            <p:nvPr>
              <p:custDataLst>
                <p:tags r:id="rId163"/>
              </p:custDataLst>
            </p:nvPr>
          </p:nvSpPr>
          <p:spPr>
            <a:xfrm>
              <a:off x="9305925" y="14097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46654" y="9525"/>
                  </a:lnTo>
                  <a:lnTo>
                    <a:pt x="59096" y="9525"/>
                  </a:lnTo>
                  <a:lnTo>
                    <a:pt x="66129" y="6703"/>
                  </a:lnTo>
                  <a:lnTo>
                    <a:pt x="72782" y="2979"/>
                  </a:lnTo>
                  <a:lnTo>
                    <a:pt x="83537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08"/>
            <p:cNvSpPr/>
            <p:nvPr>
              <p:custDataLst>
                <p:tags r:id="rId164"/>
              </p:custDataLst>
            </p:nvPr>
          </p:nvSpPr>
          <p:spPr>
            <a:xfrm>
              <a:off x="9286875" y="14763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8201" y="17334"/>
                  </a:lnTo>
                  <a:lnTo>
                    <a:pt x="11760" y="18287"/>
                  </a:lnTo>
                  <a:lnTo>
                    <a:pt x="55867" y="19046"/>
                  </a:lnTo>
                  <a:lnTo>
                    <a:pt x="98536" y="19050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9"/>
            <p:cNvSpPr/>
            <p:nvPr>
              <p:custDataLst>
                <p:tags r:id="rId165"/>
              </p:custDataLst>
            </p:nvPr>
          </p:nvSpPr>
          <p:spPr>
            <a:xfrm>
              <a:off x="9610735" y="1266825"/>
              <a:ext cx="418473" cy="285751"/>
            </a:xfrm>
            <a:custGeom>
              <a:avLst/>
              <a:gdLst/>
              <a:ahLst/>
              <a:cxnLst/>
              <a:rect l="0" t="0" r="0" b="0"/>
              <a:pathLst>
                <a:path w="418473" h="285751">
                  <a:moveTo>
                    <a:pt x="66665" y="19050"/>
                  </a:moveTo>
                  <a:lnTo>
                    <a:pt x="66665" y="19050"/>
                  </a:lnTo>
                  <a:lnTo>
                    <a:pt x="57140" y="19050"/>
                  </a:lnTo>
                  <a:lnTo>
                    <a:pt x="76386" y="19050"/>
                  </a:lnTo>
                  <a:lnTo>
                    <a:pt x="84391" y="16228"/>
                  </a:lnTo>
                  <a:lnTo>
                    <a:pt x="91477" y="12504"/>
                  </a:lnTo>
                  <a:lnTo>
                    <a:pt x="102474" y="10408"/>
                  </a:lnTo>
                  <a:lnTo>
                    <a:pt x="149374" y="9559"/>
                  </a:lnTo>
                  <a:lnTo>
                    <a:pt x="193674" y="885"/>
                  </a:lnTo>
                  <a:lnTo>
                    <a:pt x="239409" y="34"/>
                  </a:lnTo>
                  <a:lnTo>
                    <a:pt x="284490" y="1"/>
                  </a:lnTo>
                  <a:lnTo>
                    <a:pt x="332110" y="0"/>
                  </a:lnTo>
                  <a:lnTo>
                    <a:pt x="333200" y="0"/>
                  </a:lnTo>
                  <a:lnTo>
                    <a:pt x="333316" y="5056"/>
                  </a:lnTo>
                  <a:lnTo>
                    <a:pt x="332274" y="6546"/>
                  </a:lnTo>
                  <a:lnTo>
                    <a:pt x="330521" y="7539"/>
                  </a:lnTo>
                  <a:lnTo>
                    <a:pt x="325160" y="9132"/>
                  </a:lnTo>
                  <a:lnTo>
                    <a:pt x="301485" y="31905"/>
                  </a:lnTo>
                  <a:lnTo>
                    <a:pt x="298028" y="38169"/>
                  </a:lnTo>
                  <a:lnTo>
                    <a:pt x="297108" y="41321"/>
                  </a:lnTo>
                  <a:lnTo>
                    <a:pt x="290440" y="47645"/>
                  </a:lnTo>
                  <a:lnTo>
                    <a:pt x="253977" y="74084"/>
                  </a:lnTo>
                  <a:lnTo>
                    <a:pt x="235917" y="93264"/>
                  </a:lnTo>
                  <a:lnTo>
                    <a:pt x="196930" y="121631"/>
                  </a:lnTo>
                  <a:lnTo>
                    <a:pt x="178788" y="140874"/>
                  </a:lnTo>
                  <a:lnTo>
                    <a:pt x="168355" y="149394"/>
                  </a:lnTo>
                  <a:lnTo>
                    <a:pt x="150213" y="169288"/>
                  </a:lnTo>
                  <a:lnTo>
                    <a:pt x="102722" y="208905"/>
                  </a:lnTo>
                  <a:lnTo>
                    <a:pt x="92216" y="216672"/>
                  </a:lnTo>
                  <a:lnTo>
                    <a:pt x="74025" y="236082"/>
                  </a:lnTo>
                  <a:lnTo>
                    <a:pt x="44707" y="254803"/>
                  </a:lnTo>
                  <a:lnTo>
                    <a:pt x="38992" y="262705"/>
                  </a:lnTo>
                  <a:lnTo>
                    <a:pt x="33905" y="264924"/>
                  </a:lnTo>
                  <a:lnTo>
                    <a:pt x="22016" y="267408"/>
                  </a:lnTo>
                  <a:lnTo>
                    <a:pt x="9564" y="276189"/>
                  </a:lnTo>
                  <a:lnTo>
                    <a:pt x="1318" y="276222"/>
                  </a:lnTo>
                  <a:lnTo>
                    <a:pt x="876" y="277281"/>
                  </a:lnTo>
                  <a:lnTo>
                    <a:pt x="0" y="285634"/>
                  </a:lnTo>
                  <a:lnTo>
                    <a:pt x="46084" y="285750"/>
                  </a:lnTo>
                  <a:lnTo>
                    <a:pt x="55048" y="282928"/>
                  </a:lnTo>
                  <a:lnTo>
                    <a:pt x="58921" y="280694"/>
                  </a:lnTo>
                  <a:lnTo>
                    <a:pt x="71690" y="281033"/>
                  </a:lnTo>
                  <a:lnTo>
                    <a:pt x="116717" y="285336"/>
                  </a:lnTo>
                  <a:lnTo>
                    <a:pt x="162234" y="285695"/>
                  </a:lnTo>
                  <a:lnTo>
                    <a:pt x="202901" y="285739"/>
                  </a:lnTo>
                  <a:lnTo>
                    <a:pt x="246328" y="280691"/>
                  </a:lnTo>
                  <a:lnTo>
                    <a:pt x="292028" y="283653"/>
                  </a:lnTo>
                  <a:lnTo>
                    <a:pt x="337408" y="285474"/>
                  </a:lnTo>
                  <a:lnTo>
                    <a:pt x="378701" y="285714"/>
                  </a:lnTo>
                  <a:lnTo>
                    <a:pt x="418472" y="285750"/>
                  </a:lnTo>
                  <a:lnTo>
                    <a:pt x="405778" y="285750"/>
                  </a:lnTo>
                  <a:lnTo>
                    <a:pt x="399768" y="282928"/>
                  </a:lnTo>
                  <a:lnTo>
                    <a:pt x="39051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0"/>
            <p:cNvSpPr/>
            <p:nvPr>
              <p:custDataLst>
                <p:tags r:id="rId166"/>
              </p:custDataLst>
            </p:nvPr>
          </p:nvSpPr>
          <p:spPr>
            <a:xfrm>
              <a:off x="9505988" y="1724028"/>
              <a:ext cx="38063" cy="266656"/>
            </a:xfrm>
            <a:custGeom>
              <a:avLst/>
              <a:gdLst/>
              <a:ahLst/>
              <a:cxnLst/>
              <a:rect l="0" t="0" r="0" b="0"/>
              <a:pathLst>
                <a:path w="38063" h="266656">
                  <a:moveTo>
                    <a:pt x="38062" y="9522"/>
                  </a:moveTo>
                  <a:lnTo>
                    <a:pt x="38062" y="9522"/>
                  </a:lnTo>
                  <a:lnTo>
                    <a:pt x="38062" y="0"/>
                  </a:lnTo>
                  <a:lnTo>
                    <a:pt x="38062" y="45658"/>
                  </a:lnTo>
                  <a:lnTo>
                    <a:pt x="37004" y="54157"/>
                  </a:lnTo>
                  <a:lnTo>
                    <a:pt x="29861" y="82989"/>
                  </a:lnTo>
                  <a:lnTo>
                    <a:pt x="23597" y="125742"/>
                  </a:lnTo>
                  <a:lnTo>
                    <a:pt x="19414" y="167883"/>
                  </a:lnTo>
                  <a:lnTo>
                    <a:pt x="9335" y="211641"/>
                  </a:lnTo>
                  <a:lnTo>
                    <a:pt x="1406" y="231212"/>
                  </a:lnTo>
                  <a:lnTo>
                    <a:pt x="0" y="261264"/>
                  </a:lnTo>
                  <a:lnTo>
                    <a:pt x="1046" y="263075"/>
                  </a:lnTo>
                  <a:lnTo>
                    <a:pt x="2801" y="264282"/>
                  </a:lnTo>
                  <a:lnTo>
                    <a:pt x="10328" y="265982"/>
                  </a:lnTo>
                  <a:lnTo>
                    <a:pt x="18504" y="266655"/>
                  </a:lnTo>
                  <a:lnTo>
                    <a:pt x="23919" y="261628"/>
                  </a:lnTo>
                  <a:lnTo>
                    <a:pt x="26484" y="256330"/>
                  </a:lnTo>
                  <a:lnTo>
                    <a:pt x="27169" y="253436"/>
                  </a:lnTo>
                  <a:lnTo>
                    <a:pt x="38062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11"/>
            <p:cNvSpPr/>
            <p:nvPr>
              <p:custDataLst>
                <p:tags r:id="rId167"/>
              </p:custDataLst>
            </p:nvPr>
          </p:nvSpPr>
          <p:spPr>
            <a:xfrm>
              <a:off x="9487015" y="1858699"/>
              <a:ext cx="66561" cy="8202"/>
            </a:xfrm>
            <a:custGeom>
              <a:avLst/>
              <a:gdLst/>
              <a:ahLst/>
              <a:cxnLst/>
              <a:rect l="0" t="0" r="0" b="0"/>
              <a:pathLst>
                <a:path w="66561" h="8202">
                  <a:moveTo>
                    <a:pt x="9410" y="8201"/>
                  </a:moveTo>
                  <a:lnTo>
                    <a:pt x="9410" y="8201"/>
                  </a:lnTo>
                  <a:lnTo>
                    <a:pt x="0" y="8201"/>
                  </a:lnTo>
                  <a:lnTo>
                    <a:pt x="8096" y="8201"/>
                  </a:lnTo>
                  <a:lnTo>
                    <a:pt x="16755" y="1655"/>
                  </a:lnTo>
                  <a:lnTo>
                    <a:pt x="22551" y="0"/>
                  </a:lnTo>
                  <a:lnTo>
                    <a:pt x="25579" y="617"/>
                  </a:lnTo>
                  <a:lnTo>
                    <a:pt x="37815" y="7396"/>
                  </a:lnTo>
                  <a:lnTo>
                    <a:pt x="6656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12"/>
            <p:cNvSpPr/>
            <p:nvPr>
              <p:custDataLst>
                <p:tags r:id="rId168"/>
              </p:custDataLst>
            </p:nvPr>
          </p:nvSpPr>
          <p:spPr>
            <a:xfrm>
              <a:off x="9601319" y="1838325"/>
              <a:ext cx="66557" cy="114144"/>
            </a:xfrm>
            <a:custGeom>
              <a:avLst/>
              <a:gdLst/>
              <a:ahLst/>
              <a:cxnLst/>
              <a:rect l="0" t="0" r="0" b="0"/>
              <a:pathLst>
                <a:path w="66557" h="114144">
                  <a:moveTo>
                    <a:pt x="57031" y="9525"/>
                  </a:moveTo>
                  <a:lnTo>
                    <a:pt x="57031" y="9525"/>
                  </a:lnTo>
                  <a:lnTo>
                    <a:pt x="57031" y="1324"/>
                  </a:lnTo>
                  <a:lnTo>
                    <a:pt x="55973" y="883"/>
                  </a:lnTo>
                  <a:lnTo>
                    <a:pt x="48830" y="116"/>
                  </a:lnTo>
                  <a:lnTo>
                    <a:pt x="53255" y="23"/>
                  </a:lnTo>
                  <a:lnTo>
                    <a:pt x="39389" y="0"/>
                  </a:lnTo>
                  <a:lnTo>
                    <a:pt x="30655" y="6546"/>
                  </a:lnTo>
                  <a:lnTo>
                    <a:pt x="24848" y="8201"/>
                  </a:lnTo>
                  <a:lnTo>
                    <a:pt x="22876" y="9701"/>
                  </a:lnTo>
                  <a:lnTo>
                    <a:pt x="20684" y="14189"/>
                  </a:lnTo>
                  <a:lnTo>
                    <a:pt x="18219" y="25694"/>
                  </a:lnTo>
                  <a:lnTo>
                    <a:pt x="12487" y="35012"/>
                  </a:lnTo>
                  <a:lnTo>
                    <a:pt x="10014" y="47642"/>
                  </a:lnTo>
                  <a:lnTo>
                    <a:pt x="8618" y="55041"/>
                  </a:lnTo>
                  <a:lnTo>
                    <a:pt x="786" y="76180"/>
                  </a:lnTo>
                  <a:lnTo>
                    <a:pt x="0" y="92321"/>
                  </a:lnTo>
                  <a:lnTo>
                    <a:pt x="2756" y="96770"/>
                  </a:lnTo>
                  <a:lnTo>
                    <a:pt x="6450" y="102276"/>
                  </a:lnTo>
                  <a:lnTo>
                    <a:pt x="9016" y="112507"/>
                  </a:lnTo>
                  <a:lnTo>
                    <a:pt x="10205" y="113105"/>
                  </a:lnTo>
                  <a:lnTo>
                    <a:pt x="17573" y="114143"/>
                  </a:lnTo>
                  <a:lnTo>
                    <a:pt x="18026" y="113137"/>
                  </a:lnTo>
                  <a:lnTo>
                    <a:pt x="18529" y="109197"/>
                  </a:lnTo>
                  <a:lnTo>
                    <a:pt x="19721" y="107723"/>
                  </a:lnTo>
                  <a:lnTo>
                    <a:pt x="32154" y="100107"/>
                  </a:lnTo>
                  <a:lnTo>
                    <a:pt x="35391" y="94586"/>
                  </a:lnTo>
                  <a:lnTo>
                    <a:pt x="38698" y="79288"/>
                  </a:lnTo>
                  <a:lnTo>
                    <a:pt x="44425" y="69824"/>
                  </a:lnTo>
                  <a:lnTo>
                    <a:pt x="46898" y="57145"/>
                  </a:lnTo>
                  <a:lnTo>
                    <a:pt x="47506" y="28590"/>
                  </a:lnTo>
                  <a:lnTo>
                    <a:pt x="47506" y="60732"/>
                  </a:lnTo>
                  <a:lnTo>
                    <a:pt x="50328" y="66856"/>
                  </a:lnTo>
                  <a:lnTo>
                    <a:pt x="54052" y="73105"/>
                  </a:lnTo>
                  <a:lnTo>
                    <a:pt x="56640" y="83854"/>
                  </a:lnTo>
                  <a:lnTo>
                    <a:pt x="65197" y="93762"/>
                  </a:lnTo>
                  <a:lnTo>
                    <a:pt x="6655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13"/>
            <p:cNvSpPr/>
            <p:nvPr>
              <p:custDataLst>
                <p:tags r:id="rId169"/>
              </p:custDataLst>
            </p:nvPr>
          </p:nvSpPr>
          <p:spPr>
            <a:xfrm>
              <a:off x="9715500" y="1838766"/>
              <a:ext cx="57151" cy="104205"/>
            </a:xfrm>
            <a:custGeom>
              <a:avLst/>
              <a:gdLst/>
              <a:ahLst/>
              <a:cxnLst/>
              <a:rect l="0" t="0" r="0" b="0"/>
              <a:pathLst>
                <a:path w="57151" h="104205">
                  <a:moveTo>
                    <a:pt x="0" y="37659"/>
                  </a:moveTo>
                  <a:lnTo>
                    <a:pt x="0" y="37659"/>
                  </a:lnTo>
                  <a:lnTo>
                    <a:pt x="9515" y="28144"/>
                  </a:lnTo>
                  <a:lnTo>
                    <a:pt x="9522" y="33193"/>
                  </a:lnTo>
                  <a:lnTo>
                    <a:pt x="8465" y="34682"/>
                  </a:lnTo>
                  <a:lnTo>
                    <a:pt x="6701" y="35674"/>
                  </a:lnTo>
                  <a:lnTo>
                    <a:pt x="4468" y="36336"/>
                  </a:lnTo>
                  <a:lnTo>
                    <a:pt x="2979" y="37836"/>
                  </a:lnTo>
                  <a:lnTo>
                    <a:pt x="1324" y="42324"/>
                  </a:lnTo>
                  <a:lnTo>
                    <a:pt x="1" y="88852"/>
                  </a:lnTo>
                  <a:lnTo>
                    <a:pt x="0" y="104204"/>
                  </a:lnTo>
                  <a:lnTo>
                    <a:pt x="0" y="85085"/>
                  </a:lnTo>
                  <a:lnTo>
                    <a:pt x="1058" y="81976"/>
                  </a:lnTo>
                  <a:lnTo>
                    <a:pt x="2822" y="79904"/>
                  </a:lnTo>
                  <a:lnTo>
                    <a:pt x="5057" y="78522"/>
                  </a:lnTo>
                  <a:lnTo>
                    <a:pt x="7540" y="71342"/>
                  </a:lnTo>
                  <a:lnTo>
                    <a:pt x="9701" y="62155"/>
                  </a:lnTo>
                  <a:lnTo>
                    <a:pt x="16890" y="47633"/>
                  </a:lnTo>
                  <a:lnTo>
                    <a:pt x="17611" y="44308"/>
                  </a:lnTo>
                  <a:lnTo>
                    <a:pt x="27125" y="24985"/>
                  </a:lnTo>
                  <a:lnTo>
                    <a:pt x="28146" y="15442"/>
                  </a:lnTo>
                  <a:lnTo>
                    <a:pt x="29346" y="13322"/>
                  </a:lnTo>
                  <a:lnTo>
                    <a:pt x="31207" y="11910"/>
                  </a:lnTo>
                  <a:lnTo>
                    <a:pt x="33504" y="10968"/>
                  </a:lnTo>
                  <a:lnTo>
                    <a:pt x="35037" y="9281"/>
                  </a:lnTo>
                  <a:lnTo>
                    <a:pt x="36739" y="4586"/>
                  </a:lnTo>
                  <a:lnTo>
                    <a:pt x="38251" y="2910"/>
                  </a:lnTo>
                  <a:lnTo>
                    <a:pt x="46182" y="0"/>
                  </a:lnTo>
                  <a:lnTo>
                    <a:pt x="46661" y="911"/>
                  </a:lnTo>
                  <a:lnTo>
                    <a:pt x="47498" y="7799"/>
                  </a:lnTo>
                  <a:lnTo>
                    <a:pt x="55814" y="17172"/>
                  </a:lnTo>
                  <a:lnTo>
                    <a:pt x="56755" y="23240"/>
                  </a:lnTo>
                  <a:lnTo>
                    <a:pt x="57147" y="69028"/>
                  </a:lnTo>
                  <a:lnTo>
                    <a:pt x="57150" y="8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14"/>
            <p:cNvSpPr/>
            <p:nvPr>
              <p:custDataLst>
                <p:tags r:id="rId170"/>
              </p:custDataLst>
            </p:nvPr>
          </p:nvSpPr>
          <p:spPr>
            <a:xfrm>
              <a:off x="9820311" y="1724229"/>
              <a:ext cx="85655" cy="247432"/>
            </a:xfrm>
            <a:custGeom>
              <a:avLst/>
              <a:gdLst/>
              <a:ahLst/>
              <a:cxnLst/>
              <a:rect l="0" t="0" r="0" b="0"/>
              <a:pathLst>
                <a:path w="85655" h="247432">
                  <a:moveTo>
                    <a:pt x="76164" y="190296"/>
                  </a:moveTo>
                  <a:lnTo>
                    <a:pt x="76164" y="190296"/>
                  </a:lnTo>
                  <a:lnTo>
                    <a:pt x="76164" y="167630"/>
                  </a:lnTo>
                  <a:lnTo>
                    <a:pt x="73340" y="161525"/>
                  </a:lnTo>
                  <a:lnTo>
                    <a:pt x="71107" y="158415"/>
                  </a:lnTo>
                  <a:lnTo>
                    <a:pt x="65803" y="154960"/>
                  </a:lnTo>
                  <a:lnTo>
                    <a:pt x="62907" y="154039"/>
                  </a:lnTo>
                  <a:lnTo>
                    <a:pt x="60977" y="152366"/>
                  </a:lnTo>
                  <a:lnTo>
                    <a:pt x="58829" y="147686"/>
                  </a:lnTo>
                  <a:lnTo>
                    <a:pt x="57200" y="146014"/>
                  </a:lnTo>
                  <a:lnTo>
                    <a:pt x="52566" y="144157"/>
                  </a:lnTo>
                  <a:lnTo>
                    <a:pt x="50907" y="142603"/>
                  </a:lnTo>
                  <a:lnTo>
                    <a:pt x="49063" y="138055"/>
                  </a:lnTo>
                  <a:lnTo>
                    <a:pt x="47514" y="136418"/>
                  </a:lnTo>
                  <a:lnTo>
                    <a:pt x="39517" y="133577"/>
                  </a:lnTo>
                  <a:lnTo>
                    <a:pt x="33439" y="133274"/>
                  </a:lnTo>
                  <a:lnTo>
                    <a:pt x="31806" y="134289"/>
                  </a:lnTo>
                  <a:lnTo>
                    <a:pt x="30716" y="136025"/>
                  </a:lnTo>
                  <a:lnTo>
                    <a:pt x="29991" y="138240"/>
                  </a:lnTo>
                  <a:lnTo>
                    <a:pt x="12121" y="161796"/>
                  </a:lnTo>
                  <a:lnTo>
                    <a:pt x="8778" y="177606"/>
                  </a:lnTo>
                  <a:lnTo>
                    <a:pt x="2019" y="190298"/>
                  </a:lnTo>
                  <a:lnTo>
                    <a:pt x="0" y="231179"/>
                  </a:lnTo>
                  <a:lnTo>
                    <a:pt x="2802" y="237747"/>
                  </a:lnTo>
                  <a:lnTo>
                    <a:pt x="9098" y="246878"/>
                  </a:lnTo>
                  <a:lnTo>
                    <a:pt x="31869" y="247431"/>
                  </a:lnTo>
                  <a:lnTo>
                    <a:pt x="33934" y="246378"/>
                  </a:lnTo>
                  <a:lnTo>
                    <a:pt x="35311" y="244617"/>
                  </a:lnTo>
                  <a:lnTo>
                    <a:pt x="36840" y="238780"/>
                  </a:lnTo>
                  <a:lnTo>
                    <a:pt x="38761" y="224652"/>
                  </a:lnTo>
                  <a:lnTo>
                    <a:pt x="60440" y="183490"/>
                  </a:lnTo>
                  <a:lnTo>
                    <a:pt x="65824" y="144597"/>
                  </a:lnTo>
                  <a:lnTo>
                    <a:pt x="74106" y="97201"/>
                  </a:lnTo>
                  <a:lnTo>
                    <a:pt x="76043" y="50722"/>
                  </a:lnTo>
                  <a:lnTo>
                    <a:pt x="77199" y="31767"/>
                  </a:lnTo>
                  <a:lnTo>
                    <a:pt x="85654" y="0"/>
                  </a:lnTo>
                  <a:lnTo>
                    <a:pt x="80623" y="4913"/>
                  </a:lnTo>
                  <a:lnTo>
                    <a:pt x="78146" y="10184"/>
                  </a:lnTo>
                  <a:lnTo>
                    <a:pt x="71119" y="55657"/>
                  </a:lnTo>
                  <a:lnTo>
                    <a:pt x="67032" y="92037"/>
                  </a:lnTo>
                  <a:lnTo>
                    <a:pt x="65604" y="136331"/>
                  </a:lnTo>
                  <a:lnTo>
                    <a:pt x="57705" y="177949"/>
                  </a:lnTo>
                  <a:lnTo>
                    <a:pt x="57149" y="211032"/>
                  </a:lnTo>
                  <a:lnTo>
                    <a:pt x="59951" y="218209"/>
                  </a:lnTo>
                  <a:lnTo>
                    <a:pt x="66639" y="228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15"/>
            <p:cNvSpPr/>
            <p:nvPr>
              <p:custDataLst>
                <p:tags r:id="rId171"/>
              </p:custDataLst>
            </p:nvPr>
          </p:nvSpPr>
          <p:spPr>
            <a:xfrm>
              <a:off x="9925051" y="1847896"/>
              <a:ext cx="66675" cy="95205"/>
            </a:xfrm>
            <a:custGeom>
              <a:avLst/>
              <a:gdLst/>
              <a:ahLst/>
              <a:cxnLst/>
              <a:rect l="0" t="0" r="0" b="0"/>
              <a:pathLst>
                <a:path w="66675" h="95205">
                  <a:moveTo>
                    <a:pt x="28574" y="57104"/>
                  </a:moveTo>
                  <a:lnTo>
                    <a:pt x="28574" y="57104"/>
                  </a:lnTo>
                  <a:lnTo>
                    <a:pt x="28574" y="34714"/>
                  </a:lnTo>
                  <a:lnTo>
                    <a:pt x="31398" y="28456"/>
                  </a:lnTo>
                  <a:lnTo>
                    <a:pt x="36776" y="20871"/>
                  </a:lnTo>
                  <a:lnTo>
                    <a:pt x="37839" y="11768"/>
                  </a:lnTo>
                  <a:lnTo>
                    <a:pt x="37984" y="5910"/>
                  </a:lnTo>
                  <a:lnTo>
                    <a:pt x="36963" y="3925"/>
                  </a:lnTo>
                  <a:lnTo>
                    <a:pt x="35226" y="2601"/>
                  </a:lnTo>
                  <a:lnTo>
                    <a:pt x="28964" y="109"/>
                  </a:lnTo>
                  <a:lnTo>
                    <a:pt x="23632" y="0"/>
                  </a:lnTo>
                  <a:lnTo>
                    <a:pt x="22104" y="1043"/>
                  </a:lnTo>
                  <a:lnTo>
                    <a:pt x="21086" y="2797"/>
                  </a:lnTo>
                  <a:lnTo>
                    <a:pt x="20407" y="5024"/>
                  </a:lnTo>
                  <a:lnTo>
                    <a:pt x="9429" y="18919"/>
                  </a:lnTo>
                  <a:lnTo>
                    <a:pt x="4895" y="23552"/>
                  </a:lnTo>
                  <a:lnTo>
                    <a:pt x="2175" y="29139"/>
                  </a:lnTo>
                  <a:lnTo>
                    <a:pt x="127" y="58991"/>
                  </a:lnTo>
                  <a:lnTo>
                    <a:pt x="0" y="90168"/>
                  </a:lnTo>
                  <a:lnTo>
                    <a:pt x="1057" y="91847"/>
                  </a:lnTo>
                  <a:lnTo>
                    <a:pt x="2823" y="92966"/>
                  </a:lnTo>
                  <a:lnTo>
                    <a:pt x="9133" y="95073"/>
                  </a:lnTo>
                  <a:lnTo>
                    <a:pt x="27131" y="77593"/>
                  </a:lnTo>
                  <a:lnTo>
                    <a:pt x="28447" y="68079"/>
                  </a:lnTo>
                  <a:lnTo>
                    <a:pt x="28574" y="57115"/>
                  </a:lnTo>
                  <a:lnTo>
                    <a:pt x="36776" y="57105"/>
                  </a:lnTo>
                  <a:lnTo>
                    <a:pt x="46183" y="65305"/>
                  </a:lnTo>
                  <a:lnTo>
                    <a:pt x="47497" y="74714"/>
                  </a:lnTo>
                  <a:lnTo>
                    <a:pt x="66674" y="9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16"/>
            <p:cNvSpPr/>
            <p:nvPr>
              <p:custDataLst>
                <p:tags r:id="rId172"/>
              </p:custDataLst>
            </p:nvPr>
          </p:nvSpPr>
          <p:spPr>
            <a:xfrm>
              <a:off x="10010775" y="1828800"/>
              <a:ext cx="66676" cy="95247"/>
            </a:xfrm>
            <a:custGeom>
              <a:avLst/>
              <a:gdLst/>
              <a:ahLst/>
              <a:cxnLst/>
              <a:rect l="0" t="0" r="0" b="0"/>
              <a:pathLst>
                <a:path w="66676" h="95247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134" y="10"/>
                  </a:lnTo>
                  <a:lnTo>
                    <a:pt x="23703" y="14190"/>
                  </a:lnTo>
                  <a:lnTo>
                    <a:pt x="26410" y="19712"/>
                  </a:lnTo>
                  <a:lnTo>
                    <a:pt x="27132" y="22666"/>
                  </a:lnTo>
                  <a:lnTo>
                    <a:pt x="35924" y="38158"/>
                  </a:lnTo>
                  <a:lnTo>
                    <a:pt x="38082" y="76201"/>
                  </a:lnTo>
                  <a:lnTo>
                    <a:pt x="38100" y="95085"/>
                  </a:lnTo>
                  <a:lnTo>
                    <a:pt x="28966" y="95246"/>
                  </a:lnTo>
                  <a:lnTo>
                    <a:pt x="28610" y="81992"/>
                  </a:lnTo>
                  <a:lnTo>
                    <a:pt x="31412" y="75952"/>
                  </a:lnTo>
                  <a:lnTo>
                    <a:pt x="33641" y="72860"/>
                  </a:lnTo>
                  <a:lnTo>
                    <a:pt x="36778" y="58394"/>
                  </a:lnTo>
                  <a:lnTo>
                    <a:pt x="38898" y="41090"/>
                  </a:lnTo>
                  <a:lnTo>
                    <a:pt x="49843" y="10164"/>
                  </a:lnTo>
                  <a:lnTo>
                    <a:pt x="52278" y="6776"/>
                  </a:lnTo>
                  <a:lnTo>
                    <a:pt x="57807" y="301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17"/>
            <p:cNvSpPr/>
            <p:nvPr>
              <p:custDataLst>
                <p:tags r:id="rId173"/>
              </p:custDataLst>
            </p:nvPr>
          </p:nvSpPr>
          <p:spPr>
            <a:xfrm>
              <a:off x="10129143" y="1676614"/>
              <a:ext cx="100590" cy="256831"/>
            </a:xfrm>
            <a:custGeom>
              <a:avLst/>
              <a:gdLst/>
              <a:ahLst/>
              <a:cxnLst/>
              <a:rect l="0" t="0" r="0" b="0"/>
              <a:pathLst>
                <a:path w="100590" h="256831">
                  <a:moveTo>
                    <a:pt x="62607" y="180761"/>
                  </a:moveTo>
                  <a:lnTo>
                    <a:pt x="62607" y="180761"/>
                  </a:lnTo>
                  <a:lnTo>
                    <a:pt x="62607" y="161748"/>
                  </a:lnTo>
                  <a:lnTo>
                    <a:pt x="57550" y="156666"/>
                  </a:lnTo>
                  <a:lnTo>
                    <a:pt x="55001" y="156231"/>
                  </a:lnTo>
                  <a:lnTo>
                    <a:pt x="52246" y="156999"/>
                  </a:lnTo>
                  <a:lnTo>
                    <a:pt x="45272" y="160780"/>
                  </a:lnTo>
                  <a:lnTo>
                    <a:pt x="36292" y="162586"/>
                  </a:lnTo>
                  <a:lnTo>
                    <a:pt x="11404" y="184375"/>
                  </a:lnTo>
                  <a:lnTo>
                    <a:pt x="8101" y="190481"/>
                  </a:lnTo>
                  <a:lnTo>
                    <a:pt x="5804" y="206187"/>
                  </a:lnTo>
                  <a:lnTo>
                    <a:pt x="5612" y="212522"/>
                  </a:lnTo>
                  <a:lnTo>
                    <a:pt x="2704" y="218866"/>
                  </a:lnTo>
                  <a:lnTo>
                    <a:pt x="446" y="222039"/>
                  </a:lnTo>
                  <a:lnTo>
                    <a:pt x="0" y="225213"/>
                  </a:lnTo>
                  <a:lnTo>
                    <a:pt x="5432" y="255472"/>
                  </a:lnTo>
                  <a:lnTo>
                    <a:pt x="6499" y="255968"/>
                  </a:lnTo>
                  <a:lnTo>
                    <a:pt x="13655" y="256830"/>
                  </a:lnTo>
                  <a:lnTo>
                    <a:pt x="19645" y="251866"/>
                  </a:lnTo>
                  <a:lnTo>
                    <a:pt x="22346" y="246583"/>
                  </a:lnTo>
                  <a:lnTo>
                    <a:pt x="23066" y="243692"/>
                  </a:lnTo>
                  <a:lnTo>
                    <a:pt x="29137" y="234567"/>
                  </a:lnTo>
                  <a:lnTo>
                    <a:pt x="53139" y="198968"/>
                  </a:lnTo>
                  <a:lnTo>
                    <a:pt x="58400" y="186736"/>
                  </a:lnTo>
                  <a:lnTo>
                    <a:pt x="69843" y="142432"/>
                  </a:lnTo>
                  <a:lnTo>
                    <a:pt x="87025" y="95099"/>
                  </a:lnTo>
                  <a:lnTo>
                    <a:pt x="90939" y="47601"/>
                  </a:lnTo>
                  <a:lnTo>
                    <a:pt x="92132" y="34795"/>
                  </a:lnTo>
                  <a:lnTo>
                    <a:pt x="100589" y="510"/>
                  </a:lnTo>
                  <a:lnTo>
                    <a:pt x="95616" y="0"/>
                  </a:lnTo>
                  <a:lnTo>
                    <a:pt x="94138" y="987"/>
                  </a:lnTo>
                  <a:lnTo>
                    <a:pt x="93152" y="2703"/>
                  </a:lnTo>
                  <a:lnTo>
                    <a:pt x="92494" y="4906"/>
                  </a:lnTo>
                  <a:lnTo>
                    <a:pt x="84895" y="17104"/>
                  </a:lnTo>
                  <a:lnTo>
                    <a:pt x="68525" y="63466"/>
                  </a:lnTo>
                  <a:lnTo>
                    <a:pt x="63776" y="88721"/>
                  </a:lnTo>
                  <a:lnTo>
                    <a:pt x="62709" y="133335"/>
                  </a:lnTo>
                  <a:lnTo>
                    <a:pt x="61580" y="154479"/>
                  </a:lnTo>
                  <a:lnTo>
                    <a:pt x="57128" y="174150"/>
                  </a:lnTo>
                  <a:lnTo>
                    <a:pt x="62330" y="220144"/>
                  </a:lnTo>
                  <a:lnTo>
                    <a:pt x="62607" y="228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618"/>
          <p:cNvSpPr/>
          <p:nvPr>
            <p:custDataLst>
              <p:tags r:id="rId2"/>
            </p:custDataLst>
          </p:nvPr>
        </p:nvSpPr>
        <p:spPr>
          <a:xfrm>
            <a:off x="9382125" y="1819285"/>
            <a:ext cx="57151" cy="171440"/>
          </a:xfrm>
          <a:custGeom>
            <a:avLst/>
            <a:gdLst/>
            <a:ahLst/>
            <a:cxnLst/>
            <a:rect l="0" t="0" r="0" b="0"/>
            <a:pathLst>
              <a:path w="57151" h="171440">
                <a:moveTo>
                  <a:pt x="57150" y="19040"/>
                </a:moveTo>
                <a:lnTo>
                  <a:pt x="57150" y="19040"/>
                </a:lnTo>
                <a:lnTo>
                  <a:pt x="57150" y="9525"/>
                </a:lnTo>
                <a:lnTo>
                  <a:pt x="48949" y="9516"/>
                </a:lnTo>
                <a:lnTo>
                  <a:pt x="48506" y="8457"/>
                </a:lnTo>
                <a:lnTo>
                  <a:pt x="47659" y="382"/>
                </a:lnTo>
                <a:lnTo>
                  <a:pt x="30292" y="0"/>
                </a:lnTo>
                <a:lnTo>
                  <a:pt x="20524" y="8192"/>
                </a:lnTo>
                <a:lnTo>
                  <a:pt x="14430" y="9123"/>
                </a:lnTo>
                <a:lnTo>
                  <a:pt x="12796" y="10312"/>
                </a:lnTo>
                <a:lnTo>
                  <a:pt x="11705" y="12163"/>
                </a:lnTo>
                <a:lnTo>
                  <a:pt x="10979" y="14455"/>
                </a:lnTo>
                <a:lnTo>
                  <a:pt x="9436" y="15983"/>
                </a:lnTo>
                <a:lnTo>
                  <a:pt x="4900" y="17682"/>
                </a:lnTo>
                <a:lnTo>
                  <a:pt x="3267" y="19193"/>
                </a:lnTo>
                <a:lnTo>
                  <a:pt x="1452" y="23694"/>
                </a:lnTo>
                <a:lnTo>
                  <a:pt x="0" y="70243"/>
                </a:lnTo>
                <a:lnTo>
                  <a:pt x="2822" y="76369"/>
                </a:lnTo>
                <a:lnTo>
                  <a:pt x="5057" y="79484"/>
                </a:lnTo>
                <a:lnTo>
                  <a:pt x="10361" y="82946"/>
                </a:lnTo>
                <a:lnTo>
                  <a:pt x="13257" y="83869"/>
                </a:lnTo>
                <a:lnTo>
                  <a:pt x="15187" y="85543"/>
                </a:lnTo>
                <a:lnTo>
                  <a:pt x="17335" y="90224"/>
                </a:lnTo>
                <a:lnTo>
                  <a:pt x="18963" y="91896"/>
                </a:lnTo>
                <a:lnTo>
                  <a:pt x="23598" y="93754"/>
                </a:lnTo>
                <a:lnTo>
                  <a:pt x="25257" y="95308"/>
                </a:lnTo>
                <a:lnTo>
                  <a:pt x="33195" y="108367"/>
                </a:lnTo>
                <a:lnTo>
                  <a:pt x="53824" y="131055"/>
                </a:lnTo>
                <a:lnTo>
                  <a:pt x="56165" y="139954"/>
                </a:lnTo>
                <a:lnTo>
                  <a:pt x="57112" y="156899"/>
                </a:lnTo>
                <a:lnTo>
                  <a:pt x="56066" y="158571"/>
                </a:lnTo>
                <a:lnTo>
                  <a:pt x="54311" y="159686"/>
                </a:lnTo>
                <a:lnTo>
                  <a:pt x="52083" y="160429"/>
                </a:lnTo>
                <a:lnTo>
                  <a:pt x="50596" y="161983"/>
                </a:lnTo>
                <a:lnTo>
                  <a:pt x="48016" y="169985"/>
                </a:lnTo>
                <a:lnTo>
                  <a:pt x="44977" y="170794"/>
                </a:lnTo>
                <a:lnTo>
                  <a:pt x="11010" y="171439"/>
                </a:lnTo>
                <a:lnTo>
                  <a:pt x="4908" y="166383"/>
                </a:lnTo>
                <a:lnTo>
                  <a:pt x="2182" y="161079"/>
                </a:lnTo>
                <a:lnTo>
                  <a:pt x="431" y="149050"/>
                </a:lnTo>
                <a:lnTo>
                  <a:pt x="1346" y="146988"/>
                </a:lnTo>
                <a:lnTo>
                  <a:pt x="3014" y="145614"/>
                </a:lnTo>
                <a:lnTo>
                  <a:pt x="9525" y="1428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155"/>
          <p:cNvGrpSpPr/>
          <p:nvPr/>
        </p:nvGrpSpPr>
        <p:grpSpPr>
          <a:xfrm>
            <a:off x="10553700" y="1695930"/>
            <a:ext cx="742939" cy="275746"/>
            <a:chOff x="10553700" y="1695930"/>
            <a:chExt cx="742939" cy="275746"/>
          </a:xfrm>
        </p:grpSpPr>
        <p:sp>
          <p:nvSpPr>
            <p:cNvPr id="84" name="SMARTInkShape-619"/>
            <p:cNvSpPr/>
            <p:nvPr>
              <p:custDataLst>
                <p:tags r:id="rId155"/>
              </p:custDataLst>
            </p:nvPr>
          </p:nvSpPr>
          <p:spPr>
            <a:xfrm>
              <a:off x="10553700" y="1838340"/>
              <a:ext cx="76201" cy="104722"/>
            </a:xfrm>
            <a:custGeom>
              <a:avLst/>
              <a:gdLst/>
              <a:ahLst/>
              <a:cxnLst/>
              <a:rect l="0" t="0" r="0" b="0"/>
              <a:pathLst>
                <a:path w="76201" h="104722">
                  <a:moveTo>
                    <a:pt x="0" y="28560"/>
                  </a:moveTo>
                  <a:lnTo>
                    <a:pt x="0" y="28560"/>
                  </a:lnTo>
                  <a:lnTo>
                    <a:pt x="9490" y="28560"/>
                  </a:lnTo>
                  <a:lnTo>
                    <a:pt x="4459" y="28560"/>
                  </a:lnTo>
                  <a:lnTo>
                    <a:pt x="2973" y="29618"/>
                  </a:lnTo>
                  <a:lnTo>
                    <a:pt x="1982" y="31382"/>
                  </a:lnTo>
                  <a:lnTo>
                    <a:pt x="260" y="38261"/>
                  </a:lnTo>
                  <a:lnTo>
                    <a:pt x="0" y="85715"/>
                  </a:lnTo>
                  <a:lnTo>
                    <a:pt x="0" y="104721"/>
                  </a:lnTo>
                  <a:lnTo>
                    <a:pt x="0" y="82369"/>
                  </a:lnTo>
                  <a:lnTo>
                    <a:pt x="2824" y="76111"/>
                  </a:lnTo>
                  <a:lnTo>
                    <a:pt x="6546" y="69802"/>
                  </a:lnTo>
                  <a:lnTo>
                    <a:pt x="19147" y="32617"/>
                  </a:lnTo>
                  <a:lnTo>
                    <a:pt x="26399" y="19209"/>
                  </a:lnTo>
                  <a:lnTo>
                    <a:pt x="28146" y="6369"/>
                  </a:lnTo>
                  <a:lnTo>
                    <a:pt x="29347" y="4241"/>
                  </a:lnTo>
                  <a:lnTo>
                    <a:pt x="31207" y="2823"/>
                  </a:lnTo>
                  <a:lnTo>
                    <a:pt x="36094" y="1246"/>
                  </a:lnTo>
                  <a:lnTo>
                    <a:pt x="52529" y="0"/>
                  </a:lnTo>
                  <a:lnTo>
                    <a:pt x="54070" y="1053"/>
                  </a:lnTo>
                  <a:lnTo>
                    <a:pt x="55097" y="2814"/>
                  </a:lnTo>
                  <a:lnTo>
                    <a:pt x="56542" y="10348"/>
                  </a:lnTo>
                  <a:lnTo>
                    <a:pt x="56745" y="13244"/>
                  </a:lnTo>
                  <a:lnTo>
                    <a:pt x="57938" y="15174"/>
                  </a:lnTo>
                  <a:lnTo>
                    <a:pt x="59792" y="16461"/>
                  </a:lnTo>
                  <a:lnTo>
                    <a:pt x="62086" y="17319"/>
                  </a:lnTo>
                  <a:lnTo>
                    <a:pt x="63615" y="18950"/>
                  </a:lnTo>
                  <a:lnTo>
                    <a:pt x="65316" y="23583"/>
                  </a:lnTo>
                  <a:lnTo>
                    <a:pt x="67710" y="53984"/>
                  </a:lnTo>
                  <a:lnTo>
                    <a:pt x="74209" y="66665"/>
                  </a:lnTo>
                  <a:lnTo>
                    <a:pt x="76200" y="8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20"/>
            <p:cNvSpPr/>
            <p:nvPr>
              <p:custDataLst>
                <p:tags r:id="rId156"/>
              </p:custDataLst>
            </p:nvPr>
          </p:nvSpPr>
          <p:spPr>
            <a:xfrm>
              <a:off x="10696695" y="1838335"/>
              <a:ext cx="56602" cy="95237"/>
            </a:xfrm>
            <a:custGeom>
              <a:avLst/>
              <a:gdLst/>
              <a:ahLst/>
              <a:cxnLst/>
              <a:rect l="0" t="0" r="0" b="0"/>
              <a:pathLst>
                <a:path w="56602" h="95237">
                  <a:moveTo>
                    <a:pt x="28455" y="19040"/>
                  </a:moveTo>
                  <a:lnTo>
                    <a:pt x="28455" y="19040"/>
                  </a:lnTo>
                  <a:lnTo>
                    <a:pt x="28455" y="109"/>
                  </a:lnTo>
                  <a:lnTo>
                    <a:pt x="20253" y="0"/>
                  </a:lnTo>
                  <a:lnTo>
                    <a:pt x="19813" y="1055"/>
                  </a:lnTo>
                  <a:lnTo>
                    <a:pt x="19321" y="5049"/>
                  </a:lnTo>
                  <a:lnTo>
                    <a:pt x="16282" y="10352"/>
                  </a:lnTo>
                  <a:lnTo>
                    <a:pt x="10764" y="17324"/>
                  </a:lnTo>
                  <a:lnTo>
                    <a:pt x="8614" y="26305"/>
                  </a:lnTo>
                  <a:lnTo>
                    <a:pt x="2938" y="35186"/>
                  </a:lnTo>
                  <a:lnTo>
                    <a:pt x="484" y="47668"/>
                  </a:lnTo>
                  <a:lnTo>
                    <a:pt x="0" y="60326"/>
                  </a:lnTo>
                  <a:lnTo>
                    <a:pt x="2755" y="66670"/>
                  </a:lnTo>
                  <a:lnTo>
                    <a:pt x="6449" y="73017"/>
                  </a:lnTo>
                  <a:lnTo>
                    <a:pt x="8822" y="85715"/>
                  </a:lnTo>
                  <a:lnTo>
                    <a:pt x="9017" y="88890"/>
                  </a:lnTo>
                  <a:lnTo>
                    <a:pt x="10204" y="91007"/>
                  </a:lnTo>
                  <a:lnTo>
                    <a:pt x="12055" y="92418"/>
                  </a:lnTo>
                  <a:lnTo>
                    <a:pt x="17572" y="94682"/>
                  </a:lnTo>
                  <a:lnTo>
                    <a:pt x="36530" y="95236"/>
                  </a:lnTo>
                  <a:lnTo>
                    <a:pt x="42606" y="90182"/>
                  </a:lnTo>
                  <a:lnTo>
                    <a:pt x="45328" y="84878"/>
                  </a:lnTo>
                  <a:lnTo>
                    <a:pt x="46054" y="81982"/>
                  </a:lnTo>
                  <a:lnTo>
                    <a:pt x="47596" y="80051"/>
                  </a:lnTo>
                  <a:lnTo>
                    <a:pt x="52131" y="77906"/>
                  </a:lnTo>
                  <a:lnTo>
                    <a:pt x="53765" y="76276"/>
                  </a:lnTo>
                  <a:lnTo>
                    <a:pt x="55579" y="71642"/>
                  </a:lnTo>
                  <a:lnTo>
                    <a:pt x="56601" y="63083"/>
                  </a:lnTo>
                  <a:lnTo>
                    <a:pt x="54016" y="56959"/>
                  </a:lnTo>
                  <a:lnTo>
                    <a:pt x="50399" y="50710"/>
                  </a:lnTo>
                  <a:lnTo>
                    <a:pt x="47304" y="41241"/>
                  </a:lnTo>
                  <a:lnTo>
                    <a:pt x="41214" y="31733"/>
                  </a:lnTo>
                  <a:lnTo>
                    <a:pt x="37880" y="22213"/>
                  </a:lnTo>
                  <a:lnTo>
                    <a:pt x="20292" y="1363"/>
                  </a:lnTo>
                  <a:lnTo>
                    <a:pt x="2845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21"/>
            <p:cNvSpPr/>
            <p:nvPr>
              <p:custDataLst>
                <p:tags r:id="rId157"/>
              </p:custDataLst>
            </p:nvPr>
          </p:nvSpPr>
          <p:spPr>
            <a:xfrm>
              <a:off x="10791825" y="1819275"/>
              <a:ext cx="85726" cy="114262"/>
            </a:xfrm>
            <a:custGeom>
              <a:avLst/>
              <a:gdLst/>
              <a:ahLst/>
              <a:cxnLst/>
              <a:rect l="0" t="0" r="0" b="0"/>
              <a:pathLst>
                <a:path w="85726" h="114262">
                  <a:moveTo>
                    <a:pt x="0" y="28575"/>
                  </a:moveTo>
                  <a:lnTo>
                    <a:pt x="0" y="28575"/>
                  </a:lnTo>
                  <a:lnTo>
                    <a:pt x="0" y="9918"/>
                  </a:lnTo>
                  <a:lnTo>
                    <a:pt x="8202" y="17761"/>
                  </a:lnTo>
                  <a:lnTo>
                    <a:pt x="14191" y="18668"/>
                  </a:lnTo>
                  <a:lnTo>
                    <a:pt x="15810" y="19854"/>
                  </a:lnTo>
                  <a:lnTo>
                    <a:pt x="29222" y="38333"/>
                  </a:lnTo>
                  <a:lnTo>
                    <a:pt x="43476" y="54006"/>
                  </a:lnTo>
                  <a:lnTo>
                    <a:pt x="45781" y="60339"/>
                  </a:lnTo>
                  <a:lnTo>
                    <a:pt x="48320" y="79574"/>
                  </a:lnTo>
                  <a:lnTo>
                    <a:pt x="55092" y="94662"/>
                  </a:lnTo>
                  <a:lnTo>
                    <a:pt x="55777" y="98033"/>
                  </a:lnTo>
                  <a:lnTo>
                    <a:pt x="55177" y="100280"/>
                  </a:lnTo>
                  <a:lnTo>
                    <a:pt x="53718" y="101778"/>
                  </a:lnTo>
                  <a:lnTo>
                    <a:pt x="51687" y="102777"/>
                  </a:lnTo>
                  <a:lnTo>
                    <a:pt x="50333" y="104502"/>
                  </a:lnTo>
                  <a:lnTo>
                    <a:pt x="47656" y="114168"/>
                  </a:lnTo>
                  <a:lnTo>
                    <a:pt x="42577" y="114261"/>
                  </a:lnTo>
                  <a:lnTo>
                    <a:pt x="41085" y="113216"/>
                  </a:lnTo>
                  <a:lnTo>
                    <a:pt x="40090" y="111460"/>
                  </a:lnTo>
                  <a:lnTo>
                    <a:pt x="38361" y="104597"/>
                  </a:lnTo>
                  <a:lnTo>
                    <a:pt x="38215" y="100110"/>
                  </a:lnTo>
                  <a:lnTo>
                    <a:pt x="47041" y="64383"/>
                  </a:lnTo>
                  <a:lnTo>
                    <a:pt x="48424" y="54015"/>
                  </a:lnTo>
                  <a:lnTo>
                    <a:pt x="60849" y="30292"/>
                  </a:lnTo>
                  <a:lnTo>
                    <a:pt x="66908" y="24046"/>
                  </a:lnTo>
                  <a:lnTo>
                    <a:pt x="70005" y="22381"/>
                  </a:lnTo>
                  <a:lnTo>
                    <a:pt x="72070" y="2021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22"/>
            <p:cNvSpPr/>
            <p:nvPr>
              <p:custDataLst>
                <p:tags r:id="rId158"/>
              </p:custDataLst>
            </p:nvPr>
          </p:nvSpPr>
          <p:spPr>
            <a:xfrm>
              <a:off x="10925175" y="1819677"/>
              <a:ext cx="133351" cy="113860"/>
            </a:xfrm>
            <a:custGeom>
              <a:avLst/>
              <a:gdLst/>
              <a:ahLst/>
              <a:cxnLst/>
              <a:rect l="0" t="0" r="0" b="0"/>
              <a:pathLst>
                <a:path w="133351" h="113860">
                  <a:moveTo>
                    <a:pt x="0" y="18648"/>
                  </a:moveTo>
                  <a:lnTo>
                    <a:pt x="0" y="18648"/>
                  </a:lnTo>
                  <a:lnTo>
                    <a:pt x="9134" y="9515"/>
                  </a:lnTo>
                  <a:lnTo>
                    <a:pt x="9410" y="4183"/>
                  </a:lnTo>
                  <a:lnTo>
                    <a:pt x="10507" y="2655"/>
                  </a:lnTo>
                  <a:lnTo>
                    <a:pt x="12296" y="1636"/>
                  </a:lnTo>
                  <a:lnTo>
                    <a:pt x="17714" y="0"/>
                  </a:lnTo>
                  <a:lnTo>
                    <a:pt x="18160" y="925"/>
                  </a:lnTo>
                  <a:lnTo>
                    <a:pt x="18655" y="4774"/>
                  </a:lnTo>
                  <a:lnTo>
                    <a:pt x="19844" y="6224"/>
                  </a:lnTo>
                  <a:lnTo>
                    <a:pt x="27216" y="8741"/>
                  </a:lnTo>
                  <a:lnTo>
                    <a:pt x="27971" y="11776"/>
                  </a:lnTo>
                  <a:lnTo>
                    <a:pt x="28540" y="31503"/>
                  </a:lnTo>
                  <a:lnTo>
                    <a:pt x="25737" y="37767"/>
                  </a:lnTo>
                  <a:lnTo>
                    <a:pt x="22023" y="44079"/>
                  </a:lnTo>
                  <a:lnTo>
                    <a:pt x="19638" y="56754"/>
                  </a:lnTo>
                  <a:lnTo>
                    <a:pt x="18068" y="79170"/>
                  </a:lnTo>
                  <a:lnTo>
                    <a:pt x="9920" y="102375"/>
                  </a:lnTo>
                  <a:lnTo>
                    <a:pt x="9526" y="113859"/>
                  </a:lnTo>
                  <a:lnTo>
                    <a:pt x="9525" y="108830"/>
                  </a:lnTo>
                  <a:lnTo>
                    <a:pt x="12349" y="103532"/>
                  </a:lnTo>
                  <a:lnTo>
                    <a:pt x="16071" y="97649"/>
                  </a:lnTo>
                  <a:lnTo>
                    <a:pt x="28672" y="60796"/>
                  </a:lnTo>
                  <a:lnTo>
                    <a:pt x="43679" y="34404"/>
                  </a:lnTo>
                  <a:lnTo>
                    <a:pt x="45870" y="26356"/>
                  </a:lnTo>
                  <a:lnTo>
                    <a:pt x="47513" y="23787"/>
                  </a:lnTo>
                  <a:lnTo>
                    <a:pt x="49668" y="22074"/>
                  </a:lnTo>
                  <a:lnTo>
                    <a:pt x="54883" y="19112"/>
                  </a:lnTo>
                  <a:lnTo>
                    <a:pt x="66520" y="9257"/>
                  </a:lnTo>
                  <a:lnTo>
                    <a:pt x="71686" y="9163"/>
                  </a:lnTo>
                  <a:lnTo>
                    <a:pt x="73190" y="10208"/>
                  </a:lnTo>
                  <a:lnTo>
                    <a:pt x="74194" y="11963"/>
                  </a:lnTo>
                  <a:lnTo>
                    <a:pt x="75936" y="18826"/>
                  </a:lnTo>
                  <a:lnTo>
                    <a:pt x="76200" y="66270"/>
                  </a:lnTo>
                  <a:lnTo>
                    <a:pt x="76200" y="61215"/>
                  </a:lnTo>
                  <a:lnTo>
                    <a:pt x="79024" y="55911"/>
                  </a:lnTo>
                  <a:lnTo>
                    <a:pt x="91387" y="40763"/>
                  </a:lnTo>
                  <a:lnTo>
                    <a:pt x="93535" y="34474"/>
                  </a:lnTo>
                  <a:lnTo>
                    <a:pt x="95164" y="32374"/>
                  </a:lnTo>
                  <a:lnTo>
                    <a:pt x="111396" y="21996"/>
                  </a:lnTo>
                  <a:lnTo>
                    <a:pt x="117595" y="20136"/>
                  </a:lnTo>
                  <a:lnTo>
                    <a:pt x="119673" y="18582"/>
                  </a:lnTo>
                  <a:lnTo>
                    <a:pt x="121056" y="16487"/>
                  </a:lnTo>
                  <a:lnTo>
                    <a:pt x="123664" y="9554"/>
                  </a:lnTo>
                  <a:lnTo>
                    <a:pt x="123778" y="14307"/>
                  </a:lnTo>
                  <a:lnTo>
                    <a:pt x="124851" y="15754"/>
                  </a:lnTo>
                  <a:lnTo>
                    <a:pt x="128867" y="17362"/>
                  </a:lnTo>
                  <a:lnTo>
                    <a:pt x="130361" y="18849"/>
                  </a:lnTo>
                  <a:lnTo>
                    <a:pt x="132957" y="26736"/>
                  </a:lnTo>
                  <a:lnTo>
                    <a:pt x="133350" y="72887"/>
                  </a:lnTo>
                  <a:lnTo>
                    <a:pt x="133350" y="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23"/>
            <p:cNvSpPr/>
            <p:nvPr>
              <p:custDataLst>
                <p:tags r:id="rId159"/>
              </p:custDataLst>
            </p:nvPr>
          </p:nvSpPr>
          <p:spPr>
            <a:xfrm>
              <a:off x="11115713" y="1695930"/>
              <a:ext cx="180926" cy="275746"/>
            </a:xfrm>
            <a:custGeom>
              <a:avLst/>
              <a:gdLst/>
              <a:ahLst/>
              <a:cxnLst/>
              <a:rect l="0" t="0" r="0" b="0"/>
              <a:pathLst>
                <a:path w="180926" h="275746">
                  <a:moveTo>
                    <a:pt x="57112" y="161445"/>
                  </a:moveTo>
                  <a:lnTo>
                    <a:pt x="57112" y="161445"/>
                  </a:lnTo>
                  <a:lnTo>
                    <a:pt x="57112" y="156389"/>
                  </a:lnTo>
                  <a:lnTo>
                    <a:pt x="58170" y="154899"/>
                  </a:lnTo>
                  <a:lnTo>
                    <a:pt x="59936" y="153906"/>
                  </a:lnTo>
                  <a:lnTo>
                    <a:pt x="62169" y="153244"/>
                  </a:lnTo>
                  <a:lnTo>
                    <a:pt x="63658" y="151744"/>
                  </a:lnTo>
                  <a:lnTo>
                    <a:pt x="66246" y="143835"/>
                  </a:lnTo>
                  <a:lnTo>
                    <a:pt x="66522" y="137765"/>
                  </a:lnTo>
                  <a:lnTo>
                    <a:pt x="65501" y="136134"/>
                  </a:lnTo>
                  <a:lnTo>
                    <a:pt x="63764" y="135046"/>
                  </a:lnTo>
                  <a:lnTo>
                    <a:pt x="58426" y="133300"/>
                  </a:lnTo>
                  <a:lnTo>
                    <a:pt x="57696" y="130239"/>
                  </a:lnTo>
                  <a:lnTo>
                    <a:pt x="57502" y="127941"/>
                  </a:lnTo>
                  <a:lnTo>
                    <a:pt x="56313" y="127467"/>
                  </a:lnTo>
                  <a:lnTo>
                    <a:pt x="46802" y="131489"/>
                  </a:lnTo>
                  <a:lnTo>
                    <a:pt x="34732" y="132597"/>
                  </a:lnTo>
                  <a:lnTo>
                    <a:pt x="32667" y="133746"/>
                  </a:lnTo>
                  <a:lnTo>
                    <a:pt x="31290" y="135571"/>
                  </a:lnTo>
                  <a:lnTo>
                    <a:pt x="28702" y="140420"/>
                  </a:lnTo>
                  <a:lnTo>
                    <a:pt x="22354" y="149101"/>
                  </a:lnTo>
                  <a:lnTo>
                    <a:pt x="18945" y="158375"/>
                  </a:lnTo>
                  <a:lnTo>
                    <a:pt x="3229" y="178205"/>
                  </a:lnTo>
                  <a:lnTo>
                    <a:pt x="930" y="187107"/>
                  </a:lnTo>
                  <a:lnTo>
                    <a:pt x="0" y="204054"/>
                  </a:lnTo>
                  <a:lnTo>
                    <a:pt x="1045" y="205726"/>
                  </a:lnTo>
                  <a:lnTo>
                    <a:pt x="2801" y="206841"/>
                  </a:lnTo>
                  <a:lnTo>
                    <a:pt x="9096" y="208940"/>
                  </a:lnTo>
                  <a:lnTo>
                    <a:pt x="17013" y="202498"/>
                  </a:lnTo>
                  <a:lnTo>
                    <a:pt x="22710" y="200858"/>
                  </a:lnTo>
                  <a:lnTo>
                    <a:pt x="24652" y="199362"/>
                  </a:lnTo>
                  <a:lnTo>
                    <a:pt x="26811" y="194877"/>
                  </a:lnTo>
                  <a:lnTo>
                    <a:pt x="28025" y="186403"/>
                  </a:lnTo>
                  <a:lnTo>
                    <a:pt x="29254" y="184433"/>
                  </a:lnTo>
                  <a:lnTo>
                    <a:pt x="31131" y="183121"/>
                  </a:lnTo>
                  <a:lnTo>
                    <a:pt x="33441" y="182245"/>
                  </a:lnTo>
                  <a:lnTo>
                    <a:pt x="34982" y="180604"/>
                  </a:lnTo>
                  <a:lnTo>
                    <a:pt x="40277" y="170364"/>
                  </a:lnTo>
                  <a:lnTo>
                    <a:pt x="47549" y="161491"/>
                  </a:lnTo>
                  <a:lnTo>
                    <a:pt x="53067" y="161454"/>
                  </a:lnTo>
                  <a:lnTo>
                    <a:pt x="50728" y="161449"/>
                  </a:lnTo>
                  <a:lnTo>
                    <a:pt x="49681" y="162506"/>
                  </a:lnTo>
                  <a:lnTo>
                    <a:pt x="48518" y="166503"/>
                  </a:lnTo>
                  <a:lnTo>
                    <a:pt x="47588" y="212639"/>
                  </a:lnTo>
                  <a:lnTo>
                    <a:pt x="47587" y="221887"/>
                  </a:lnTo>
                  <a:lnTo>
                    <a:pt x="48645" y="223964"/>
                  </a:lnTo>
                  <a:lnTo>
                    <a:pt x="50411" y="225350"/>
                  </a:lnTo>
                  <a:lnTo>
                    <a:pt x="52644" y="226273"/>
                  </a:lnTo>
                  <a:lnTo>
                    <a:pt x="54133" y="227947"/>
                  </a:lnTo>
                  <a:lnTo>
                    <a:pt x="56721" y="236159"/>
                  </a:lnTo>
                  <a:lnTo>
                    <a:pt x="59760" y="236985"/>
                  </a:lnTo>
                  <a:lnTo>
                    <a:pt x="62052" y="237205"/>
                  </a:lnTo>
                  <a:lnTo>
                    <a:pt x="63580" y="236293"/>
                  </a:lnTo>
                  <a:lnTo>
                    <a:pt x="64599" y="234627"/>
                  </a:lnTo>
                  <a:lnTo>
                    <a:pt x="65278" y="232458"/>
                  </a:lnTo>
                  <a:lnTo>
                    <a:pt x="66789" y="231012"/>
                  </a:lnTo>
                  <a:lnTo>
                    <a:pt x="76817" y="225869"/>
                  </a:lnTo>
                  <a:lnTo>
                    <a:pt x="79774" y="223444"/>
                  </a:lnTo>
                  <a:lnTo>
                    <a:pt x="83060" y="217928"/>
                  </a:lnTo>
                  <a:lnTo>
                    <a:pt x="90224" y="200707"/>
                  </a:lnTo>
                  <a:lnTo>
                    <a:pt x="98639" y="191948"/>
                  </a:lnTo>
                  <a:lnTo>
                    <a:pt x="108376" y="183468"/>
                  </a:lnTo>
                  <a:lnTo>
                    <a:pt x="116233" y="172644"/>
                  </a:lnTo>
                  <a:lnTo>
                    <a:pt x="120429" y="160778"/>
                  </a:lnTo>
                  <a:lnTo>
                    <a:pt x="124411" y="147390"/>
                  </a:lnTo>
                  <a:lnTo>
                    <a:pt x="148546" y="101977"/>
                  </a:lnTo>
                  <a:lnTo>
                    <a:pt x="167122" y="63095"/>
                  </a:lnTo>
                  <a:lnTo>
                    <a:pt x="173387" y="40457"/>
                  </a:lnTo>
                  <a:lnTo>
                    <a:pt x="177581" y="31473"/>
                  </a:lnTo>
                  <a:lnTo>
                    <a:pt x="180925" y="0"/>
                  </a:lnTo>
                  <a:lnTo>
                    <a:pt x="175878" y="4719"/>
                  </a:lnTo>
                  <a:lnTo>
                    <a:pt x="173396" y="9944"/>
                  </a:lnTo>
                  <a:lnTo>
                    <a:pt x="166390" y="54068"/>
                  </a:lnTo>
                  <a:lnTo>
                    <a:pt x="161093" y="97979"/>
                  </a:lnTo>
                  <a:lnTo>
                    <a:pt x="150144" y="145219"/>
                  </a:lnTo>
                  <a:lnTo>
                    <a:pt x="143801" y="182788"/>
                  </a:lnTo>
                  <a:lnTo>
                    <a:pt x="142064" y="202459"/>
                  </a:lnTo>
                  <a:lnTo>
                    <a:pt x="135317" y="220634"/>
                  </a:lnTo>
                  <a:lnTo>
                    <a:pt x="127673" y="234251"/>
                  </a:lnTo>
                  <a:lnTo>
                    <a:pt x="123787" y="27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624"/>
          <p:cNvSpPr/>
          <p:nvPr>
            <p:custDataLst>
              <p:tags r:id="rId3"/>
            </p:custDataLst>
          </p:nvPr>
        </p:nvSpPr>
        <p:spPr>
          <a:xfrm>
            <a:off x="7115175" y="1714500"/>
            <a:ext cx="1619205" cy="56976"/>
          </a:xfrm>
          <a:custGeom>
            <a:avLst/>
            <a:gdLst/>
            <a:ahLst/>
            <a:cxnLst/>
            <a:rect l="0" t="0" r="0" b="0"/>
            <a:pathLst>
              <a:path w="1619205" h="56976">
                <a:moveTo>
                  <a:pt x="38100" y="28575"/>
                </a:moveTo>
                <a:lnTo>
                  <a:pt x="38100" y="28575"/>
                </a:lnTo>
                <a:lnTo>
                  <a:pt x="29900" y="28575"/>
                </a:lnTo>
                <a:lnTo>
                  <a:pt x="21232" y="35121"/>
                </a:lnTo>
                <a:lnTo>
                  <a:pt x="12406" y="37217"/>
                </a:lnTo>
                <a:lnTo>
                  <a:pt x="4" y="38100"/>
                </a:lnTo>
                <a:lnTo>
                  <a:pt x="0" y="46301"/>
                </a:lnTo>
                <a:lnTo>
                  <a:pt x="1058" y="46742"/>
                </a:lnTo>
                <a:lnTo>
                  <a:pt x="31471" y="50432"/>
                </a:lnTo>
                <a:lnTo>
                  <a:pt x="42562" y="54164"/>
                </a:lnTo>
                <a:lnTo>
                  <a:pt x="88622" y="56975"/>
                </a:lnTo>
                <a:lnTo>
                  <a:pt x="134790" y="56069"/>
                </a:lnTo>
                <a:lnTo>
                  <a:pt x="181887" y="49606"/>
                </a:lnTo>
                <a:lnTo>
                  <a:pt x="219346" y="48212"/>
                </a:lnTo>
                <a:lnTo>
                  <a:pt x="260078" y="47799"/>
                </a:lnTo>
                <a:lnTo>
                  <a:pt x="302838" y="47676"/>
                </a:lnTo>
                <a:lnTo>
                  <a:pt x="347963" y="47640"/>
                </a:lnTo>
                <a:lnTo>
                  <a:pt x="383250" y="47632"/>
                </a:lnTo>
                <a:lnTo>
                  <a:pt x="420101" y="47628"/>
                </a:lnTo>
                <a:lnTo>
                  <a:pt x="454823" y="44804"/>
                </a:lnTo>
                <a:lnTo>
                  <a:pt x="488952" y="41080"/>
                </a:lnTo>
                <a:lnTo>
                  <a:pt x="525287" y="39424"/>
                </a:lnTo>
                <a:lnTo>
                  <a:pt x="565424" y="38689"/>
                </a:lnTo>
                <a:lnTo>
                  <a:pt x="606900" y="38362"/>
                </a:lnTo>
                <a:lnTo>
                  <a:pt x="646499" y="38216"/>
                </a:lnTo>
                <a:lnTo>
                  <a:pt x="688089" y="38152"/>
                </a:lnTo>
                <a:lnTo>
                  <a:pt x="730209" y="38123"/>
                </a:lnTo>
                <a:lnTo>
                  <a:pt x="770096" y="38110"/>
                </a:lnTo>
                <a:lnTo>
                  <a:pt x="811812" y="38105"/>
                </a:lnTo>
                <a:lnTo>
                  <a:pt x="853989" y="38102"/>
                </a:lnTo>
                <a:lnTo>
                  <a:pt x="893900" y="38101"/>
                </a:lnTo>
                <a:lnTo>
                  <a:pt x="932806" y="35278"/>
                </a:lnTo>
                <a:lnTo>
                  <a:pt x="971263" y="31554"/>
                </a:lnTo>
                <a:lnTo>
                  <a:pt x="1009523" y="29899"/>
                </a:lnTo>
                <a:lnTo>
                  <a:pt x="1044872" y="29164"/>
                </a:lnTo>
                <a:lnTo>
                  <a:pt x="1079279" y="28837"/>
                </a:lnTo>
                <a:lnTo>
                  <a:pt x="1115738" y="28691"/>
                </a:lnTo>
                <a:lnTo>
                  <a:pt x="1150286" y="28627"/>
                </a:lnTo>
                <a:lnTo>
                  <a:pt x="1183280" y="27540"/>
                </a:lnTo>
                <a:lnTo>
                  <a:pt x="1215582" y="23529"/>
                </a:lnTo>
                <a:lnTo>
                  <a:pt x="1247579" y="21040"/>
                </a:lnTo>
                <a:lnTo>
                  <a:pt x="1292520" y="19640"/>
                </a:lnTo>
                <a:lnTo>
                  <a:pt x="1332647" y="19225"/>
                </a:lnTo>
                <a:lnTo>
                  <a:pt x="1371347" y="19102"/>
                </a:lnTo>
                <a:lnTo>
                  <a:pt x="1409625" y="16243"/>
                </a:lnTo>
                <a:lnTo>
                  <a:pt x="1450373" y="10852"/>
                </a:lnTo>
                <a:lnTo>
                  <a:pt x="1492941" y="9700"/>
                </a:lnTo>
                <a:lnTo>
                  <a:pt x="1533394" y="9548"/>
                </a:lnTo>
                <a:lnTo>
                  <a:pt x="1567964" y="8469"/>
                </a:lnTo>
                <a:lnTo>
                  <a:pt x="1597866" y="392"/>
                </a:lnTo>
                <a:lnTo>
                  <a:pt x="1619204" y="0"/>
                </a:lnTo>
                <a:lnTo>
                  <a:pt x="15906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157"/>
          <p:cNvGrpSpPr/>
          <p:nvPr/>
        </p:nvGrpSpPr>
        <p:grpSpPr>
          <a:xfrm>
            <a:off x="828675" y="2171710"/>
            <a:ext cx="1552576" cy="485588"/>
            <a:chOff x="828675" y="2171710"/>
            <a:chExt cx="1552576" cy="485588"/>
          </a:xfrm>
        </p:grpSpPr>
        <p:sp>
          <p:nvSpPr>
            <p:cNvPr id="91" name="SMARTInkShape-625"/>
            <p:cNvSpPr/>
            <p:nvPr>
              <p:custDataLst>
                <p:tags r:id="rId140"/>
              </p:custDataLst>
            </p:nvPr>
          </p:nvSpPr>
          <p:spPr>
            <a:xfrm>
              <a:off x="828675" y="2209965"/>
              <a:ext cx="95205" cy="390220"/>
            </a:xfrm>
            <a:custGeom>
              <a:avLst/>
              <a:gdLst/>
              <a:ahLst/>
              <a:cxnLst/>
              <a:rect l="0" t="0" r="0" b="0"/>
              <a:pathLst>
                <a:path w="95205" h="390220">
                  <a:moveTo>
                    <a:pt x="0" y="114135"/>
                  </a:moveTo>
                  <a:lnTo>
                    <a:pt x="0" y="114135"/>
                  </a:lnTo>
                  <a:lnTo>
                    <a:pt x="0" y="146016"/>
                  </a:lnTo>
                  <a:lnTo>
                    <a:pt x="2822" y="152293"/>
                  </a:lnTo>
                  <a:lnTo>
                    <a:pt x="6546" y="158611"/>
                  </a:lnTo>
                  <a:lnTo>
                    <a:pt x="8642" y="169176"/>
                  </a:lnTo>
                  <a:lnTo>
                    <a:pt x="10560" y="213553"/>
                  </a:lnTo>
                  <a:lnTo>
                    <a:pt x="18165" y="256235"/>
                  </a:lnTo>
                  <a:lnTo>
                    <a:pt x="26537" y="303068"/>
                  </a:lnTo>
                  <a:lnTo>
                    <a:pt x="30793" y="323221"/>
                  </a:lnTo>
                  <a:lnTo>
                    <a:pt x="36657" y="343937"/>
                  </a:lnTo>
                  <a:lnTo>
                    <a:pt x="38873" y="359278"/>
                  </a:lnTo>
                  <a:lnTo>
                    <a:pt x="46717" y="379722"/>
                  </a:lnTo>
                  <a:lnTo>
                    <a:pt x="47614" y="390219"/>
                  </a:lnTo>
                  <a:lnTo>
                    <a:pt x="46566" y="357243"/>
                  </a:lnTo>
                  <a:lnTo>
                    <a:pt x="37924" y="312786"/>
                  </a:lnTo>
                  <a:lnTo>
                    <a:pt x="30015" y="271411"/>
                  </a:lnTo>
                  <a:lnTo>
                    <a:pt x="22314" y="231554"/>
                  </a:lnTo>
                  <a:lnTo>
                    <a:pt x="19480" y="189282"/>
                  </a:lnTo>
                  <a:lnTo>
                    <a:pt x="19107" y="145394"/>
                  </a:lnTo>
                  <a:lnTo>
                    <a:pt x="19053" y="98417"/>
                  </a:lnTo>
                  <a:lnTo>
                    <a:pt x="19050" y="54878"/>
                  </a:lnTo>
                  <a:lnTo>
                    <a:pt x="19050" y="46171"/>
                  </a:lnTo>
                  <a:lnTo>
                    <a:pt x="21872" y="38773"/>
                  </a:lnTo>
                  <a:lnTo>
                    <a:pt x="25596" y="31958"/>
                  </a:lnTo>
                  <a:lnTo>
                    <a:pt x="27987" y="18958"/>
                  </a:lnTo>
                  <a:lnTo>
                    <a:pt x="28183" y="15759"/>
                  </a:lnTo>
                  <a:lnTo>
                    <a:pt x="31223" y="9382"/>
                  </a:lnTo>
                  <a:lnTo>
                    <a:pt x="36742" y="1721"/>
                  </a:lnTo>
                  <a:lnTo>
                    <a:pt x="40318" y="673"/>
                  </a:lnTo>
                  <a:lnTo>
                    <a:pt x="51238" y="0"/>
                  </a:lnTo>
                  <a:lnTo>
                    <a:pt x="57345" y="2731"/>
                  </a:lnTo>
                  <a:lnTo>
                    <a:pt x="69888" y="13107"/>
                  </a:lnTo>
                  <a:lnTo>
                    <a:pt x="73395" y="19139"/>
                  </a:lnTo>
                  <a:lnTo>
                    <a:pt x="76012" y="25348"/>
                  </a:lnTo>
                  <a:lnTo>
                    <a:pt x="91279" y="45353"/>
                  </a:lnTo>
                  <a:lnTo>
                    <a:pt x="94727" y="68362"/>
                  </a:lnTo>
                  <a:lnTo>
                    <a:pt x="95204" y="96820"/>
                  </a:lnTo>
                  <a:lnTo>
                    <a:pt x="90180" y="112415"/>
                  </a:lnTo>
                  <a:lnTo>
                    <a:pt x="79001" y="129043"/>
                  </a:lnTo>
                  <a:lnTo>
                    <a:pt x="59234" y="154463"/>
                  </a:lnTo>
                  <a:lnTo>
                    <a:pt x="11685" y="178109"/>
                  </a:lnTo>
                  <a:lnTo>
                    <a:pt x="0" y="18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26"/>
            <p:cNvSpPr/>
            <p:nvPr>
              <p:custDataLst>
                <p:tags r:id="rId141"/>
              </p:custDataLst>
            </p:nvPr>
          </p:nvSpPr>
          <p:spPr>
            <a:xfrm>
              <a:off x="971550" y="2409825"/>
              <a:ext cx="104776" cy="114252"/>
            </a:xfrm>
            <a:custGeom>
              <a:avLst/>
              <a:gdLst/>
              <a:ahLst/>
              <a:cxnLst/>
              <a:rect l="0" t="0" r="0" b="0"/>
              <a:pathLst>
                <a:path w="104776" h="114252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39" y="12347"/>
                  </a:lnTo>
                  <a:lnTo>
                    <a:pt x="8201" y="14581"/>
                  </a:lnTo>
                  <a:lnTo>
                    <a:pt x="9701" y="16071"/>
                  </a:lnTo>
                  <a:lnTo>
                    <a:pt x="19712" y="21283"/>
                  </a:lnTo>
                  <a:lnTo>
                    <a:pt x="60328" y="60336"/>
                  </a:lnTo>
                  <a:lnTo>
                    <a:pt x="63854" y="66680"/>
                  </a:lnTo>
                  <a:lnTo>
                    <a:pt x="66480" y="73027"/>
                  </a:lnTo>
                  <a:lnTo>
                    <a:pt x="72850" y="82551"/>
                  </a:lnTo>
                  <a:lnTo>
                    <a:pt x="75207" y="92075"/>
                  </a:lnTo>
                  <a:lnTo>
                    <a:pt x="75759" y="98425"/>
                  </a:lnTo>
                  <a:lnTo>
                    <a:pt x="73182" y="104775"/>
                  </a:lnTo>
                  <a:lnTo>
                    <a:pt x="67056" y="113742"/>
                  </a:lnTo>
                  <a:lnTo>
                    <a:pt x="53451" y="114251"/>
                  </a:lnTo>
                  <a:lnTo>
                    <a:pt x="51509" y="113209"/>
                  </a:lnTo>
                  <a:lnTo>
                    <a:pt x="50214" y="111456"/>
                  </a:lnTo>
                  <a:lnTo>
                    <a:pt x="48776" y="106686"/>
                  </a:lnTo>
                  <a:lnTo>
                    <a:pt x="46668" y="88789"/>
                  </a:lnTo>
                  <a:lnTo>
                    <a:pt x="40106" y="76178"/>
                  </a:lnTo>
                  <a:lnTo>
                    <a:pt x="39437" y="73010"/>
                  </a:lnTo>
                  <a:lnTo>
                    <a:pt x="40050" y="69840"/>
                  </a:lnTo>
                  <a:lnTo>
                    <a:pt x="44910" y="59264"/>
                  </a:lnTo>
                  <a:lnTo>
                    <a:pt x="48613" y="22486"/>
                  </a:lnTo>
                  <a:lnTo>
                    <a:pt x="52650" y="15991"/>
                  </a:lnTo>
                  <a:lnTo>
                    <a:pt x="57972" y="12399"/>
                  </a:lnTo>
                  <a:lnTo>
                    <a:pt x="63865" y="9744"/>
                  </a:lnTo>
                  <a:lnTo>
                    <a:pt x="73133" y="3357"/>
                  </a:lnTo>
                  <a:lnTo>
                    <a:pt x="82582" y="99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27"/>
            <p:cNvSpPr/>
            <p:nvPr>
              <p:custDataLst>
                <p:tags r:id="rId142"/>
              </p:custDataLst>
            </p:nvPr>
          </p:nvSpPr>
          <p:spPr>
            <a:xfrm>
              <a:off x="1086254" y="2419353"/>
              <a:ext cx="94406" cy="94841"/>
            </a:xfrm>
            <a:custGeom>
              <a:avLst/>
              <a:gdLst/>
              <a:ahLst/>
              <a:cxnLst/>
              <a:rect l="0" t="0" r="0" b="0"/>
              <a:pathLst>
                <a:path w="94406" h="94841">
                  <a:moveTo>
                    <a:pt x="56746" y="19047"/>
                  </a:moveTo>
                  <a:lnTo>
                    <a:pt x="56746" y="19047"/>
                  </a:lnTo>
                  <a:lnTo>
                    <a:pt x="56746" y="10846"/>
                  </a:lnTo>
                  <a:lnTo>
                    <a:pt x="55688" y="10405"/>
                  </a:lnTo>
                  <a:lnTo>
                    <a:pt x="51690" y="9914"/>
                  </a:lnTo>
                  <a:lnTo>
                    <a:pt x="50200" y="8725"/>
                  </a:lnTo>
                  <a:lnTo>
                    <a:pt x="47613" y="1355"/>
                  </a:lnTo>
                  <a:lnTo>
                    <a:pt x="44573" y="601"/>
                  </a:lnTo>
                  <a:lnTo>
                    <a:pt x="24474" y="0"/>
                  </a:lnTo>
                  <a:lnTo>
                    <a:pt x="22531" y="1057"/>
                  </a:lnTo>
                  <a:lnTo>
                    <a:pt x="21236" y="2820"/>
                  </a:lnTo>
                  <a:lnTo>
                    <a:pt x="20373" y="5054"/>
                  </a:lnTo>
                  <a:lnTo>
                    <a:pt x="18739" y="6544"/>
                  </a:lnTo>
                  <a:lnTo>
                    <a:pt x="14101" y="8198"/>
                  </a:lnTo>
                  <a:lnTo>
                    <a:pt x="12441" y="9698"/>
                  </a:lnTo>
                  <a:lnTo>
                    <a:pt x="10597" y="14186"/>
                  </a:lnTo>
                  <a:lnTo>
                    <a:pt x="8354" y="25691"/>
                  </a:lnTo>
                  <a:lnTo>
                    <a:pt x="2661" y="35009"/>
                  </a:lnTo>
                  <a:lnTo>
                    <a:pt x="201" y="47639"/>
                  </a:lnTo>
                  <a:lnTo>
                    <a:pt x="0" y="50808"/>
                  </a:lnTo>
                  <a:lnTo>
                    <a:pt x="2598" y="57152"/>
                  </a:lnTo>
                  <a:lnTo>
                    <a:pt x="6222" y="63499"/>
                  </a:lnTo>
                  <a:lnTo>
                    <a:pt x="8548" y="76198"/>
                  </a:lnTo>
                  <a:lnTo>
                    <a:pt x="8739" y="79373"/>
                  </a:lnTo>
                  <a:lnTo>
                    <a:pt x="9925" y="81489"/>
                  </a:lnTo>
                  <a:lnTo>
                    <a:pt x="11774" y="82900"/>
                  </a:lnTo>
                  <a:lnTo>
                    <a:pt x="16650" y="84467"/>
                  </a:lnTo>
                  <a:lnTo>
                    <a:pt x="22345" y="85164"/>
                  </a:lnTo>
                  <a:lnTo>
                    <a:pt x="28404" y="88296"/>
                  </a:lnTo>
                  <a:lnTo>
                    <a:pt x="34625" y="92158"/>
                  </a:lnTo>
                  <a:lnTo>
                    <a:pt x="47242" y="94637"/>
                  </a:lnTo>
                  <a:lnTo>
                    <a:pt x="50410" y="94840"/>
                  </a:lnTo>
                  <a:lnTo>
                    <a:pt x="56752" y="92244"/>
                  </a:lnTo>
                  <a:lnTo>
                    <a:pt x="63099" y="88620"/>
                  </a:lnTo>
                  <a:lnTo>
                    <a:pt x="72622" y="85523"/>
                  </a:lnTo>
                  <a:lnTo>
                    <a:pt x="78971" y="81047"/>
                  </a:lnTo>
                  <a:lnTo>
                    <a:pt x="82499" y="75531"/>
                  </a:lnTo>
                  <a:lnTo>
                    <a:pt x="85125" y="69551"/>
                  </a:lnTo>
                  <a:lnTo>
                    <a:pt x="93357" y="58989"/>
                  </a:lnTo>
                  <a:lnTo>
                    <a:pt x="94405" y="52636"/>
                  </a:lnTo>
                  <a:lnTo>
                    <a:pt x="91828" y="47028"/>
                  </a:lnTo>
                  <a:lnTo>
                    <a:pt x="79632" y="31669"/>
                  </a:lnTo>
                  <a:lnTo>
                    <a:pt x="77501" y="25362"/>
                  </a:lnTo>
                  <a:lnTo>
                    <a:pt x="75874" y="23258"/>
                  </a:lnTo>
                  <a:lnTo>
                    <a:pt x="58507" y="11010"/>
                  </a:lnTo>
                  <a:lnTo>
                    <a:pt x="47221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28"/>
            <p:cNvSpPr/>
            <p:nvPr>
              <p:custDataLst>
                <p:tags r:id="rId143"/>
              </p:custDataLst>
            </p:nvPr>
          </p:nvSpPr>
          <p:spPr>
            <a:xfrm>
              <a:off x="1238250" y="2352725"/>
              <a:ext cx="66665" cy="304573"/>
            </a:xfrm>
            <a:custGeom>
              <a:avLst/>
              <a:gdLst/>
              <a:ahLst/>
              <a:cxnLst/>
              <a:rect l="0" t="0" r="0" b="0"/>
              <a:pathLst>
                <a:path w="66665" h="304573">
                  <a:moveTo>
                    <a:pt x="9525" y="66625"/>
                  </a:moveTo>
                  <a:lnTo>
                    <a:pt x="9525" y="66625"/>
                  </a:lnTo>
                  <a:lnTo>
                    <a:pt x="4468" y="66625"/>
                  </a:lnTo>
                  <a:lnTo>
                    <a:pt x="2979" y="67683"/>
                  </a:lnTo>
                  <a:lnTo>
                    <a:pt x="1986" y="69447"/>
                  </a:lnTo>
                  <a:lnTo>
                    <a:pt x="262" y="76326"/>
                  </a:lnTo>
                  <a:lnTo>
                    <a:pt x="34" y="89291"/>
                  </a:lnTo>
                  <a:lnTo>
                    <a:pt x="2838" y="95396"/>
                  </a:lnTo>
                  <a:lnTo>
                    <a:pt x="6553" y="101637"/>
                  </a:lnTo>
                  <a:lnTo>
                    <a:pt x="8644" y="112159"/>
                  </a:lnTo>
                  <a:lnTo>
                    <a:pt x="9491" y="158866"/>
                  </a:lnTo>
                  <a:lnTo>
                    <a:pt x="9523" y="203160"/>
                  </a:lnTo>
                  <a:lnTo>
                    <a:pt x="9525" y="246739"/>
                  </a:lnTo>
                  <a:lnTo>
                    <a:pt x="8467" y="278913"/>
                  </a:lnTo>
                  <a:lnTo>
                    <a:pt x="34" y="304572"/>
                  </a:lnTo>
                  <a:lnTo>
                    <a:pt x="0" y="262187"/>
                  </a:lnTo>
                  <a:lnTo>
                    <a:pt x="0" y="217658"/>
                  </a:lnTo>
                  <a:lnTo>
                    <a:pt x="0" y="171220"/>
                  </a:lnTo>
                  <a:lnTo>
                    <a:pt x="2822" y="123752"/>
                  </a:lnTo>
                  <a:lnTo>
                    <a:pt x="8642" y="77205"/>
                  </a:lnTo>
                  <a:lnTo>
                    <a:pt x="10322" y="55178"/>
                  </a:lnTo>
                  <a:lnTo>
                    <a:pt x="19203" y="23539"/>
                  </a:lnTo>
                  <a:lnTo>
                    <a:pt x="26410" y="9745"/>
                  </a:lnTo>
                  <a:lnTo>
                    <a:pt x="27132" y="6480"/>
                  </a:lnTo>
                  <a:lnTo>
                    <a:pt x="28671" y="4303"/>
                  </a:lnTo>
                  <a:lnTo>
                    <a:pt x="30756" y="2852"/>
                  </a:lnTo>
                  <a:lnTo>
                    <a:pt x="36649" y="523"/>
                  </a:lnTo>
                  <a:lnTo>
                    <a:pt x="46174" y="0"/>
                  </a:lnTo>
                  <a:lnTo>
                    <a:pt x="52251" y="5022"/>
                  </a:lnTo>
                  <a:lnTo>
                    <a:pt x="54973" y="10318"/>
                  </a:lnTo>
                  <a:lnTo>
                    <a:pt x="55699" y="13212"/>
                  </a:lnTo>
                  <a:lnTo>
                    <a:pt x="64498" y="28599"/>
                  </a:lnTo>
                  <a:lnTo>
                    <a:pt x="66650" y="73151"/>
                  </a:lnTo>
                  <a:lnTo>
                    <a:pt x="66664" y="83989"/>
                  </a:lnTo>
                  <a:lnTo>
                    <a:pt x="65609" y="87726"/>
                  </a:lnTo>
                  <a:lnTo>
                    <a:pt x="63848" y="90218"/>
                  </a:lnTo>
                  <a:lnTo>
                    <a:pt x="61615" y="91878"/>
                  </a:lnTo>
                  <a:lnTo>
                    <a:pt x="44285" y="116367"/>
                  </a:lnTo>
                  <a:lnTo>
                    <a:pt x="38026" y="120482"/>
                  </a:lnTo>
                  <a:lnTo>
                    <a:pt x="28575" y="12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29"/>
            <p:cNvSpPr/>
            <p:nvPr>
              <p:custDataLst>
                <p:tags r:id="rId144"/>
              </p:custDataLst>
            </p:nvPr>
          </p:nvSpPr>
          <p:spPr>
            <a:xfrm>
              <a:off x="1381256" y="2343304"/>
              <a:ext cx="114170" cy="113715"/>
            </a:xfrm>
            <a:custGeom>
              <a:avLst/>
              <a:gdLst/>
              <a:ahLst/>
              <a:cxnLst/>
              <a:rect l="0" t="0" r="0" b="0"/>
              <a:pathLst>
                <a:path w="114170" h="113715">
                  <a:moveTo>
                    <a:pt x="9394" y="47471"/>
                  </a:moveTo>
                  <a:lnTo>
                    <a:pt x="9394" y="47471"/>
                  </a:lnTo>
                  <a:lnTo>
                    <a:pt x="9394" y="56986"/>
                  </a:lnTo>
                  <a:lnTo>
                    <a:pt x="17595" y="56995"/>
                  </a:lnTo>
                  <a:lnTo>
                    <a:pt x="27004" y="65197"/>
                  </a:lnTo>
                  <a:lnTo>
                    <a:pt x="33074" y="66129"/>
                  </a:lnTo>
                  <a:lnTo>
                    <a:pt x="38616" y="63524"/>
                  </a:lnTo>
                  <a:lnTo>
                    <a:pt x="44606" y="59898"/>
                  </a:lnTo>
                  <a:lnTo>
                    <a:pt x="55175" y="57378"/>
                  </a:lnTo>
                  <a:lnTo>
                    <a:pt x="61529" y="57109"/>
                  </a:lnTo>
                  <a:lnTo>
                    <a:pt x="67137" y="54224"/>
                  </a:lnTo>
                  <a:lnTo>
                    <a:pt x="73158" y="50472"/>
                  </a:lnTo>
                  <a:lnTo>
                    <a:pt x="79361" y="48805"/>
                  </a:lnTo>
                  <a:lnTo>
                    <a:pt x="81439" y="47302"/>
                  </a:lnTo>
                  <a:lnTo>
                    <a:pt x="82824" y="45242"/>
                  </a:lnTo>
                  <a:lnTo>
                    <a:pt x="84773" y="37286"/>
                  </a:lnTo>
                  <a:lnTo>
                    <a:pt x="85546" y="20739"/>
                  </a:lnTo>
                  <a:lnTo>
                    <a:pt x="72332" y="5800"/>
                  </a:lnTo>
                  <a:lnTo>
                    <a:pt x="66294" y="2492"/>
                  </a:lnTo>
                  <a:lnTo>
                    <a:pt x="50636" y="195"/>
                  </a:lnTo>
                  <a:lnTo>
                    <a:pt x="44305" y="0"/>
                  </a:lnTo>
                  <a:lnTo>
                    <a:pt x="37963" y="2737"/>
                  </a:lnTo>
                  <a:lnTo>
                    <a:pt x="31616" y="6422"/>
                  </a:lnTo>
                  <a:lnTo>
                    <a:pt x="22093" y="9555"/>
                  </a:lnTo>
                  <a:lnTo>
                    <a:pt x="15744" y="14039"/>
                  </a:lnTo>
                  <a:lnTo>
                    <a:pt x="12216" y="19560"/>
                  </a:lnTo>
                  <a:lnTo>
                    <a:pt x="9590" y="25541"/>
                  </a:lnTo>
                  <a:lnTo>
                    <a:pt x="3220" y="34858"/>
                  </a:lnTo>
                  <a:lnTo>
                    <a:pt x="862" y="44322"/>
                  </a:lnTo>
                  <a:lnTo>
                    <a:pt x="0" y="60174"/>
                  </a:lnTo>
                  <a:lnTo>
                    <a:pt x="4964" y="74754"/>
                  </a:lnTo>
                  <a:lnTo>
                    <a:pt x="13138" y="87422"/>
                  </a:lnTo>
                  <a:lnTo>
                    <a:pt x="19172" y="91686"/>
                  </a:lnTo>
                  <a:lnTo>
                    <a:pt x="25381" y="94638"/>
                  </a:lnTo>
                  <a:lnTo>
                    <a:pt x="34827" y="101193"/>
                  </a:lnTo>
                  <a:lnTo>
                    <a:pt x="67382" y="111960"/>
                  </a:lnTo>
                  <a:lnTo>
                    <a:pt x="87053" y="113714"/>
                  </a:lnTo>
                  <a:lnTo>
                    <a:pt x="114169" y="10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30"/>
            <p:cNvSpPr/>
            <p:nvPr>
              <p:custDataLst>
                <p:tags r:id="rId145"/>
              </p:custDataLst>
            </p:nvPr>
          </p:nvSpPr>
          <p:spPr>
            <a:xfrm>
              <a:off x="1533525" y="2305050"/>
              <a:ext cx="104776" cy="152352"/>
            </a:xfrm>
            <a:custGeom>
              <a:avLst/>
              <a:gdLst/>
              <a:ahLst/>
              <a:cxnLst/>
              <a:rect l="0" t="0" r="0" b="0"/>
              <a:pathLst>
                <a:path w="104776" h="152352">
                  <a:moveTo>
                    <a:pt x="0" y="38100"/>
                  </a:moveTo>
                  <a:lnTo>
                    <a:pt x="0" y="38100"/>
                  </a:lnTo>
                  <a:lnTo>
                    <a:pt x="5056" y="43156"/>
                  </a:lnTo>
                  <a:lnTo>
                    <a:pt x="10361" y="45639"/>
                  </a:lnTo>
                  <a:lnTo>
                    <a:pt x="13257" y="46301"/>
                  </a:lnTo>
                  <a:lnTo>
                    <a:pt x="15188" y="47801"/>
                  </a:lnTo>
                  <a:lnTo>
                    <a:pt x="17334" y="52289"/>
                  </a:lnTo>
                  <a:lnTo>
                    <a:pt x="18964" y="53909"/>
                  </a:lnTo>
                  <a:lnTo>
                    <a:pt x="32157" y="61780"/>
                  </a:lnTo>
                  <a:lnTo>
                    <a:pt x="35459" y="67322"/>
                  </a:lnTo>
                  <a:lnTo>
                    <a:pt x="37984" y="73313"/>
                  </a:lnTo>
                  <a:lnTo>
                    <a:pt x="54507" y="95267"/>
                  </a:lnTo>
                  <a:lnTo>
                    <a:pt x="57860" y="111127"/>
                  </a:lnTo>
                  <a:lnTo>
                    <a:pt x="62052" y="117476"/>
                  </a:lnTo>
                  <a:lnTo>
                    <a:pt x="62534" y="120651"/>
                  </a:lnTo>
                  <a:lnTo>
                    <a:pt x="61798" y="123826"/>
                  </a:lnTo>
                  <a:lnTo>
                    <a:pt x="59216" y="130175"/>
                  </a:lnTo>
                  <a:lnTo>
                    <a:pt x="57174" y="151842"/>
                  </a:lnTo>
                  <a:lnTo>
                    <a:pt x="48951" y="152351"/>
                  </a:lnTo>
                  <a:lnTo>
                    <a:pt x="48509" y="151309"/>
                  </a:lnTo>
                  <a:lnTo>
                    <a:pt x="46644" y="136150"/>
                  </a:lnTo>
                  <a:lnTo>
                    <a:pt x="40101" y="123751"/>
                  </a:lnTo>
                  <a:lnTo>
                    <a:pt x="38217" y="101596"/>
                  </a:lnTo>
                  <a:lnTo>
                    <a:pt x="52292" y="58836"/>
                  </a:lnTo>
                  <a:lnTo>
                    <a:pt x="79414" y="17325"/>
                  </a:lnTo>
                  <a:lnTo>
                    <a:pt x="85742" y="12992"/>
                  </a:lnTo>
                  <a:lnTo>
                    <a:pt x="92083" y="1000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31"/>
            <p:cNvSpPr/>
            <p:nvPr>
              <p:custDataLst>
                <p:tags r:id="rId146"/>
              </p:custDataLst>
            </p:nvPr>
          </p:nvSpPr>
          <p:spPr>
            <a:xfrm>
              <a:off x="1714501" y="2171710"/>
              <a:ext cx="38100" cy="281329"/>
            </a:xfrm>
            <a:custGeom>
              <a:avLst/>
              <a:gdLst/>
              <a:ahLst/>
              <a:cxnLst/>
              <a:rect l="0" t="0" r="0" b="0"/>
              <a:pathLst>
                <a:path w="38100" h="281329">
                  <a:moveTo>
                    <a:pt x="9524" y="19040"/>
                  </a:moveTo>
                  <a:lnTo>
                    <a:pt x="9524" y="19040"/>
                  </a:lnTo>
                  <a:lnTo>
                    <a:pt x="9524" y="25"/>
                  </a:lnTo>
                  <a:lnTo>
                    <a:pt x="14580" y="0"/>
                  </a:lnTo>
                  <a:lnTo>
                    <a:pt x="16070" y="1055"/>
                  </a:lnTo>
                  <a:lnTo>
                    <a:pt x="17063" y="2817"/>
                  </a:lnTo>
                  <a:lnTo>
                    <a:pt x="18657" y="13248"/>
                  </a:lnTo>
                  <a:lnTo>
                    <a:pt x="19039" y="55469"/>
                  </a:lnTo>
                  <a:lnTo>
                    <a:pt x="10847" y="97253"/>
                  </a:lnTo>
                  <a:lnTo>
                    <a:pt x="9640" y="139309"/>
                  </a:lnTo>
                  <a:lnTo>
                    <a:pt x="8489" y="171561"/>
                  </a:lnTo>
                  <a:lnTo>
                    <a:pt x="589" y="218886"/>
                  </a:lnTo>
                  <a:lnTo>
                    <a:pt x="6" y="263403"/>
                  </a:lnTo>
                  <a:lnTo>
                    <a:pt x="0" y="274319"/>
                  </a:lnTo>
                  <a:lnTo>
                    <a:pt x="5056" y="280710"/>
                  </a:lnTo>
                  <a:lnTo>
                    <a:pt x="6545" y="281328"/>
                  </a:lnTo>
                  <a:lnTo>
                    <a:pt x="7538" y="280682"/>
                  </a:lnTo>
                  <a:lnTo>
                    <a:pt x="9132" y="277097"/>
                  </a:lnTo>
                  <a:lnTo>
                    <a:pt x="15992" y="268785"/>
                  </a:lnTo>
                  <a:lnTo>
                    <a:pt x="17691" y="263035"/>
                  </a:lnTo>
                  <a:lnTo>
                    <a:pt x="19202" y="261078"/>
                  </a:lnTo>
                  <a:lnTo>
                    <a:pt x="32187" y="252624"/>
                  </a:lnTo>
                  <a:lnTo>
                    <a:pt x="35471" y="247033"/>
                  </a:lnTo>
                  <a:lnTo>
                    <a:pt x="38099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32"/>
            <p:cNvSpPr/>
            <p:nvPr>
              <p:custDataLst>
                <p:tags r:id="rId147"/>
              </p:custDataLst>
            </p:nvPr>
          </p:nvSpPr>
          <p:spPr>
            <a:xfrm>
              <a:off x="1676403" y="2324100"/>
              <a:ext cx="57148" cy="9526"/>
            </a:xfrm>
            <a:custGeom>
              <a:avLst/>
              <a:gdLst/>
              <a:ahLst/>
              <a:cxnLst/>
              <a:rect l="0" t="0" r="0" b="0"/>
              <a:pathLst>
                <a:path w="57148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41287" y="9525"/>
                  </a:lnTo>
                  <a:lnTo>
                    <a:pt x="47628" y="6703"/>
                  </a:lnTo>
                  <a:lnTo>
                    <a:pt x="57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33"/>
            <p:cNvSpPr/>
            <p:nvPr>
              <p:custDataLst>
                <p:tags r:id="rId148"/>
              </p:custDataLst>
            </p:nvPr>
          </p:nvSpPr>
          <p:spPr>
            <a:xfrm>
              <a:off x="1800225" y="23241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6546"/>
                  </a:lnTo>
                  <a:lnTo>
                    <a:pt x="4717" y="7539"/>
                  </a:lnTo>
                  <a:lnTo>
                    <a:pt x="3145" y="8201"/>
                  </a:lnTo>
                  <a:lnTo>
                    <a:pt x="2096" y="9701"/>
                  </a:lnTo>
                  <a:lnTo>
                    <a:pt x="276" y="17610"/>
                  </a:lnTo>
                  <a:lnTo>
                    <a:pt x="24" y="32181"/>
                  </a:lnTo>
                  <a:lnTo>
                    <a:pt x="2833" y="38292"/>
                  </a:lnTo>
                  <a:lnTo>
                    <a:pt x="6551" y="44535"/>
                  </a:lnTo>
                  <a:lnTo>
                    <a:pt x="9133" y="5528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34"/>
            <p:cNvSpPr/>
            <p:nvPr>
              <p:custDataLst>
                <p:tags r:id="rId149"/>
              </p:custDataLst>
            </p:nvPr>
          </p:nvSpPr>
          <p:spPr>
            <a:xfrm>
              <a:off x="1819275" y="22574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4469" y="33044"/>
                  </a:lnTo>
                  <a:lnTo>
                    <a:pt x="1986" y="277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35"/>
            <p:cNvSpPr/>
            <p:nvPr>
              <p:custDataLst>
                <p:tags r:id="rId150"/>
              </p:custDataLst>
            </p:nvPr>
          </p:nvSpPr>
          <p:spPr>
            <a:xfrm>
              <a:off x="1895485" y="2286039"/>
              <a:ext cx="66666" cy="114262"/>
            </a:xfrm>
            <a:custGeom>
              <a:avLst/>
              <a:gdLst/>
              <a:ahLst/>
              <a:cxnLst/>
              <a:rect l="0" t="0" r="0" b="0"/>
              <a:pathLst>
                <a:path w="66666" h="114262">
                  <a:moveTo>
                    <a:pt x="9515" y="57111"/>
                  </a:moveTo>
                  <a:lnTo>
                    <a:pt x="9515" y="57111"/>
                  </a:lnTo>
                  <a:lnTo>
                    <a:pt x="4459" y="57111"/>
                  </a:lnTo>
                  <a:lnTo>
                    <a:pt x="2969" y="58169"/>
                  </a:lnTo>
                  <a:lnTo>
                    <a:pt x="1976" y="59933"/>
                  </a:lnTo>
                  <a:lnTo>
                    <a:pt x="0" y="66601"/>
                  </a:lnTo>
                  <a:lnTo>
                    <a:pt x="9123" y="66635"/>
                  </a:lnTo>
                  <a:lnTo>
                    <a:pt x="17042" y="60090"/>
                  </a:lnTo>
                  <a:lnTo>
                    <a:pt x="22738" y="58435"/>
                  </a:lnTo>
                  <a:lnTo>
                    <a:pt x="24680" y="56935"/>
                  </a:lnTo>
                  <a:lnTo>
                    <a:pt x="26839" y="52447"/>
                  </a:lnTo>
                  <a:lnTo>
                    <a:pt x="28472" y="50827"/>
                  </a:lnTo>
                  <a:lnTo>
                    <a:pt x="41671" y="42956"/>
                  </a:lnTo>
                  <a:lnTo>
                    <a:pt x="50910" y="34455"/>
                  </a:lnTo>
                  <a:lnTo>
                    <a:pt x="54371" y="28344"/>
                  </a:lnTo>
                  <a:lnTo>
                    <a:pt x="56978" y="11356"/>
                  </a:lnTo>
                  <a:lnTo>
                    <a:pt x="57136" y="402"/>
                  </a:lnTo>
                  <a:lnTo>
                    <a:pt x="43882" y="0"/>
                  </a:lnTo>
                  <a:lnTo>
                    <a:pt x="37842" y="2800"/>
                  </a:lnTo>
                  <a:lnTo>
                    <a:pt x="15468" y="22628"/>
                  </a:lnTo>
                  <a:lnTo>
                    <a:pt x="12161" y="28732"/>
                  </a:lnTo>
                  <a:lnTo>
                    <a:pt x="8805" y="44437"/>
                  </a:lnTo>
                  <a:lnTo>
                    <a:pt x="2045" y="57116"/>
                  </a:lnTo>
                  <a:lnTo>
                    <a:pt x="1360" y="60289"/>
                  </a:lnTo>
                  <a:lnTo>
                    <a:pt x="1962" y="63463"/>
                  </a:lnTo>
                  <a:lnTo>
                    <a:pt x="7709" y="76162"/>
                  </a:lnTo>
                  <a:lnTo>
                    <a:pt x="10336" y="92036"/>
                  </a:lnTo>
                  <a:lnTo>
                    <a:pt x="14466" y="98386"/>
                  </a:lnTo>
                  <a:lnTo>
                    <a:pt x="19829" y="101914"/>
                  </a:lnTo>
                  <a:lnTo>
                    <a:pt x="26840" y="104178"/>
                  </a:lnTo>
                  <a:lnTo>
                    <a:pt x="33110" y="109627"/>
                  </a:lnTo>
                  <a:lnTo>
                    <a:pt x="41521" y="112202"/>
                  </a:lnTo>
                  <a:lnTo>
                    <a:pt x="66665" y="11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36"/>
            <p:cNvSpPr/>
            <p:nvPr>
              <p:custDataLst>
                <p:tags r:id="rId151"/>
              </p:custDataLst>
            </p:nvPr>
          </p:nvSpPr>
          <p:spPr>
            <a:xfrm>
              <a:off x="2028825" y="2258759"/>
              <a:ext cx="76201" cy="179642"/>
            </a:xfrm>
            <a:custGeom>
              <a:avLst/>
              <a:gdLst/>
              <a:ahLst/>
              <a:cxnLst/>
              <a:rect l="0" t="0" r="0" b="0"/>
              <a:pathLst>
                <a:path w="76201" h="179642">
                  <a:moveTo>
                    <a:pt x="76200" y="17716"/>
                  </a:moveTo>
                  <a:lnTo>
                    <a:pt x="76200" y="17716"/>
                  </a:lnTo>
                  <a:lnTo>
                    <a:pt x="67999" y="9515"/>
                  </a:lnTo>
                  <a:lnTo>
                    <a:pt x="62011" y="8583"/>
                  </a:lnTo>
                  <a:lnTo>
                    <a:pt x="53534" y="8307"/>
                  </a:lnTo>
                  <a:lnTo>
                    <a:pt x="51564" y="7210"/>
                  </a:lnTo>
                  <a:lnTo>
                    <a:pt x="50251" y="5421"/>
                  </a:lnTo>
                  <a:lnTo>
                    <a:pt x="49376" y="3169"/>
                  </a:lnTo>
                  <a:lnTo>
                    <a:pt x="47734" y="1668"/>
                  </a:lnTo>
                  <a:lnTo>
                    <a:pt x="43087" y="0"/>
                  </a:lnTo>
                  <a:lnTo>
                    <a:pt x="41425" y="614"/>
                  </a:lnTo>
                  <a:lnTo>
                    <a:pt x="40317" y="2081"/>
                  </a:lnTo>
                  <a:lnTo>
                    <a:pt x="39578" y="4118"/>
                  </a:lnTo>
                  <a:lnTo>
                    <a:pt x="38027" y="5475"/>
                  </a:lnTo>
                  <a:lnTo>
                    <a:pt x="33481" y="6984"/>
                  </a:lnTo>
                  <a:lnTo>
                    <a:pt x="24972" y="7833"/>
                  </a:lnTo>
                  <a:lnTo>
                    <a:pt x="22998" y="9011"/>
                  </a:lnTo>
                  <a:lnTo>
                    <a:pt x="21682" y="10854"/>
                  </a:lnTo>
                  <a:lnTo>
                    <a:pt x="20220" y="15725"/>
                  </a:lnTo>
                  <a:lnTo>
                    <a:pt x="19096" y="39987"/>
                  </a:lnTo>
                  <a:lnTo>
                    <a:pt x="21892" y="46311"/>
                  </a:lnTo>
                  <a:lnTo>
                    <a:pt x="25605" y="52650"/>
                  </a:lnTo>
                  <a:lnTo>
                    <a:pt x="28753" y="62169"/>
                  </a:lnTo>
                  <a:lnTo>
                    <a:pt x="34860" y="71692"/>
                  </a:lnTo>
                  <a:lnTo>
                    <a:pt x="38198" y="81216"/>
                  </a:lnTo>
                  <a:lnTo>
                    <a:pt x="44361" y="90741"/>
                  </a:lnTo>
                  <a:lnTo>
                    <a:pt x="46658" y="100266"/>
                  </a:lnTo>
                  <a:lnTo>
                    <a:pt x="47195" y="106616"/>
                  </a:lnTo>
                  <a:lnTo>
                    <a:pt x="50256" y="112966"/>
                  </a:lnTo>
                  <a:lnTo>
                    <a:pt x="54086" y="119316"/>
                  </a:lnTo>
                  <a:lnTo>
                    <a:pt x="56545" y="132016"/>
                  </a:lnTo>
                  <a:lnTo>
                    <a:pt x="57140" y="155565"/>
                  </a:lnTo>
                  <a:lnTo>
                    <a:pt x="56085" y="157240"/>
                  </a:lnTo>
                  <a:lnTo>
                    <a:pt x="54323" y="158358"/>
                  </a:lnTo>
                  <a:lnTo>
                    <a:pt x="52091" y="159102"/>
                  </a:lnTo>
                  <a:lnTo>
                    <a:pt x="50602" y="160657"/>
                  </a:lnTo>
                  <a:lnTo>
                    <a:pt x="48948" y="165206"/>
                  </a:lnTo>
                  <a:lnTo>
                    <a:pt x="47448" y="166843"/>
                  </a:lnTo>
                  <a:lnTo>
                    <a:pt x="42960" y="168661"/>
                  </a:lnTo>
                  <a:lnTo>
                    <a:pt x="31456" y="170887"/>
                  </a:lnTo>
                  <a:lnTo>
                    <a:pt x="22138" y="176577"/>
                  </a:lnTo>
                  <a:lnTo>
                    <a:pt x="9508" y="179036"/>
                  </a:lnTo>
                  <a:lnTo>
                    <a:pt x="0" y="17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37"/>
            <p:cNvSpPr/>
            <p:nvPr>
              <p:custDataLst>
                <p:tags r:id="rId152"/>
              </p:custDataLst>
            </p:nvPr>
          </p:nvSpPr>
          <p:spPr>
            <a:xfrm>
              <a:off x="887320" y="2514600"/>
              <a:ext cx="1408206" cy="142480"/>
            </a:xfrm>
            <a:custGeom>
              <a:avLst/>
              <a:gdLst/>
              <a:ahLst/>
              <a:cxnLst/>
              <a:rect l="0" t="0" r="0" b="0"/>
              <a:pathLst>
                <a:path w="1408206" h="142480">
                  <a:moveTo>
                    <a:pt x="46130" y="114300"/>
                  </a:moveTo>
                  <a:lnTo>
                    <a:pt x="46130" y="114300"/>
                  </a:lnTo>
                  <a:lnTo>
                    <a:pt x="28230" y="121839"/>
                  </a:lnTo>
                  <a:lnTo>
                    <a:pt x="24672" y="122501"/>
                  </a:lnTo>
                  <a:lnTo>
                    <a:pt x="17896" y="126058"/>
                  </a:lnTo>
                  <a:lnTo>
                    <a:pt x="9979" y="131910"/>
                  </a:lnTo>
                  <a:lnTo>
                    <a:pt x="0" y="133224"/>
                  </a:lnTo>
                  <a:lnTo>
                    <a:pt x="1992" y="136116"/>
                  </a:lnTo>
                  <a:lnTo>
                    <a:pt x="6837" y="141540"/>
                  </a:lnTo>
                  <a:lnTo>
                    <a:pt x="12733" y="142479"/>
                  </a:lnTo>
                  <a:lnTo>
                    <a:pt x="32869" y="141738"/>
                  </a:lnTo>
                  <a:lnTo>
                    <a:pt x="75467" y="134664"/>
                  </a:lnTo>
                  <a:lnTo>
                    <a:pt x="121618" y="132551"/>
                  </a:lnTo>
                  <a:lnTo>
                    <a:pt x="166334" y="126881"/>
                  </a:lnTo>
                  <a:lnTo>
                    <a:pt x="201154" y="125183"/>
                  </a:lnTo>
                  <a:lnTo>
                    <a:pt x="237796" y="121606"/>
                  </a:lnTo>
                  <a:lnTo>
                    <a:pt x="276307" y="117547"/>
                  </a:lnTo>
                  <a:lnTo>
                    <a:pt x="318117" y="115743"/>
                  </a:lnTo>
                  <a:lnTo>
                    <a:pt x="364216" y="114941"/>
                  </a:lnTo>
                  <a:lnTo>
                    <a:pt x="388362" y="114728"/>
                  </a:lnTo>
                  <a:lnTo>
                    <a:pt x="434947" y="111668"/>
                  </a:lnTo>
                  <a:lnTo>
                    <a:pt x="482463" y="107838"/>
                  </a:lnTo>
                  <a:lnTo>
                    <a:pt x="508468" y="106817"/>
                  </a:lnTo>
                  <a:lnTo>
                    <a:pt x="535331" y="106137"/>
                  </a:lnTo>
                  <a:lnTo>
                    <a:pt x="562764" y="104624"/>
                  </a:lnTo>
                  <a:lnTo>
                    <a:pt x="590578" y="102557"/>
                  </a:lnTo>
                  <a:lnTo>
                    <a:pt x="618645" y="100122"/>
                  </a:lnTo>
                  <a:lnTo>
                    <a:pt x="646882" y="98498"/>
                  </a:lnTo>
                  <a:lnTo>
                    <a:pt x="675231" y="97415"/>
                  </a:lnTo>
                  <a:lnTo>
                    <a:pt x="703656" y="96694"/>
                  </a:lnTo>
                  <a:lnTo>
                    <a:pt x="731072" y="95154"/>
                  </a:lnTo>
                  <a:lnTo>
                    <a:pt x="757816" y="93069"/>
                  </a:lnTo>
                  <a:lnTo>
                    <a:pt x="784113" y="90621"/>
                  </a:lnTo>
                  <a:lnTo>
                    <a:pt x="811168" y="88989"/>
                  </a:lnTo>
                  <a:lnTo>
                    <a:pt x="838731" y="87901"/>
                  </a:lnTo>
                  <a:lnTo>
                    <a:pt x="866630" y="87176"/>
                  </a:lnTo>
                  <a:lnTo>
                    <a:pt x="894755" y="85634"/>
                  </a:lnTo>
                  <a:lnTo>
                    <a:pt x="923030" y="83548"/>
                  </a:lnTo>
                  <a:lnTo>
                    <a:pt x="951405" y="81098"/>
                  </a:lnTo>
                  <a:lnTo>
                    <a:pt x="977730" y="79465"/>
                  </a:lnTo>
                  <a:lnTo>
                    <a:pt x="1002688" y="78377"/>
                  </a:lnTo>
                  <a:lnTo>
                    <a:pt x="1050175" y="76109"/>
                  </a:lnTo>
                  <a:lnTo>
                    <a:pt x="1095975" y="71573"/>
                  </a:lnTo>
                  <a:lnTo>
                    <a:pt x="1138203" y="66029"/>
                  </a:lnTo>
                  <a:lnTo>
                    <a:pt x="1177079" y="61096"/>
                  </a:lnTo>
                  <a:lnTo>
                    <a:pt x="1211996" y="58904"/>
                  </a:lnTo>
                  <a:lnTo>
                    <a:pt x="1245154" y="55107"/>
                  </a:lnTo>
                  <a:lnTo>
                    <a:pt x="1287927" y="49843"/>
                  </a:lnTo>
                  <a:lnTo>
                    <a:pt x="1330824" y="43006"/>
                  </a:lnTo>
                  <a:lnTo>
                    <a:pt x="1377102" y="26533"/>
                  </a:lnTo>
                  <a:lnTo>
                    <a:pt x="1408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38"/>
            <p:cNvSpPr/>
            <p:nvPr>
              <p:custDataLst>
                <p:tags r:id="rId153"/>
              </p:custDataLst>
            </p:nvPr>
          </p:nvSpPr>
          <p:spPr>
            <a:xfrm>
              <a:off x="2371725" y="22669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23680"/>
                  </a:lnTo>
                  <a:lnTo>
                    <a:pt x="8467" y="25312"/>
                  </a:lnTo>
                  <a:lnTo>
                    <a:pt x="6703" y="26399"/>
                  </a:lnTo>
                  <a:lnTo>
                    <a:pt x="4469" y="27125"/>
                  </a:lnTo>
                  <a:lnTo>
                    <a:pt x="2979" y="28666"/>
                  </a:lnTo>
                  <a:lnTo>
                    <a:pt x="1324" y="3320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39"/>
            <p:cNvSpPr/>
            <p:nvPr>
              <p:custDataLst>
                <p:tags r:id="rId154"/>
              </p:custDataLst>
            </p:nvPr>
          </p:nvSpPr>
          <p:spPr>
            <a:xfrm>
              <a:off x="2362213" y="2428875"/>
              <a:ext cx="19038" cy="9526"/>
            </a:xfrm>
            <a:custGeom>
              <a:avLst/>
              <a:gdLst/>
              <a:ahLst/>
              <a:cxnLst/>
              <a:rect l="0" t="0" r="0" b="0"/>
              <a:pathLst>
                <a:path w="19038" h="9526">
                  <a:moveTo>
                    <a:pt x="19037" y="0"/>
                  </a:moveTo>
                  <a:lnTo>
                    <a:pt x="19037" y="0"/>
                  </a:lnTo>
                  <a:lnTo>
                    <a:pt x="19037" y="5056"/>
                  </a:lnTo>
                  <a:lnTo>
                    <a:pt x="17979" y="6546"/>
                  </a:lnTo>
                  <a:lnTo>
                    <a:pt x="16215" y="7539"/>
                  </a:lnTo>
                  <a:lnTo>
                    <a:pt x="138" y="9515"/>
                  </a:lnTo>
                  <a:lnTo>
                    <a:pt x="0" y="9524"/>
                  </a:lnTo>
                  <a:lnTo>
                    <a:pt x="95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58"/>
          <p:cNvGrpSpPr/>
          <p:nvPr/>
        </p:nvGrpSpPr>
        <p:grpSpPr>
          <a:xfrm>
            <a:off x="1371719" y="2895600"/>
            <a:ext cx="304597" cy="219076"/>
            <a:chOff x="1371719" y="2895600"/>
            <a:chExt cx="304597" cy="219076"/>
          </a:xfrm>
        </p:grpSpPr>
        <p:sp>
          <p:nvSpPr>
            <p:cNvPr id="107" name="SMARTInkShape-640"/>
            <p:cNvSpPr/>
            <p:nvPr>
              <p:custDataLst>
                <p:tags r:id="rId136"/>
              </p:custDataLst>
            </p:nvPr>
          </p:nvSpPr>
          <p:spPr>
            <a:xfrm>
              <a:off x="1485900" y="30194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1058"/>
                  </a:lnTo>
                  <a:lnTo>
                    <a:pt x="16890" y="2822"/>
                  </a:lnTo>
                  <a:lnTo>
                    <a:pt x="18766" y="9701"/>
                  </a:lnTo>
                  <a:lnTo>
                    <a:pt x="19048" y="55181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1"/>
            <p:cNvSpPr/>
            <p:nvPr>
              <p:custDataLst>
                <p:tags r:id="rId137"/>
              </p:custDataLst>
            </p:nvPr>
          </p:nvSpPr>
          <p:spPr>
            <a:xfrm>
              <a:off x="1504950" y="2895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2"/>
            <p:cNvSpPr/>
            <p:nvPr>
              <p:custDataLst>
                <p:tags r:id="rId138"/>
              </p:custDataLst>
            </p:nvPr>
          </p:nvSpPr>
          <p:spPr>
            <a:xfrm>
              <a:off x="1371719" y="2935060"/>
              <a:ext cx="47507" cy="160566"/>
            </a:xfrm>
            <a:custGeom>
              <a:avLst/>
              <a:gdLst/>
              <a:ahLst/>
              <a:cxnLst/>
              <a:rect l="0" t="0" r="0" b="0"/>
              <a:pathLst>
                <a:path w="47507" h="160566">
                  <a:moveTo>
                    <a:pt x="47506" y="27215"/>
                  </a:moveTo>
                  <a:lnTo>
                    <a:pt x="47506" y="27215"/>
                  </a:lnTo>
                  <a:lnTo>
                    <a:pt x="47506" y="22159"/>
                  </a:lnTo>
                  <a:lnTo>
                    <a:pt x="46448" y="20669"/>
                  </a:lnTo>
                  <a:lnTo>
                    <a:pt x="44684" y="19676"/>
                  </a:lnTo>
                  <a:lnTo>
                    <a:pt x="39305" y="18082"/>
                  </a:lnTo>
                  <a:lnTo>
                    <a:pt x="28883" y="8567"/>
                  </a:lnTo>
                  <a:lnTo>
                    <a:pt x="28582" y="3228"/>
                  </a:lnTo>
                  <a:lnTo>
                    <a:pt x="27482" y="1698"/>
                  </a:lnTo>
                  <a:lnTo>
                    <a:pt x="25690" y="679"/>
                  </a:lnTo>
                  <a:lnTo>
                    <a:pt x="23437" y="0"/>
                  </a:lnTo>
                  <a:lnTo>
                    <a:pt x="21935" y="605"/>
                  </a:lnTo>
                  <a:lnTo>
                    <a:pt x="20934" y="2067"/>
                  </a:lnTo>
                  <a:lnTo>
                    <a:pt x="19327" y="6960"/>
                  </a:lnTo>
                  <a:lnTo>
                    <a:pt x="10765" y="16260"/>
                  </a:lnTo>
                  <a:lnTo>
                    <a:pt x="8616" y="31558"/>
                  </a:lnTo>
                  <a:lnTo>
                    <a:pt x="2939" y="43554"/>
                  </a:lnTo>
                  <a:lnTo>
                    <a:pt x="0" y="85801"/>
                  </a:lnTo>
                  <a:lnTo>
                    <a:pt x="10258" y="113547"/>
                  </a:lnTo>
                  <a:lnTo>
                    <a:pt x="37981" y="160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43"/>
            <p:cNvSpPr/>
            <p:nvPr>
              <p:custDataLst>
                <p:tags r:id="rId139"/>
              </p:custDataLst>
            </p:nvPr>
          </p:nvSpPr>
          <p:spPr>
            <a:xfrm>
              <a:off x="1628775" y="2933700"/>
              <a:ext cx="47541" cy="180976"/>
            </a:xfrm>
            <a:custGeom>
              <a:avLst/>
              <a:gdLst/>
              <a:ahLst/>
              <a:cxnLst/>
              <a:rect l="0" t="0" r="0" b="0"/>
              <a:pathLst>
                <a:path w="47541" h="1809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0322" y="6546"/>
                  </a:lnTo>
                  <a:lnTo>
                    <a:pt x="14465" y="8201"/>
                  </a:lnTo>
                  <a:lnTo>
                    <a:pt x="15993" y="9701"/>
                  </a:lnTo>
                  <a:lnTo>
                    <a:pt x="21268" y="19711"/>
                  </a:lnTo>
                  <a:lnTo>
                    <a:pt x="23704" y="22666"/>
                  </a:lnTo>
                  <a:lnTo>
                    <a:pt x="26410" y="31593"/>
                  </a:lnTo>
                  <a:lnTo>
                    <a:pt x="28671" y="41558"/>
                  </a:lnTo>
                  <a:lnTo>
                    <a:pt x="34836" y="54176"/>
                  </a:lnTo>
                  <a:lnTo>
                    <a:pt x="46174" y="101732"/>
                  </a:lnTo>
                  <a:lnTo>
                    <a:pt x="47540" y="144999"/>
                  </a:lnTo>
                  <a:lnTo>
                    <a:pt x="46541" y="158556"/>
                  </a:lnTo>
                  <a:lnTo>
                    <a:pt x="381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59"/>
          <p:cNvGrpSpPr/>
          <p:nvPr/>
        </p:nvGrpSpPr>
        <p:grpSpPr>
          <a:xfrm>
            <a:off x="2305051" y="2600364"/>
            <a:ext cx="180972" cy="1167412"/>
            <a:chOff x="2305051" y="2600364"/>
            <a:chExt cx="180972" cy="1167412"/>
          </a:xfrm>
        </p:grpSpPr>
        <p:sp>
          <p:nvSpPr>
            <p:cNvPr id="112" name="SMARTInkShape-644"/>
            <p:cNvSpPr/>
            <p:nvPr>
              <p:custDataLst>
                <p:tags r:id="rId133"/>
              </p:custDataLst>
            </p:nvPr>
          </p:nvSpPr>
          <p:spPr>
            <a:xfrm>
              <a:off x="2362200" y="2848377"/>
              <a:ext cx="114301" cy="656372"/>
            </a:xfrm>
            <a:custGeom>
              <a:avLst/>
              <a:gdLst/>
              <a:ahLst/>
              <a:cxnLst/>
              <a:rect l="0" t="0" r="0" b="0"/>
              <a:pathLst>
                <a:path w="114301" h="656372">
                  <a:moveTo>
                    <a:pt x="114300" y="47223"/>
                  </a:moveTo>
                  <a:lnTo>
                    <a:pt x="114300" y="47223"/>
                  </a:lnTo>
                  <a:lnTo>
                    <a:pt x="114300" y="32676"/>
                  </a:lnTo>
                  <a:lnTo>
                    <a:pt x="113242" y="31175"/>
                  </a:lnTo>
                  <a:lnTo>
                    <a:pt x="111478" y="30174"/>
                  </a:lnTo>
                  <a:lnTo>
                    <a:pt x="109244" y="29507"/>
                  </a:lnTo>
                  <a:lnTo>
                    <a:pt x="107754" y="28004"/>
                  </a:lnTo>
                  <a:lnTo>
                    <a:pt x="106099" y="23512"/>
                  </a:lnTo>
                  <a:lnTo>
                    <a:pt x="104599" y="21890"/>
                  </a:lnTo>
                  <a:lnTo>
                    <a:pt x="96690" y="19075"/>
                  </a:lnTo>
                  <a:lnTo>
                    <a:pt x="95890" y="16016"/>
                  </a:lnTo>
                  <a:lnTo>
                    <a:pt x="95677" y="13718"/>
                  </a:lnTo>
                  <a:lnTo>
                    <a:pt x="94476" y="12186"/>
                  </a:lnTo>
                  <a:lnTo>
                    <a:pt x="85574" y="8333"/>
                  </a:lnTo>
                  <a:lnTo>
                    <a:pt x="77644" y="958"/>
                  </a:lnTo>
                  <a:lnTo>
                    <a:pt x="71571" y="0"/>
                  </a:lnTo>
                  <a:lnTo>
                    <a:pt x="69939" y="925"/>
                  </a:lnTo>
                  <a:lnTo>
                    <a:pt x="68851" y="2599"/>
                  </a:lnTo>
                  <a:lnTo>
                    <a:pt x="68126" y="4774"/>
                  </a:lnTo>
                  <a:lnTo>
                    <a:pt x="66584" y="6223"/>
                  </a:lnTo>
                  <a:lnTo>
                    <a:pt x="57059" y="9927"/>
                  </a:lnTo>
                  <a:lnTo>
                    <a:pt x="49832" y="15593"/>
                  </a:lnTo>
                  <a:lnTo>
                    <a:pt x="44020" y="17291"/>
                  </a:lnTo>
                  <a:lnTo>
                    <a:pt x="42047" y="18801"/>
                  </a:lnTo>
                  <a:lnTo>
                    <a:pt x="31901" y="41361"/>
                  </a:lnTo>
                  <a:lnTo>
                    <a:pt x="28502" y="52777"/>
                  </a:lnTo>
                  <a:lnTo>
                    <a:pt x="22321" y="63920"/>
                  </a:lnTo>
                  <a:lnTo>
                    <a:pt x="10493" y="110631"/>
                  </a:lnTo>
                  <a:lnTo>
                    <a:pt x="9610" y="152465"/>
                  </a:lnTo>
                  <a:lnTo>
                    <a:pt x="9530" y="199464"/>
                  </a:lnTo>
                  <a:lnTo>
                    <a:pt x="10584" y="231352"/>
                  </a:lnTo>
                  <a:lnTo>
                    <a:pt x="18167" y="270530"/>
                  </a:lnTo>
                  <a:lnTo>
                    <a:pt x="21698" y="302412"/>
                  </a:lnTo>
                  <a:lnTo>
                    <a:pt x="35510" y="345145"/>
                  </a:lnTo>
                  <a:lnTo>
                    <a:pt x="40155" y="369035"/>
                  </a:lnTo>
                  <a:lnTo>
                    <a:pt x="45411" y="389519"/>
                  </a:lnTo>
                  <a:lnTo>
                    <a:pt x="50253" y="430992"/>
                  </a:lnTo>
                  <a:lnTo>
                    <a:pt x="56545" y="475255"/>
                  </a:lnTo>
                  <a:lnTo>
                    <a:pt x="57115" y="520264"/>
                  </a:lnTo>
                  <a:lnTo>
                    <a:pt x="56085" y="545691"/>
                  </a:lnTo>
                  <a:lnTo>
                    <a:pt x="41340" y="593147"/>
                  </a:lnTo>
                  <a:lnTo>
                    <a:pt x="38002" y="605030"/>
                  </a:lnTo>
                  <a:lnTo>
                    <a:pt x="22996" y="631532"/>
                  </a:lnTo>
                  <a:lnTo>
                    <a:pt x="20804" y="639585"/>
                  </a:lnTo>
                  <a:lnTo>
                    <a:pt x="19161" y="642156"/>
                  </a:lnTo>
                  <a:lnTo>
                    <a:pt x="17007" y="643870"/>
                  </a:lnTo>
                  <a:lnTo>
                    <a:pt x="14513" y="645012"/>
                  </a:lnTo>
                  <a:lnTo>
                    <a:pt x="12850" y="646833"/>
                  </a:lnTo>
                  <a:lnTo>
                    <a:pt x="11003" y="651677"/>
                  </a:lnTo>
                  <a:lnTo>
                    <a:pt x="9452" y="653393"/>
                  </a:lnTo>
                  <a:lnTo>
                    <a:pt x="1454" y="656371"/>
                  </a:lnTo>
                  <a:lnTo>
                    <a:pt x="969" y="655463"/>
                  </a:lnTo>
                  <a:lnTo>
                    <a:pt x="0" y="647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5"/>
            <p:cNvSpPr/>
            <p:nvPr>
              <p:custDataLst>
                <p:tags r:id="rId134"/>
              </p:custDataLst>
            </p:nvPr>
          </p:nvSpPr>
          <p:spPr>
            <a:xfrm>
              <a:off x="2314578" y="3620824"/>
              <a:ext cx="104762" cy="146952"/>
            </a:xfrm>
            <a:custGeom>
              <a:avLst/>
              <a:gdLst/>
              <a:ahLst/>
              <a:cxnLst/>
              <a:rect l="0" t="0" r="0" b="0"/>
              <a:pathLst>
                <a:path w="104762" h="146952">
                  <a:moveTo>
                    <a:pt x="57147" y="8201"/>
                  </a:moveTo>
                  <a:lnTo>
                    <a:pt x="57147" y="8201"/>
                  </a:lnTo>
                  <a:lnTo>
                    <a:pt x="48946" y="0"/>
                  </a:lnTo>
                  <a:lnTo>
                    <a:pt x="48505" y="617"/>
                  </a:lnTo>
                  <a:lnTo>
                    <a:pt x="47738" y="6993"/>
                  </a:lnTo>
                  <a:lnTo>
                    <a:pt x="44851" y="7664"/>
                  </a:lnTo>
                  <a:lnTo>
                    <a:pt x="29931" y="8198"/>
                  </a:lnTo>
                  <a:lnTo>
                    <a:pt x="29478" y="9258"/>
                  </a:lnTo>
                  <a:lnTo>
                    <a:pt x="28974" y="13257"/>
                  </a:lnTo>
                  <a:lnTo>
                    <a:pt x="27782" y="14747"/>
                  </a:lnTo>
                  <a:lnTo>
                    <a:pt x="23635" y="16402"/>
                  </a:lnTo>
                  <a:lnTo>
                    <a:pt x="22106" y="17902"/>
                  </a:lnTo>
                  <a:lnTo>
                    <a:pt x="20406" y="22390"/>
                  </a:lnTo>
                  <a:lnTo>
                    <a:pt x="18257" y="33895"/>
                  </a:lnTo>
                  <a:lnTo>
                    <a:pt x="3245" y="60087"/>
                  </a:lnTo>
                  <a:lnTo>
                    <a:pt x="425" y="77776"/>
                  </a:lnTo>
                  <a:lnTo>
                    <a:pt x="0" y="116149"/>
                  </a:lnTo>
                  <a:lnTo>
                    <a:pt x="2821" y="122500"/>
                  </a:lnTo>
                  <a:lnTo>
                    <a:pt x="17607" y="140062"/>
                  </a:lnTo>
                  <a:lnTo>
                    <a:pt x="26367" y="142316"/>
                  </a:lnTo>
                  <a:lnTo>
                    <a:pt x="32178" y="146477"/>
                  </a:lnTo>
                  <a:lnTo>
                    <a:pt x="35210" y="146951"/>
                  </a:lnTo>
                  <a:lnTo>
                    <a:pt x="38289" y="146210"/>
                  </a:lnTo>
                  <a:lnTo>
                    <a:pt x="44532" y="143622"/>
                  </a:lnTo>
                  <a:lnTo>
                    <a:pt x="53997" y="141106"/>
                  </a:lnTo>
                  <a:lnTo>
                    <a:pt x="79393" y="124699"/>
                  </a:lnTo>
                  <a:lnTo>
                    <a:pt x="91712" y="106540"/>
                  </a:lnTo>
                  <a:lnTo>
                    <a:pt x="103310" y="73022"/>
                  </a:lnTo>
                  <a:lnTo>
                    <a:pt x="104761" y="33611"/>
                  </a:lnTo>
                  <a:lnTo>
                    <a:pt x="101945" y="27256"/>
                  </a:lnTo>
                  <a:lnTo>
                    <a:pt x="99712" y="24079"/>
                  </a:lnTo>
                  <a:lnTo>
                    <a:pt x="94409" y="20549"/>
                  </a:lnTo>
                  <a:lnTo>
                    <a:pt x="91513" y="19608"/>
                  </a:lnTo>
                  <a:lnTo>
                    <a:pt x="89583" y="17922"/>
                  </a:lnTo>
                  <a:lnTo>
                    <a:pt x="87438" y="13227"/>
                  </a:lnTo>
                  <a:lnTo>
                    <a:pt x="85807" y="11552"/>
                  </a:lnTo>
                  <a:lnTo>
                    <a:pt x="81174" y="969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6"/>
            <p:cNvSpPr/>
            <p:nvPr>
              <p:custDataLst>
                <p:tags r:id="rId135"/>
              </p:custDataLst>
            </p:nvPr>
          </p:nvSpPr>
          <p:spPr>
            <a:xfrm>
              <a:off x="2305051" y="2600364"/>
              <a:ext cx="180972" cy="142717"/>
            </a:xfrm>
            <a:custGeom>
              <a:avLst/>
              <a:gdLst/>
              <a:ahLst/>
              <a:cxnLst/>
              <a:rect l="0" t="0" r="0" b="0"/>
              <a:pathLst>
                <a:path w="180972" h="142717">
                  <a:moveTo>
                    <a:pt x="76199" y="66636"/>
                  </a:moveTo>
                  <a:lnTo>
                    <a:pt x="76199" y="66636"/>
                  </a:lnTo>
                  <a:lnTo>
                    <a:pt x="71143" y="66636"/>
                  </a:lnTo>
                  <a:lnTo>
                    <a:pt x="69653" y="67694"/>
                  </a:lnTo>
                  <a:lnTo>
                    <a:pt x="68660" y="69458"/>
                  </a:lnTo>
                  <a:lnTo>
                    <a:pt x="66935" y="76337"/>
                  </a:lnTo>
                  <a:lnTo>
                    <a:pt x="66708" y="84246"/>
                  </a:lnTo>
                  <a:lnTo>
                    <a:pt x="42995" y="109363"/>
                  </a:lnTo>
                  <a:lnTo>
                    <a:pt x="37453" y="112084"/>
                  </a:lnTo>
                  <a:lnTo>
                    <a:pt x="34493" y="112810"/>
                  </a:lnTo>
                  <a:lnTo>
                    <a:pt x="32520" y="114352"/>
                  </a:lnTo>
                  <a:lnTo>
                    <a:pt x="30328" y="118888"/>
                  </a:lnTo>
                  <a:lnTo>
                    <a:pt x="28685" y="120521"/>
                  </a:lnTo>
                  <a:lnTo>
                    <a:pt x="24037" y="122335"/>
                  </a:lnTo>
                  <a:lnTo>
                    <a:pt x="1478" y="123775"/>
                  </a:lnTo>
                  <a:lnTo>
                    <a:pt x="985" y="122720"/>
                  </a:lnTo>
                  <a:lnTo>
                    <a:pt x="0" y="96937"/>
                  </a:lnTo>
                  <a:lnTo>
                    <a:pt x="6545" y="87948"/>
                  </a:lnTo>
                  <a:lnTo>
                    <a:pt x="8200" y="82105"/>
                  </a:lnTo>
                  <a:lnTo>
                    <a:pt x="9700" y="80124"/>
                  </a:lnTo>
                  <a:lnTo>
                    <a:pt x="26823" y="68115"/>
                  </a:lnTo>
                  <a:lnTo>
                    <a:pt x="33112" y="67074"/>
                  </a:lnTo>
                  <a:lnTo>
                    <a:pt x="61659" y="66640"/>
                  </a:lnTo>
                  <a:lnTo>
                    <a:pt x="67267" y="69460"/>
                  </a:lnTo>
                  <a:lnTo>
                    <a:pt x="92342" y="91272"/>
                  </a:lnTo>
                  <a:lnTo>
                    <a:pt x="98543" y="93460"/>
                  </a:lnTo>
                  <a:lnTo>
                    <a:pt x="100620" y="95102"/>
                  </a:lnTo>
                  <a:lnTo>
                    <a:pt x="109284" y="108315"/>
                  </a:lnTo>
                  <a:lnTo>
                    <a:pt x="114892" y="111618"/>
                  </a:lnTo>
                  <a:lnTo>
                    <a:pt x="117870" y="112499"/>
                  </a:lnTo>
                  <a:lnTo>
                    <a:pt x="119854" y="114145"/>
                  </a:lnTo>
                  <a:lnTo>
                    <a:pt x="128358" y="127363"/>
                  </a:lnTo>
                  <a:lnTo>
                    <a:pt x="133953" y="130668"/>
                  </a:lnTo>
                  <a:lnTo>
                    <a:pt x="141112" y="132789"/>
                  </a:lnTo>
                  <a:lnTo>
                    <a:pt x="150920" y="141466"/>
                  </a:lnTo>
                  <a:lnTo>
                    <a:pt x="160470" y="142716"/>
                  </a:lnTo>
                  <a:lnTo>
                    <a:pt x="169997" y="134624"/>
                  </a:lnTo>
                  <a:lnTo>
                    <a:pt x="170803" y="131072"/>
                  </a:lnTo>
                  <a:lnTo>
                    <a:pt x="171438" y="109723"/>
                  </a:lnTo>
                  <a:lnTo>
                    <a:pt x="174266" y="104130"/>
                  </a:lnTo>
                  <a:lnTo>
                    <a:pt x="177993" y="98117"/>
                  </a:lnTo>
                  <a:lnTo>
                    <a:pt x="180385" y="85633"/>
                  </a:lnTo>
                  <a:lnTo>
                    <a:pt x="180969" y="38235"/>
                  </a:lnTo>
                  <a:lnTo>
                    <a:pt x="180971" y="35002"/>
                  </a:lnTo>
                  <a:lnTo>
                    <a:pt x="179914" y="32847"/>
                  </a:lnTo>
                  <a:lnTo>
                    <a:pt x="178150" y="31410"/>
                  </a:lnTo>
                  <a:lnTo>
                    <a:pt x="175916" y="30452"/>
                  </a:lnTo>
                  <a:lnTo>
                    <a:pt x="174427" y="28755"/>
                  </a:lnTo>
                  <a:lnTo>
                    <a:pt x="172773" y="24047"/>
                  </a:lnTo>
                  <a:lnTo>
                    <a:pt x="171565" y="11252"/>
                  </a:lnTo>
                  <a:lnTo>
                    <a:pt x="163258" y="1440"/>
                  </a:lnTo>
                  <a:lnTo>
                    <a:pt x="159695" y="619"/>
                  </a:lnTo>
                  <a:lnTo>
                    <a:pt x="139569" y="0"/>
                  </a:lnTo>
                  <a:lnTo>
                    <a:pt x="133291" y="2800"/>
                  </a:lnTo>
                  <a:lnTo>
                    <a:pt x="86312" y="38083"/>
                  </a:lnTo>
                  <a:lnTo>
                    <a:pt x="82941" y="41251"/>
                  </a:lnTo>
                  <a:lnTo>
                    <a:pt x="79196" y="5041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60"/>
          <p:cNvGrpSpPr/>
          <p:nvPr/>
        </p:nvGrpSpPr>
        <p:grpSpPr>
          <a:xfrm>
            <a:off x="2792853" y="2552700"/>
            <a:ext cx="845698" cy="847724"/>
            <a:chOff x="2792853" y="2552700"/>
            <a:chExt cx="845698" cy="847724"/>
          </a:xfrm>
        </p:grpSpPr>
        <p:sp>
          <p:nvSpPr>
            <p:cNvPr id="116" name="SMARTInkShape-647"/>
            <p:cNvSpPr/>
            <p:nvPr>
              <p:custDataLst>
                <p:tags r:id="rId127"/>
              </p:custDataLst>
            </p:nvPr>
          </p:nvSpPr>
          <p:spPr>
            <a:xfrm>
              <a:off x="3524250" y="2752725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9525"/>
                  </a:moveTo>
                  <a:lnTo>
                    <a:pt x="0" y="9525"/>
                  </a:lnTo>
                  <a:lnTo>
                    <a:pt x="0" y="35"/>
                  </a:lnTo>
                  <a:lnTo>
                    <a:pt x="36649" y="0"/>
                  </a:lnTo>
                  <a:lnTo>
                    <a:pt x="46174" y="8201"/>
                  </a:lnTo>
                  <a:lnTo>
                    <a:pt x="47195" y="14189"/>
                  </a:lnTo>
                  <a:lnTo>
                    <a:pt x="47614" y="33113"/>
                  </a:lnTo>
                  <a:lnTo>
                    <a:pt x="44798" y="38706"/>
                  </a:lnTo>
                  <a:lnTo>
                    <a:pt x="41077" y="44719"/>
                  </a:lnTo>
                  <a:lnTo>
                    <a:pt x="39423" y="50920"/>
                  </a:lnTo>
                  <a:lnTo>
                    <a:pt x="37924" y="52997"/>
                  </a:lnTo>
                  <a:lnTo>
                    <a:pt x="35866" y="54381"/>
                  </a:lnTo>
                  <a:lnTo>
                    <a:pt x="33436" y="55304"/>
                  </a:lnTo>
                  <a:lnTo>
                    <a:pt x="31815" y="56978"/>
                  </a:lnTo>
                  <a:lnTo>
                    <a:pt x="26393" y="67268"/>
                  </a:lnTo>
                  <a:lnTo>
                    <a:pt x="9536" y="85714"/>
                  </a:lnTo>
                  <a:lnTo>
                    <a:pt x="9528" y="90778"/>
                  </a:lnTo>
                  <a:lnTo>
                    <a:pt x="10586" y="92269"/>
                  </a:lnTo>
                  <a:lnTo>
                    <a:pt x="12349" y="93263"/>
                  </a:lnTo>
                  <a:lnTo>
                    <a:pt x="17726" y="94857"/>
                  </a:lnTo>
                  <a:lnTo>
                    <a:pt x="65243" y="95249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48"/>
            <p:cNvSpPr/>
            <p:nvPr>
              <p:custDataLst>
                <p:tags r:id="rId128"/>
              </p:custDataLst>
            </p:nvPr>
          </p:nvSpPr>
          <p:spPr>
            <a:xfrm>
              <a:off x="3429000" y="2600325"/>
              <a:ext cx="95251" cy="228601"/>
            </a:xfrm>
            <a:custGeom>
              <a:avLst/>
              <a:gdLst/>
              <a:ahLst/>
              <a:cxnLst/>
              <a:rect l="0" t="0" r="0" b="0"/>
              <a:pathLst>
                <a:path w="95251" h="228601">
                  <a:moveTo>
                    <a:pt x="95250" y="0"/>
                  </a:moveTo>
                  <a:lnTo>
                    <a:pt x="95250" y="0"/>
                  </a:lnTo>
                  <a:lnTo>
                    <a:pt x="95250" y="14189"/>
                  </a:lnTo>
                  <a:lnTo>
                    <a:pt x="92428" y="19711"/>
                  </a:lnTo>
                  <a:lnTo>
                    <a:pt x="88704" y="25694"/>
                  </a:lnTo>
                  <a:lnTo>
                    <a:pt x="85549" y="35012"/>
                  </a:lnTo>
                  <a:lnTo>
                    <a:pt x="72584" y="55868"/>
                  </a:lnTo>
                  <a:lnTo>
                    <a:pt x="53571" y="102973"/>
                  </a:lnTo>
                  <a:lnTo>
                    <a:pt x="45586" y="130708"/>
                  </a:lnTo>
                  <a:lnTo>
                    <a:pt x="18997" y="178332"/>
                  </a:lnTo>
                  <a:lnTo>
                    <a:pt x="13735" y="186150"/>
                  </a:lnTo>
                  <a:lnTo>
                    <a:pt x="7534" y="199793"/>
                  </a:lnTo>
                  <a:lnTo>
                    <a:pt x="3349" y="206272"/>
                  </a:lnTo>
                  <a:lnTo>
                    <a:pt x="441" y="21718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49"/>
            <p:cNvSpPr/>
            <p:nvPr>
              <p:custDataLst>
                <p:tags r:id="rId129"/>
              </p:custDataLst>
            </p:nvPr>
          </p:nvSpPr>
          <p:spPr>
            <a:xfrm>
              <a:off x="2792853" y="3114690"/>
              <a:ext cx="293248" cy="285734"/>
            </a:xfrm>
            <a:custGeom>
              <a:avLst/>
              <a:gdLst/>
              <a:ahLst/>
              <a:cxnLst/>
              <a:rect l="0" t="0" r="0" b="0"/>
              <a:pathLst>
                <a:path w="293248" h="285734">
                  <a:moveTo>
                    <a:pt x="36072" y="95235"/>
                  </a:moveTo>
                  <a:lnTo>
                    <a:pt x="36072" y="95235"/>
                  </a:lnTo>
                  <a:lnTo>
                    <a:pt x="36072" y="112845"/>
                  </a:lnTo>
                  <a:lnTo>
                    <a:pt x="41128" y="118915"/>
                  </a:lnTo>
                  <a:lnTo>
                    <a:pt x="46433" y="121634"/>
                  </a:lnTo>
                  <a:lnTo>
                    <a:pt x="49330" y="122360"/>
                  </a:lnTo>
                  <a:lnTo>
                    <a:pt x="64484" y="132368"/>
                  </a:lnTo>
                  <a:lnTo>
                    <a:pt x="86990" y="133297"/>
                  </a:lnTo>
                  <a:lnTo>
                    <a:pt x="93274" y="130496"/>
                  </a:lnTo>
                  <a:lnTo>
                    <a:pt x="96432" y="128267"/>
                  </a:lnTo>
                  <a:lnTo>
                    <a:pt x="119816" y="121575"/>
                  </a:lnTo>
                  <a:lnTo>
                    <a:pt x="127266" y="117525"/>
                  </a:lnTo>
                  <a:lnTo>
                    <a:pt x="137411" y="114187"/>
                  </a:lnTo>
                  <a:lnTo>
                    <a:pt x="163062" y="91932"/>
                  </a:lnTo>
                  <a:lnTo>
                    <a:pt x="166595" y="85653"/>
                  </a:lnTo>
                  <a:lnTo>
                    <a:pt x="167538" y="82497"/>
                  </a:lnTo>
                  <a:lnTo>
                    <a:pt x="169224" y="80393"/>
                  </a:lnTo>
                  <a:lnTo>
                    <a:pt x="175596" y="76373"/>
                  </a:lnTo>
                  <a:lnTo>
                    <a:pt x="177457" y="71683"/>
                  </a:lnTo>
                  <a:lnTo>
                    <a:pt x="178936" y="33968"/>
                  </a:lnTo>
                  <a:lnTo>
                    <a:pt x="176120" y="28141"/>
                  </a:lnTo>
                  <a:lnTo>
                    <a:pt x="172399" y="22024"/>
                  </a:lnTo>
                  <a:lnTo>
                    <a:pt x="169245" y="12630"/>
                  </a:lnTo>
                  <a:lnTo>
                    <a:pt x="161337" y="1859"/>
                  </a:lnTo>
                  <a:lnTo>
                    <a:pt x="157715" y="818"/>
                  </a:lnTo>
                  <a:lnTo>
                    <a:pt x="128109" y="0"/>
                  </a:lnTo>
                  <a:lnTo>
                    <a:pt x="121780" y="2814"/>
                  </a:lnTo>
                  <a:lnTo>
                    <a:pt x="105920" y="15174"/>
                  </a:lnTo>
                  <a:lnTo>
                    <a:pt x="93221" y="21095"/>
                  </a:lnTo>
                  <a:lnTo>
                    <a:pt x="70997" y="41380"/>
                  </a:lnTo>
                  <a:lnTo>
                    <a:pt x="52300" y="64690"/>
                  </a:lnTo>
                  <a:lnTo>
                    <a:pt x="43284" y="72134"/>
                  </a:lnTo>
                  <a:lnTo>
                    <a:pt x="23096" y="111633"/>
                  </a:lnTo>
                  <a:lnTo>
                    <a:pt x="15000" y="140107"/>
                  </a:lnTo>
                  <a:lnTo>
                    <a:pt x="10831" y="149045"/>
                  </a:lnTo>
                  <a:lnTo>
                    <a:pt x="153" y="190661"/>
                  </a:lnTo>
                  <a:lnTo>
                    <a:pt x="0" y="202205"/>
                  </a:lnTo>
                  <a:lnTo>
                    <a:pt x="6700" y="231591"/>
                  </a:lnTo>
                  <a:lnTo>
                    <a:pt x="7143" y="239799"/>
                  </a:lnTo>
                  <a:lnTo>
                    <a:pt x="10162" y="246975"/>
                  </a:lnTo>
                  <a:lnTo>
                    <a:pt x="13973" y="253692"/>
                  </a:lnTo>
                  <a:lnTo>
                    <a:pt x="15667" y="260205"/>
                  </a:lnTo>
                  <a:lnTo>
                    <a:pt x="22064" y="266627"/>
                  </a:lnTo>
                  <a:lnTo>
                    <a:pt x="42890" y="281494"/>
                  </a:lnTo>
                  <a:lnTo>
                    <a:pt x="66421" y="285177"/>
                  </a:lnTo>
                  <a:lnTo>
                    <a:pt x="112465" y="285713"/>
                  </a:lnTo>
                  <a:lnTo>
                    <a:pt x="156733" y="285733"/>
                  </a:lnTo>
                  <a:lnTo>
                    <a:pt x="201173" y="276034"/>
                  </a:lnTo>
                  <a:lnTo>
                    <a:pt x="238214" y="267645"/>
                  </a:lnTo>
                  <a:lnTo>
                    <a:pt x="267671" y="265711"/>
                  </a:lnTo>
                  <a:lnTo>
                    <a:pt x="293247" y="25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50"/>
            <p:cNvSpPr/>
            <p:nvPr>
              <p:custDataLst>
                <p:tags r:id="rId130"/>
              </p:custDataLst>
            </p:nvPr>
          </p:nvSpPr>
          <p:spPr>
            <a:xfrm>
              <a:off x="2952750" y="28098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31881" y="9525"/>
                  </a:lnTo>
                  <a:lnTo>
                    <a:pt x="38158" y="6703"/>
                  </a:lnTo>
                  <a:lnTo>
                    <a:pt x="44476" y="2979"/>
                  </a:lnTo>
                  <a:lnTo>
                    <a:pt x="55041" y="883"/>
                  </a:lnTo>
                  <a:lnTo>
                    <a:pt x="101522" y="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51"/>
            <p:cNvSpPr/>
            <p:nvPr>
              <p:custDataLst>
                <p:tags r:id="rId131"/>
              </p:custDataLst>
            </p:nvPr>
          </p:nvSpPr>
          <p:spPr>
            <a:xfrm>
              <a:off x="3200400" y="2714626"/>
              <a:ext cx="142876" cy="104764"/>
            </a:xfrm>
            <a:custGeom>
              <a:avLst/>
              <a:gdLst/>
              <a:ahLst/>
              <a:cxnLst/>
              <a:rect l="0" t="0" r="0" b="0"/>
              <a:pathLst>
                <a:path w="142876" h="104764">
                  <a:moveTo>
                    <a:pt x="0" y="9524"/>
                  </a:moveTo>
                  <a:lnTo>
                    <a:pt x="0" y="9524"/>
                  </a:lnTo>
                  <a:lnTo>
                    <a:pt x="0" y="1323"/>
                  </a:lnTo>
                  <a:lnTo>
                    <a:pt x="1058" y="882"/>
                  </a:lnTo>
                  <a:lnTo>
                    <a:pt x="23703" y="0"/>
                  </a:lnTo>
                  <a:lnTo>
                    <a:pt x="29232" y="2822"/>
                  </a:lnTo>
                  <a:lnTo>
                    <a:pt x="42638" y="14188"/>
                  </a:lnTo>
                  <a:lnTo>
                    <a:pt x="45409" y="19710"/>
                  </a:lnTo>
                  <a:lnTo>
                    <a:pt x="47188" y="26823"/>
                  </a:lnTo>
                  <a:lnTo>
                    <a:pt x="54085" y="35832"/>
                  </a:lnTo>
                  <a:lnTo>
                    <a:pt x="55788" y="41678"/>
                  </a:lnTo>
                  <a:lnTo>
                    <a:pt x="55183" y="44718"/>
                  </a:lnTo>
                  <a:lnTo>
                    <a:pt x="49431" y="57202"/>
                  </a:lnTo>
                  <a:lnTo>
                    <a:pt x="47982" y="69860"/>
                  </a:lnTo>
                  <a:lnTo>
                    <a:pt x="46805" y="71973"/>
                  </a:lnTo>
                  <a:lnTo>
                    <a:pt x="44961" y="73382"/>
                  </a:lnTo>
                  <a:lnTo>
                    <a:pt x="42674" y="74321"/>
                  </a:lnTo>
                  <a:lnTo>
                    <a:pt x="41149" y="76005"/>
                  </a:lnTo>
                  <a:lnTo>
                    <a:pt x="35881" y="86313"/>
                  </a:lnTo>
                  <a:lnTo>
                    <a:pt x="30018" y="93484"/>
                  </a:lnTo>
                  <a:lnTo>
                    <a:pt x="26394" y="94465"/>
                  </a:lnTo>
                  <a:lnTo>
                    <a:pt x="23946" y="94726"/>
                  </a:lnTo>
                  <a:lnTo>
                    <a:pt x="18404" y="97839"/>
                  </a:lnTo>
                  <a:lnTo>
                    <a:pt x="11279" y="103404"/>
                  </a:lnTo>
                  <a:lnTo>
                    <a:pt x="130" y="104763"/>
                  </a:lnTo>
                  <a:lnTo>
                    <a:pt x="11" y="96572"/>
                  </a:lnTo>
                  <a:lnTo>
                    <a:pt x="1066" y="96131"/>
                  </a:lnTo>
                  <a:lnTo>
                    <a:pt x="5060" y="95641"/>
                  </a:lnTo>
                  <a:lnTo>
                    <a:pt x="6548" y="94452"/>
                  </a:lnTo>
                  <a:lnTo>
                    <a:pt x="14190" y="82026"/>
                  </a:lnTo>
                  <a:lnTo>
                    <a:pt x="19712" y="78789"/>
                  </a:lnTo>
                  <a:lnTo>
                    <a:pt x="25694" y="76292"/>
                  </a:lnTo>
                  <a:lnTo>
                    <a:pt x="57155" y="50393"/>
                  </a:lnTo>
                  <a:lnTo>
                    <a:pt x="63502" y="47796"/>
                  </a:lnTo>
                  <a:lnTo>
                    <a:pt x="95250" y="21819"/>
                  </a:lnTo>
                  <a:lnTo>
                    <a:pt x="98425" y="20896"/>
                  </a:lnTo>
                  <a:lnTo>
                    <a:pt x="100542" y="19222"/>
                  </a:lnTo>
                  <a:lnTo>
                    <a:pt x="104579" y="12868"/>
                  </a:lnTo>
                  <a:lnTo>
                    <a:pt x="114283" y="9529"/>
                  </a:lnTo>
                  <a:lnTo>
                    <a:pt x="114297" y="9525"/>
                  </a:lnTo>
                  <a:lnTo>
                    <a:pt x="109243" y="9524"/>
                  </a:lnTo>
                  <a:lnTo>
                    <a:pt x="107754" y="10583"/>
                  </a:lnTo>
                  <a:lnTo>
                    <a:pt x="106761" y="12346"/>
                  </a:lnTo>
                  <a:lnTo>
                    <a:pt x="105036" y="19225"/>
                  </a:lnTo>
                  <a:lnTo>
                    <a:pt x="104891" y="23713"/>
                  </a:lnTo>
                  <a:lnTo>
                    <a:pt x="102004" y="29235"/>
                  </a:lnTo>
                  <a:lnTo>
                    <a:pt x="96584" y="36348"/>
                  </a:lnTo>
                  <a:lnTo>
                    <a:pt x="95646" y="42637"/>
                  </a:lnTo>
                  <a:lnTo>
                    <a:pt x="98248" y="48230"/>
                  </a:lnTo>
                  <a:lnTo>
                    <a:pt x="103486" y="55387"/>
                  </a:lnTo>
                  <a:lnTo>
                    <a:pt x="104393" y="61683"/>
                  </a:lnTo>
                  <a:lnTo>
                    <a:pt x="105579" y="63347"/>
                  </a:lnTo>
                  <a:lnTo>
                    <a:pt x="107428" y="64456"/>
                  </a:lnTo>
                  <a:lnTo>
                    <a:pt x="109718" y="65195"/>
                  </a:lnTo>
                  <a:lnTo>
                    <a:pt x="111246" y="66747"/>
                  </a:lnTo>
                  <a:lnTo>
                    <a:pt x="112942" y="71293"/>
                  </a:lnTo>
                  <a:lnTo>
                    <a:pt x="115512" y="72928"/>
                  </a:lnTo>
                  <a:lnTo>
                    <a:pt x="132564" y="75912"/>
                  </a:lnTo>
                  <a:lnTo>
                    <a:pt x="142875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52"/>
            <p:cNvSpPr/>
            <p:nvPr>
              <p:custDataLst>
                <p:tags r:id="rId132"/>
              </p:custDataLst>
            </p:nvPr>
          </p:nvSpPr>
          <p:spPr>
            <a:xfrm>
              <a:off x="3314817" y="2552700"/>
              <a:ext cx="76084" cy="76201"/>
            </a:xfrm>
            <a:custGeom>
              <a:avLst/>
              <a:gdLst/>
              <a:ahLst/>
              <a:cxnLst/>
              <a:rect l="0" t="0" r="0" b="0"/>
              <a:pathLst>
                <a:path w="76084" h="76201">
                  <a:moveTo>
                    <a:pt x="9408" y="9525"/>
                  </a:moveTo>
                  <a:lnTo>
                    <a:pt x="9408" y="9525"/>
                  </a:lnTo>
                  <a:lnTo>
                    <a:pt x="276" y="9525"/>
                  </a:lnTo>
                  <a:lnTo>
                    <a:pt x="0" y="4469"/>
                  </a:lnTo>
                  <a:lnTo>
                    <a:pt x="1019" y="2979"/>
                  </a:lnTo>
                  <a:lnTo>
                    <a:pt x="2757" y="1986"/>
                  </a:lnTo>
                  <a:lnTo>
                    <a:pt x="9374" y="10"/>
                  </a:lnTo>
                  <a:lnTo>
                    <a:pt x="18540" y="0"/>
                  </a:lnTo>
                  <a:lnTo>
                    <a:pt x="18816" y="5056"/>
                  </a:lnTo>
                  <a:lnTo>
                    <a:pt x="19914" y="6546"/>
                  </a:lnTo>
                  <a:lnTo>
                    <a:pt x="23955" y="8201"/>
                  </a:lnTo>
                  <a:lnTo>
                    <a:pt x="36264" y="9409"/>
                  </a:lnTo>
                  <a:lnTo>
                    <a:pt x="36837" y="10506"/>
                  </a:lnTo>
                  <a:lnTo>
                    <a:pt x="37832" y="17716"/>
                  </a:lnTo>
                  <a:lnTo>
                    <a:pt x="42995" y="23711"/>
                  </a:lnTo>
                  <a:lnTo>
                    <a:pt x="43441" y="25333"/>
                  </a:lnTo>
                  <a:lnTo>
                    <a:pt x="42680" y="26413"/>
                  </a:lnTo>
                  <a:lnTo>
                    <a:pt x="41114" y="27134"/>
                  </a:lnTo>
                  <a:lnTo>
                    <a:pt x="40070" y="28673"/>
                  </a:lnTo>
                  <a:lnTo>
                    <a:pt x="38601" y="35895"/>
                  </a:lnTo>
                  <a:lnTo>
                    <a:pt x="38064" y="45871"/>
                  </a:lnTo>
                  <a:lnTo>
                    <a:pt x="19360" y="66245"/>
                  </a:lnTo>
                  <a:lnTo>
                    <a:pt x="18933" y="76189"/>
                  </a:lnTo>
                  <a:lnTo>
                    <a:pt x="65744" y="76200"/>
                  </a:lnTo>
                  <a:lnTo>
                    <a:pt x="7608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61"/>
          <p:cNvGrpSpPr/>
          <p:nvPr/>
        </p:nvGrpSpPr>
        <p:grpSpPr>
          <a:xfrm>
            <a:off x="3858998" y="3058087"/>
            <a:ext cx="417728" cy="361258"/>
            <a:chOff x="3858998" y="3058087"/>
            <a:chExt cx="417728" cy="361258"/>
          </a:xfrm>
        </p:grpSpPr>
        <p:sp>
          <p:nvSpPr>
            <p:cNvPr id="123" name="SMARTInkShape-653"/>
            <p:cNvSpPr/>
            <p:nvPr>
              <p:custDataLst>
                <p:tags r:id="rId125"/>
              </p:custDataLst>
            </p:nvPr>
          </p:nvSpPr>
          <p:spPr>
            <a:xfrm>
              <a:off x="4114810" y="3228976"/>
              <a:ext cx="161916" cy="180414"/>
            </a:xfrm>
            <a:custGeom>
              <a:avLst/>
              <a:gdLst/>
              <a:ahLst/>
              <a:cxnLst/>
              <a:rect l="0" t="0" r="0" b="0"/>
              <a:pathLst>
                <a:path w="161916" h="180414">
                  <a:moveTo>
                    <a:pt x="9515" y="9524"/>
                  </a:moveTo>
                  <a:lnTo>
                    <a:pt x="9515" y="9524"/>
                  </a:lnTo>
                  <a:lnTo>
                    <a:pt x="4458" y="9524"/>
                  </a:lnTo>
                  <a:lnTo>
                    <a:pt x="2969" y="8466"/>
                  </a:lnTo>
                  <a:lnTo>
                    <a:pt x="1976" y="6702"/>
                  </a:lnTo>
                  <a:lnTo>
                    <a:pt x="0" y="34"/>
                  </a:lnTo>
                  <a:lnTo>
                    <a:pt x="14179" y="0"/>
                  </a:lnTo>
                  <a:lnTo>
                    <a:pt x="19702" y="2822"/>
                  </a:lnTo>
                  <a:lnTo>
                    <a:pt x="33103" y="14188"/>
                  </a:lnTo>
                  <a:lnTo>
                    <a:pt x="35873" y="19710"/>
                  </a:lnTo>
                  <a:lnTo>
                    <a:pt x="36613" y="22665"/>
                  </a:lnTo>
                  <a:lnTo>
                    <a:pt x="45435" y="38157"/>
                  </a:lnTo>
                  <a:lnTo>
                    <a:pt x="46161" y="41312"/>
                  </a:lnTo>
                  <a:lnTo>
                    <a:pt x="53874" y="55040"/>
                  </a:lnTo>
                  <a:lnTo>
                    <a:pt x="55689" y="65384"/>
                  </a:lnTo>
                  <a:lnTo>
                    <a:pt x="53672" y="74215"/>
                  </a:lnTo>
                  <a:lnTo>
                    <a:pt x="50307" y="82725"/>
                  </a:lnTo>
                  <a:lnTo>
                    <a:pt x="47354" y="98359"/>
                  </a:lnTo>
                  <a:lnTo>
                    <a:pt x="40234" y="113659"/>
                  </a:lnTo>
                  <a:lnTo>
                    <a:pt x="33457" y="131929"/>
                  </a:lnTo>
                  <a:lnTo>
                    <a:pt x="18848" y="151794"/>
                  </a:lnTo>
                  <a:lnTo>
                    <a:pt x="13663" y="158480"/>
                  </a:lnTo>
                  <a:lnTo>
                    <a:pt x="7512" y="171396"/>
                  </a:lnTo>
                  <a:lnTo>
                    <a:pt x="430" y="180413"/>
                  </a:lnTo>
                  <a:lnTo>
                    <a:pt x="1" y="166770"/>
                  </a:lnTo>
                  <a:lnTo>
                    <a:pt x="2817" y="161256"/>
                  </a:lnTo>
                  <a:lnTo>
                    <a:pt x="6538" y="155277"/>
                  </a:lnTo>
                  <a:lnTo>
                    <a:pt x="16858" y="129952"/>
                  </a:lnTo>
                  <a:lnTo>
                    <a:pt x="50801" y="83907"/>
                  </a:lnTo>
                  <a:lnTo>
                    <a:pt x="95066" y="38289"/>
                  </a:lnTo>
                  <a:lnTo>
                    <a:pt x="121931" y="11409"/>
                  </a:lnTo>
                  <a:lnTo>
                    <a:pt x="122977" y="7540"/>
                  </a:lnTo>
                  <a:lnTo>
                    <a:pt x="123801" y="130"/>
                  </a:lnTo>
                  <a:lnTo>
                    <a:pt x="115613" y="8211"/>
                  </a:lnTo>
                  <a:lnTo>
                    <a:pt x="113493" y="16869"/>
                  </a:lnTo>
                  <a:lnTo>
                    <a:pt x="107821" y="25694"/>
                  </a:lnTo>
                  <a:lnTo>
                    <a:pt x="96202" y="62624"/>
                  </a:lnTo>
                  <a:lnTo>
                    <a:pt x="95367" y="84315"/>
                  </a:lnTo>
                  <a:lnTo>
                    <a:pt x="98119" y="93212"/>
                  </a:lnTo>
                  <a:lnTo>
                    <a:pt x="108509" y="107546"/>
                  </a:lnTo>
                  <a:lnTo>
                    <a:pt x="114543" y="111298"/>
                  </a:lnTo>
                  <a:lnTo>
                    <a:pt x="117634" y="112298"/>
                  </a:lnTo>
                  <a:lnTo>
                    <a:pt x="119694" y="114023"/>
                  </a:lnTo>
                  <a:lnTo>
                    <a:pt x="121984" y="118762"/>
                  </a:lnTo>
                  <a:lnTo>
                    <a:pt x="128645" y="124396"/>
                  </a:lnTo>
                  <a:lnTo>
                    <a:pt x="137604" y="129370"/>
                  </a:lnTo>
                  <a:lnTo>
                    <a:pt x="151978" y="132563"/>
                  </a:lnTo>
                  <a:lnTo>
                    <a:pt x="161915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54"/>
            <p:cNvSpPr/>
            <p:nvPr>
              <p:custDataLst>
                <p:tags r:id="rId126"/>
              </p:custDataLst>
            </p:nvPr>
          </p:nvSpPr>
          <p:spPr>
            <a:xfrm>
              <a:off x="3858998" y="3058087"/>
              <a:ext cx="189128" cy="361258"/>
            </a:xfrm>
            <a:custGeom>
              <a:avLst/>
              <a:gdLst/>
              <a:ahLst/>
              <a:cxnLst/>
              <a:rect l="0" t="0" r="0" b="0"/>
              <a:pathLst>
                <a:path w="189128" h="361258">
                  <a:moveTo>
                    <a:pt x="122452" y="228038"/>
                  </a:moveTo>
                  <a:lnTo>
                    <a:pt x="122452" y="228038"/>
                  </a:lnTo>
                  <a:lnTo>
                    <a:pt x="122452" y="213573"/>
                  </a:lnTo>
                  <a:lnTo>
                    <a:pt x="121394" y="212044"/>
                  </a:lnTo>
                  <a:lnTo>
                    <a:pt x="119630" y="211025"/>
                  </a:lnTo>
                  <a:lnTo>
                    <a:pt x="113320" y="209107"/>
                  </a:lnTo>
                  <a:lnTo>
                    <a:pt x="81131" y="208988"/>
                  </a:lnTo>
                  <a:lnTo>
                    <a:pt x="74806" y="211811"/>
                  </a:lnTo>
                  <a:lnTo>
                    <a:pt x="68468" y="215534"/>
                  </a:lnTo>
                  <a:lnTo>
                    <a:pt x="58949" y="218689"/>
                  </a:lnTo>
                  <a:lnTo>
                    <a:pt x="24027" y="250301"/>
                  </a:lnTo>
                  <a:lnTo>
                    <a:pt x="12385" y="269516"/>
                  </a:lnTo>
                  <a:lnTo>
                    <a:pt x="8988" y="284601"/>
                  </a:lnTo>
                  <a:lnTo>
                    <a:pt x="7466" y="292336"/>
                  </a:lnTo>
                  <a:lnTo>
                    <a:pt x="0" y="315580"/>
                  </a:lnTo>
                  <a:lnTo>
                    <a:pt x="601" y="319207"/>
                  </a:lnTo>
                  <a:lnTo>
                    <a:pt x="6948" y="335869"/>
                  </a:lnTo>
                  <a:lnTo>
                    <a:pt x="7795" y="345478"/>
                  </a:lnTo>
                  <a:lnTo>
                    <a:pt x="10031" y="347606"/>
                  </a:lnTo>
                  <a:lnTo>
                    <a:pt x="21174" y="351660"/>
                  </a:lnTo>
                  <a:lnTo>
                    <a:pt x="23183" y="353844"/>
                  </a:lnTo>
                  <a:lnTo>
                    <a:pt x="24523" y="356359"/>
                  </a:lnTo>
                  <a:lnTo>
                    <a:pt x="26475" y="358035"/>
                  </a:lnTo>
                  <a:lnTo>
                    <a:pt x="31465" y="359898"/>
                  </a:lnTo>
                  <a:lnTo>
                    <a:pt x="54579" y="361257"/>
                  </a:lnTo>
                  <a:lnTo>
                    <a:pt x="63358" y="358508"/>
                  </a:lnTo>
                  <a:lnTo>
                    <a:pt x="86409" y="345134"/>
                  </a:lnTo>
                  <a:lnTo>
                    <a:pt x="93781" y="335876"/>
                  </a:lnTo>
                  <a:lnTo>
                    <a:pt x="107372" y="325371"/>
                  </a:lnTo>
                  <a:lnTo>
                    <a:pt x="135059" y="278671"/>
                  </a:lnTo>
                  <a:lnTo>
                    <a:pt x="146775" y="245801"/>
                  </a:lnTo>
                  <a:lnTo>
                    <a:pt x="155524" y="204350"/>
                  </a:lnTo>
                  <a:lnTo>
                    <a:pt x="166105" y="164484"/>
                  </a:lnTo>
                  <a:lnTo>
                    <a:pt x="169554" y="122210"/>
                  </a:lnTo>
                  <a:lnTo>
                    <a:pt x="170008" y="78322"/>
                  </a:lnTo>
                  <a:lnTo>
                    <a:pt x="170074" y="32547"/>
                  </a:lnTo>
                  <a:lnTo>
                    <a:pt x="170075" y="25442"/>
                  </a:lnTo>
                  <a:lnTo>
                    <a:pt x="167254" y="18756"/>
                  </a:lnTo>
                  <a:lnTo>
                    <a:pt x="163531" y="12257"/>
                  </a:lnTo>
                  <a:lnTo>
                    <a:pt x="160945" y="1335"/>
                  </a:lnTo>
                  <a:lnTo>
                    <a:pt x="159756" y="703"/>
                  </a:lnTo>
                  <a:lnTo>
                    <a:pt x="155612" y="0"/>
                  </a:lnTo>
                  <a:lnTo>
                    <a:pt x="154083" y="871"/>
                  </a:lnTo>
                  <a:lnTo>
                    <a:pt x="153064" y="2510"/>
                  </a:lnTo>
                  <a:lnTo>
                    <a:pt x="152385" y="4661"/>
                  </a:lnTo>
                  <a:lnTo>
                    <a:pt x="150874" y="6095"/>
                  </a:lnTo>
                  <a:lnTo>
                    <a:pt x="146373" y="7688"/>
                  </a:lnTo>
                  <a:lnTo>
                    <a:pt x="144749" y="9172"/>
                  </a:lnTo>
                  <a:lnTo>
                    <a:pt x="142946" y="13642"/>
                  </a:lnTo>
                  <a:lnTo>
                    <a:pt x="138736" y="49355"/>
                  </a:lnTo>
                  <a:lnTo>
                    <a:pt x="133980" y="66792"/>
                  </a:lnTo>
                  <a:lnTo>
                    <a:pt x="132153" y="107095"/>
                  </a:lnTo>
                  <a:lnTo>
                    <a:pt x="131992" y="151255"/>
                  </a:lnTo>
                  <a:lnTo>
                    <a:pt x="133037" y="190057"/>
                  </a:lnTo>
                  <a:lnTo>
                    <a:pt x="143736" y="237384"/>
                  </a:lnTo>
                  <a:lnTo>
                    <a:pt x="148867" y="256560"/>
                  </a:lnTo>
                  <a:lnTo>
                    <a:pt x="153209" y="275647"/>
                  </a:lnTo>
                  <a:lnTo>
                    <a:pt x="161199" y="291886"/>
                  </a:lnTo>
                  <a:lnTo>
                    <a:pt x="164158" y="296004"/>
                  </a:lnTo>
                  <a:lnTo>
                    <a:pt x="167447" y="306223"/>
                  </a:lnTo>
                  <a:lnTo>
                    <a:pt x="169966" y="316762"/>
                  </a:lnTo>
                  <a:lnTo>
                    <a:pt x="180207" y="332151"/>
                  </a:lnTo>
                  <a:lnTo>
                    <a:pt x="189127" y="34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62"/>
          <p:cNvGrpSpPr/>
          <p:nvPr/>
        </p:nvGrpSpPr>
        <p:grpSpPr>
          <a:xfrm>
            <a:off x="4800600" y="2790829"/>
            <a:ext cx="285751" cy="638172"/>
            <a:chOff x="4800600" y="2790829"/>
            <a:chExt cx="285751" cy="638172"/>
          </a:xfrm>
        </p:grpSpPr>
        <p:sp>
          <p:nvSpPr>
            <p:cNvPr id="126" name="SMARTInkShape-655"/>
            <p:cNvSpPr/>
            <p:nvPr>
              <p:custDataLst>
                <p:tags r:id="rId121"/>
              </p:custDataLst>
            </p:nvPr>
          </p:nvSpPr>
          <p:spPr>
            <a:xfrm>
              <a:off x="4914900" y="3095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9039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56"/>
            <p:cNvSpPr/>
            <p:nvPr>
              <p:custDataLst>
                <p:tags r:id="rId122"/>
              </p:custDataLst>
            </p:nvPr>
          </p:nvSpPr>
          <p:spPr>
            <a:xfrm>
              <a:off x="4857750" y="2790829"/>
              <a:ext cx="123395" cy="209547"/>
            </a:xfrm>
            <a:custGeom>
              <a:avLst/>
              <a:gdLst/>
              <a:ahLst/>
              <a:cxnLst/>
              <a:rect l="0" t="0" r="0" b="0"/>
              <a:pathLst>
                <a:path w="123395" h="209547">
                  <a:moveTo>
                    <a:pt x="0" y="47621"/>
                  </a:moveTo>
                  <a:lnTo>
                    <a:pt x="0" y="47621"/>
                  </a:lnTo>
                  <a:lnTo>
                    <a:pt x="0" y="30011"/>
                  </a:lnTo>
                  <a:lnTo>
                    <a:pt x="1058" y="29531"/>
                  </a:lnTo>
                  <a:lnTo>
                    <a:pt x="5057" y="28997"/>
                  </a:lnTo>
                  <a:lnTo>
                    <a:pt x="6546" y="27797"/>
                  </a:lnTo>
                  <a:lnTo>
                    <a:pt x="14189" y="15351"/>
                  </a:lnTo>
                  <a:lnTo>
                    <a:pt x="19712" y="12112"/>
                  </a:lnTo>
                  <a:lnTo>
                    <a:pt x="51851" y="402"/>
                  </a:lnTo>
                  <a:lnTo>
                    <a:pt x="88908" y="0"/>
                  </a:lnTo>
                  <a:lnTo>
                    <a:pt x="95253" y="2820"/>
                  </a:lnTo>
                  <a:lnTo>
                    <a:pt x="98427" y="5054"/>
                  </a:lnTo>
                  <a:lnTo>
                    <a:pt x="101955" y="10358"/>
                  </a:lnTo>
                  <a:lnTo>
                    <a:pt x="102894" y="13254"/>
                  </a:lnTo>
                  <a:lnTo>
                    <a:pt x="104579" y="15185"/>
                  </a:lnTo>
                  <a:lnTo>
                    <a:pt x="109274" y="17330"/>
                  </a:lnTo>
                  <a:lnTo>
                    <a:pt x="110950" y="18960"/>
                  </a:lnTo>
                  <a:lnTo>
                    <a:pt x="121643" y="38277"/>
                  </a:lnTo>
                  <a:lnTo>
                    <a:pt x="123394" y="50832"/>
                  </a:lnTo>
                  <a:lnTo>
                    <a:pt x="113495" y="91810"/>
                  </a:lnTo>
                  <a:lnTo>
                    <a:pt x="103989" y="104720"/>
                  </a:lnTo>
                  <a:lnTo>
                    <a:pt x="101076" y="107911"/>
                  </a:lnTo>
                  <a:lnTo>
                    <a:pt x="97839" y="117103"/>
                  </a:lnTo>
                  <a:lnTo>
                    <a:pt x="95343" y="127185"/>
                  </a:lnTo>
                  <a:lnTo>
                    <a:pt x="87938" y="142281"/>
                  </a:lnTo>
                  <a:lnTo>
                    <a:pt x="87200" y="145652"/>
                  </a:lnTo>
                  <a:lnTo>
                    <a:pt x="85651" y="147900"/>
                  </a:lnTo>
                  <a:lnTo>
                    <a:pt x="83559" y="149399"/>
                  </a:lnTo>
                  <a:lnTo>
                    <a:pt x="81106" y="150398"/>
                  </a:lnTo>
                  <a:lnTo>
                    <a:pt x="79471" y="152122"/>
                  </a:lnTo>
                  <a:lnTo>
                    <a:pt x="74024" y="162494"/>
                  </a:lnTo>
                  <a:lnTo>
                    <a:pt x="69941" y="168526"/>
                  </a:lnTo>
                  <a:lnTo>
                    <a:pt x="68126" y="174734"/>
                  </a:lnTo>
                  <a:lnTo>
                    <a:pt x="66584" y="176813"/>
                  </a:lnTo>
                  <a:lnTo>
                    <a:pt x="64498" y="178199"/>
                  </a:lnTo>
                  <a:lnTo>
                    <a:pt x="62049" y="179123"/>
                  </a:lnTo>
                  <a:lnTo>
                    <a:pt x="60416" y="180797"/>
                  </a:lnTo>
                  <a:lnTo>
                    <a:pt x="58601" y="185480"/>
                  </a:lnTo>
                  <a:lnTo>
                    <a:pt x="57150" y="20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57"/>
            <p:cNvSpPr/>
            <p:nvPr>
              <p:custDataLst>
                <p:tags r:id="rId123"/>
              </p:custDataLst>
            </p:nvPr>
          </p:nvSpPr>
          <p:spPr>
            <a:xfrm>
              <a:off x="4829704" y="3390900"/>
              <a:ext cx="256647" cy="38101"/>
            </a:xfrm>
            <a:custGeom>
              <a:avLst/>
              <a:gdLst/>
              <a:ahLst/>
              <a:cxnLst/>
              <a:rect l="0" t="0" r="0" b="0"/>
              <a:pathLst>
                <a:path w="256647" h="38101">
                  <a:moveTo>
                    <a:pt x="37571" y="0"/>
                  </a:moveTo>
                  <a:lnTo>
                    <a:pt x="37571" y="0"/>
                  </a:lnTo>
                  <a:lnTo>
                    <a:pt x="27458" y="0"/>
                  </a:lnTo>
                  <a:lnTo>
                    <a:pt x="24479" y="1058"/>
                  </a:lnTo>
                  <a:lnTo>
                    <a:pt x="22493" y="2822"/>
                  </a:lnTo>
                  <a:lnTo>
                    <a:pt x="21169" y="5057"/>
                  </a:lnTo>
                  <a:lnTo>
                    <a:pt x="19228" y="6546"/>
                  </a:lnTo>
                  <a:lnTo>
                    <a:pt x="14250" y="8201"/>
                  </a:lnTo>
                  <a:lnTo>
                    <a:pt x="1257" y="9408"/>
                  </a:lnTo>
                  <a:lnTo>
                    <a:pt x="0" y="19603"/>
                  </a:lnTo>
                  <a:lnTo>
                    <a:pt x="882" y="22594"/>
                  </a:lnTo>
                  <a:lnTo>
                    <a:pt x="2528" y="24588"/>
                  </a:lnTo>
                  <a:lnTo>
                    <a:pt x="7719" y="27787"/>
                  </a:lnTo>
                  <a:lnTo>
                    <a:pt x="31714" y="29587"/>
                  </a:lnTo>
                  <a:lnTo>
                    <a:pt x="45243" y="35108"/>
                  </a:lnTo>
                  <a:lnTo>
                    <a:pt x="87791" y="37837"/>
                  </a:lnTo>
                  <a:lnTo>
                    <a:pt x="127478" y="38077"/>
                  </a:lnTo>
                  <a:lnTo>
                    <a:pt x="174267" y="38098"/>
                  </a:lnTo>
                  <a:lnTo>
                    <a:pt x="219892" y="38100"/>
                  </a:lnTo>
                  <a:lnTo>
                    <a:pt x="239155" y="38100"/>
                  </a:lnTo>
                  <a:lnTo>
                    <a:pt x="246403" y="35278"/>
                  </a:lnTo>
                  <a:lnTo>
                    <a:pt x="25664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58"/>
            <p:cNvSpPr/>
            <p:nvPr>
              <p:custDataLst>
                <p:tags r:id="rId124"/>
              </p:custDataLst>
            </p:nvPr>
          </p:nvSpPr>
          <p:spPr>
            <a:xfrm>
              <a:off x="4800600" y="3324225"/>
              <a:ext cx="257176" cy="9409"/>
            </a:xfrm>
            <a:custGeom>
              <a:avLst/>
              <a:gdLst/>
              <a:ahLst/>
              <a:cxnLst/>
              <a:rect l="0" t="0" r="0" b="0"/>
              <a:pathLst>
                <a:path w="257176" h="940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8201" y="9132"/>
                  </a:lnTo>
                  <a:lnTo>
                    <a:pt x="19246" y="9408"/>
                  </a:lnTo>
                  <a:lnTo>
                    <a:pt x="27251" y="6651"/>
                  </a:lnTo>
                  <a:lnTo>
                    <a:pt x="30867" y="4434"/>
                  </a:lnTo>
                  <a:lnTo>
                    <a:pt x="46070" y="1314"/>
                  </a:lnTo>
                  <a:lnTo>
                    <a:pt x="87749" y="115"/>
                  </a:lnTo>
                  <a:lnTo>
                    <a:pt x="134852" y="10"/>
                  </a:lnTo>
                  <a:lnTo>
                    <a:pt x="181172" y="1"/>
                  </a:lnTo>
                  <a:lnTo>
                    <a:pt x="227781" y="0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659"/>
          <p:cNvSpPr/>
          <p:nvPr>
            <p:custDataLst>
              <p:tags r:id="rId4"/>
            </p:custDataLst>
          </p:nvPr>
        </p:nvSpPr>
        <p:spPr>
          <a:xfrm>
            <a:off x="2714663" y="3581400"/>
            <a:ext cx="1266788" cy="38101"/>
          </a:xfrm>
          <a:custGeom>
            <a:avLst/>
            <a:gdLst/>
            <a:ahLst/>
            <a:cxnLst/>
            <a:rect l="0" t="0" r="0" b="0"/>
            <a:pathLst>
              <a:path w="1266788" h="38101">
                <a:moveTo>
                  <a:pt x="28537" y="0"/>
                </a:moveTo>
                <a:lnTo>
                  <a:pt x="28537" y="0"/>
                </a:lnTo>
                <a:lnTo>
                  <a:pt x="11203" y="0"/>
                </a:lnTo>
                <a:lnTo>
                  <a:pt x="0" y="9491"/>
                </a:lnTo>
                <a:lnTo>
                  <a:pt x="45296" y="9525"/>
                </a:lnTo>
                <a:lnTo>
                  <a:pt x="86239" y="9525"/>
                </a:lnTo>
                <a:lnTo>
                  <a:pt x="116566" y="12347"/>
                </a:lnTo>
                <a:lnTo>
                  <a:pt x="162190" y="18167"/>
                </a:lnTo>
                <a:lnTo>
                  <a:pt x="202870" y="18875"/>
                </a:lnTo>
                <a:lnTo>
                  <a:pt x="241763" y="18998"/>
                </a:lnTo>
                <a:lnTo>
                  <a:pt x="283979" y="21857"/>
                </a:lnTo>
                <a:lnTo>
                  <a:pt x="323298" y="26584"/>
                </a:lnTo>
                <a:lnTo>
                  <a:pt x="364582" y="27985"/>
                </a:lnTo>
                <a:lnTo>
                  <a:pt x="410328" y="28400"/>
                </a:lnTo>
                <a:lnTo>
                  <a:pt x="457397" y="28523"/>
                </a:lnTo>
                <a:lnTo>
                  <a:pt x="504857" y="28560"/>
                </a:lnTo>
                <a:lnTo>
                  <a:pt x="552433" y="28570"/>
                </a:lnTo>
                <a:lnTo>
                  <a:pt x="585229" y="28573"/>
                </a:lnTo>
                <a:lnTo>
                  <a:pt x="620973" y="28575"/>
                </a:lnTo>
                <a:lnTo>
                  <a:pt x="655203" y="28575"/>
                </a:lnTo>
                <a:lnTo>
                  <a:pt x="688055" y="28575"/>
                </a:lnTo>
                <a:lnTo>
                  <a:pt x="720295" y="28575"/>
                </a:lnTo>
                <a:lnTo>
                  <a:pt x="755085" y="28575"/>
                </a:lnTo>
                <a:lnTo>
                  <a:pt x="790656" y="28575"/>
                </a:lnTo>
                <a:lnTo>
                  <a:pt x="824104" y="28575"/>
                </a:lnTo>
                <a:lnTo>
                  <a:pt x="856608" y="28575"/>
                </a:lnTo>
                <a:lnTo>
                  <a:pt x="888694" y="28575"/>
                </a:lnTo>
                <a:lnTo>
                  <a:pt x="935449" y="28575"/>
                </a:lnTo>
                <a:lnTo>
                  <a:pt x="976584" y="28575"/>
                </a:lnTo>
                <a:lnTo>
                  <a:pt x="1015583" y="27517"/>
                </a:lnTo>
                <a:lnTo>
                  <a:pt x="1052892" y="22029"/>
                </a:lnTo>
                <a:lnTo>
                  <a:pt x="1094479" y="19639"/>
                </a:lnTo>
                <a:lnTo>
                  <a:pt x="1133268" y="19167"/>
                </a:lnTo>
                <a:lnTo>
                  <a:pt x="1178218" y="26604"/>
                </a:lnTo>
                <a:lnTo>
                  <a:pt x="1225345" y="28460"/>
                </a:lnTo>
                <a:lnTo>
                  <a:pt x="1266235" y="28575"/>
                </a:lnTo>
                <a:lnTo>
                  <a:pt x="1266787" y="38090"/>
                </a:lnTo>
                <a:lnTo>
                  <a:pt x="1245328" y="38100"/>
                </a:lnTo>
                <a:lnTo>
                  <a:pt x="1238553" y="35277"/>
                </a:lnTo>
                <a:lnTo>
                  <a:pt x="1235264" y="33043"/>
                </a:lnTo>
                <a:lnTo>
                  <a:pt x="1220523" y="29899"/>
                </a:lnTo>
                <a:lnTo>
                  <a:pt x="1176183" y="28627"/>
                </a:lnTo>
                <a:lnTo>
                  <a:pt x="1160902" y="27540"/>
                </a:lnTo>
                <a:lnTo>
                  <a:pt x="1113314" y="19935"/>
                </a:lnTo>
                <a:lnTo>
                  <a:pt x="1066621" y="19167"/>
                </a:lnTo>
                <a:lnTo>
                  <a:pt x="1027576" y="19073"/>
                </a:lnTo>
                <a:lnTo>
                  <a:pt x="980195" y="19055"/>
                </a:lnTo>
                <a:lnTo>
                  <a:pt x="939865" y="19051"/>
                </a:lnTo>
                <a:lnTo>
                  <a:pt x="894402" y="16228"/>
                </a:lnTo>
                <a:lnTo>
                  <a:pt x="862099" y="12504"/>
                </a:lnTo>
                <a:lnTo>
                  <a:pt x="826576" y="10849"/>
                </a:lnTo>
                <a:lnTo>
                  <a:pt x="792443" y="10114"/>
                </a:lnTo>
                <a:lnTo>
                  <a:pt x="757518" y="9787"/>
                </a:lnTo>
                <a:lnTo>
                  <a:pt x="717300" y="9642"/>
                </a:lnTo>
                <a:lnTo>
                  <a:pt x="677554" y="9577"/>
                </a:lnTo>
                <a:lnTo>
                  <a:pt x="638722" y="9548"/>
                </a:lnTo>
                <a:lnTo>
                  <a:pt x="600297" y="9535"/>
                </a:lnTo>
                <a:lnTo>
                  <a:pt x="562053" y="9530"/>
                </a:lnTo>
                <a:lnTo>
                  <a:pt x="523888" y="9527"/>
                </a:lnTo>
                <a:lnTo>
                  <a:pt x="485760" y="9525"/>
                </a:lnTo>
                <a:lnTo>
                  <a:pt x="450469" y="9525"/>
                </a:lnTo>
                <a:lnTo>
                  <a:pt x="417146" y="10583"/>
                </a:lnTo>
                <a:lnTo>
                  <a:pt x="370752" y="16071"/>
                </a:lnTo>
                <a:lnTo>
                  <a:pt x="334898" y="18167"/>
                </a:lnTo>
                <a:lnTo>
                  <a:pt x="291038" y="21698"/>
                </a:lnTo>
                <a:lnTo>
                  <a:pt x="248117" y="27669"/>
                </a:lnTo>
                <a:lnTo>
                  <a:pt x="203025" y="28522"/>
                </a:lnTo>
                <a:lnTo>
                  <a:pt x="180937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660"/>
          <p:cNvSpPr/>
          <p:nvPr>
            <p:custDataLst>
              <p:tags r:id="rId5"/>
            </p:custDataLst>
          </p:nvPr>
        </p:nvSpPr>
        <p:spPr>
          <a:xfrm>
            <a:off x="4838831" y="90120"/>
            <a:ext cx="495170" cy="547875"/>
          </a:xfrm>
          <a:custGeom>
            <a:avLst/>
            <a:gdLst/>
            <a:ahLst/>
            <a:cxnLst/>
            <a:rect l="0" t="0" r="0" b="0"/>
            <a:pathLst>
              <a:path w="495170" h="547875">
                <a:moveTo>
                  <a:pt x="352294" y="33705"/>
                </a:moveTo>
                <a:lnTo>
                  <a:pt x="352294" y="33705"/>
                </a:lnTo>
                <a:lnTo>
                  <a:pt x="352294" y="24190"/>
                </a:lnTo>
                <a:lnTo>
                  <a:pt x="347238" y="24183"/>
                </a:lnTo>
                <a:lnTo>
                  <a:pt x="345749" y="25240"/>
                </a:lnTo>
                <a:lnTo>
                  <a:pt x="344755" y="27004"/>
                </a:lnTo>
                <a:lnTo>
                  <a:pt x="344093" y="29237"/>
                </a:lnTo>
                <a:lnTo>
                  <a:pt x="334685" y="41514"/>
                </a:lnTo>
                <a:lnTo>
                  <a:pt x="314002" y="65283"/>
                </a:lnTo>
                <a:lnTo>
                  <a:pt x="288787" y="111101"/>
                </a:lnTo>
                <a:lnTo>
                  <a:pt x="268685" y="151006"/>
                </a:lnTo>
                <a:lnTo>
                  <a:pt x="235506" y="196869"/>
                </a:lnTo>
                <a:lnTo>
                  <a:pt x="211222" y="243418"/>
                </a:lnTo>
                <a:lnTo>
                  <a:pt x="180663" y="288079"/>
                </a:lnTo>
                <a:lnTo>
                  <a:pt x="142524" y="328807"/>
                </a:lnTo>
                <a:lnTo>
                  <a:pt x="95291" y="376409"/>
                </a:lnTo>
                <a:lnTo>
                  <a:pt x="57035" y="419405"/>
                </a:lnTo>
                <a:lnTo>
                  <a:pt x="45384" y="429494"/>
                </a:lnTo>
                <a:lnTo>
                  <a:pt x="13738" y="468363"/>
                </a:lnTo>
                <a:lnTo>
                  <a:pt x="7430" y="481317"/>
                </a:lnTo>
                <a:lnTo>
                  <a:pt x="0" y="490739"/>
                </a:lnTo>
                <a:lnTo>
                  <a:pt x="8081" y="482689"/>
                </a:lnTo>
                <a:lnTo>
                  <a:pt x="17797" y="467488"/>
                </a:lnTo>
                <a:lnTo>
                  <a:pt x="50069" y="439025"/>
                </a:lnTo>
                <a:lnTo>
                  <a:pt x="81226" y="394306"/>
                </a:lnTo>
                <a:lnTo>
                  <a:pt x="124373" y="347852"/>
                </a:lnTo>
                <a:lnTo>
                  <a:pt x="161928" y="308837"/>
                </a:lnTo>
                <a:lnTo>
                  <a:pt x="199920" y="264284"/>
                </a:lnTo>
                <a:lnTo>
                  <a:pt x="243056" y="219540"/>
                </a:lnTo>
                <a:lnTo>
                  <a:pt x="284737" y="177540"/>
                </a:lnTo>
                <a:lnTo>
                  <a:pt x="323544" y="138670"/>
                </a:lnTo>
                <a:lnTo>
                  <a:pt x="370263" y="91938"/>
                </a:lnTo>
                <a:lnTo>
                  <a:pt x="395595" y="66604"/>
                </a:lnTo>
                <a:lnTo>
                  <a:pt x="397997" y="58557"/>
                </a:lnTo>
                <a:lnTo>
                  <a:pt x="398637" y="53448"/>
                </a:lnTo>
                <a:lnTo>
                  <a:pt x="407816" y="42127"/>
                </a:lnTo>
                <a:lnTo>
                  <a:pt x="432340" y="20174"/>
                </a:lnTo>
                <a:lnTo>
                  <a:pt x="435495" y="14286"/>
                </a:lnTo>
                <a:lnTo>
                  <a:pt x="436337" y="11234"/>
                </a:lnTo>
                <a:lnTo>
                  <a:pt x="437955" y="9199"/>
                </a:lnTo>
                <a:lnTo>
                  <a:pt x="444233" y="5277"/>
                </a:lnTo>
                <a:lnTo>
                  <a:pt x="446563" y="0"/>
                </a:lnTo>
                <a:lnTo>
                  <a:pt x="446890" y="651"/>
                </a:lnTo>
                <a:lnTo>
                  <a:pt x="447108" y="2144"/>
                </a:lnTo>
                <a:lnTo>
                  <a:pt x="444528" y="6625"/>
                </a:lnTo>
                <a:lnTo>
                  <a:pt x="410685" y="50163"/>
                </a:lnTo>
                <a:lnTo>
                  <a:pt x="380614" y="91768"/>
                </a:lnTo>
                <a:lnTo>
                  <a:pt x="360475" y="129135"/>
                </a:lnTo>
                <a:lnTo>
                  <a:pt x="332155" y="173637"/>
                </a:lnTo>
                <a:lnTo>
                  <a:pt x="302259" y="216921"/>
                </a:lnTo>
                <a:lnTo>
                  <a:pt x="266093" y="260866"/>
                </a:lnTo>
                <a:lnTo>
                  <a:pt x="234921" y="301179"/>
                </a:lnTo>
                <a:lnTo>
                  <a:pt x="199287" y="345988"/>
                </a:lnTo>
                <a:lnTo>
                  <a:pt x="161674" y="385727"/>
                </a:lnTo>
                <a:lnTo>
                  <a:pt x="124728" y="424150"/>
                </a:lnTo>
                <a:lnTo>
                  <a:pt x="93128" y="462314"/>
                </a:lnTo>
                <a:lnTo>
                  <a:pt x="55694" y="509117"/>
                </a:lnTo>
                <a:lnTo>
                  <a:pt x="33757" y="533990"/>
                </a:lnTo>
                <a:lnTo>
                  <a:pt x="28506" y="547874"/>
                </a:lnTo>
                <a:lnTo>
                  <a:pt x="70082" y="506414"/>
                </a:lnTo>
                <a:lnTo>
                  <a:pt x="114634" y="466580"/>
                </a:lnTo>
                <a:lnTo>
                  <a:pt x="157418" y="420013"/>
                </a:lnTo>
                <a:lnTo>
                  <a:pt x="199186" y="387703"/>
                </a:lnTo>
                <a:lnTo>
                  <a:pt x="240018" y="347908"/>
                </a:lnTo>
                <a:lnTo>
                  <a:pt x="283985" y="307660"/>
                </a:lnTo>
                <a:lnTo>
                  <a:pt x="330526" y="268923"/>
                </a:lnTo>
                <a:lnTo>
                  <a:pt x="377829" y="235691"/>
                </a:lnTo>
                <a:lnTo>
                  <a:pt x="420303" y="200680"/>
                </a:lnTo>
                <a:lnTo>
                  <a:pt x="464755" y="168551"/>
                </a:lnTo>
                <a:lnTo>
                  <a:pt x="495169" y="14800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661"/>
          <p:cNvSpPr/>
          <p:nvPr>
            <p:custDataLst>
              <p:tags r:id="rId6"/>
            </p:custDataLst>
          </p:nvPr>
        </p:nvSpPr>
        <p:spPr>
          <a:xfrm>
            <a:off x="3148685" y="2943260"/>
            <a:ext cx="518377" cy="47591"/>
          </a:xfrm>
          <a:custGeom>
            <a:avLst/>
            <a:gdLst/>
            <a:ahLst/>
            <a:cxnLst/>
            <a:rect l="0" t="0" r="0" b="0"/>
            <a:pathLst>
              <a:path w="518377" h="47591">
                <a:moveTo>
                  <a:pt x="42190" y="9490"/>
                </a:moveTo>
                <a:lnTo>
                  <a:pt x="42190" y="9490"/>
                </a:lnTo>
                <a:lnTo>
                  <a:pt x="28001" y="9490"/>
                </a:lnTo>
                <a:lnTo>
                  <a:pt x="26381" y="8432"/>
                </a:lnTo>
                <a:lnTo>
                  <a:pt x="25300" y="6668"/>
                </a:lnTo>
                <a:lnTo>
                  <a:pt x="23151" y="0"/>
                </a:lnTo>
                <a:lnTo>
                  <a:pt x="23144" y="5032"/>
                </a:lnTo>
                <a:lnTo>
                  <a:pt x="24201" y="6518"/>
                </a:lnTo>
                <a:lnTo>
                  <a:pt x="25964" y="7509"/>
                </a:lnTo>
                <a:lnTo>
                  <a:pt x="36398" y="9099"/>
                </a:lnTo>
                <a:lnTo>
                  <a:pt x="77687" y="9480"/>
                </a:lnTo>
                <a:lnTo>
                  <a:pt x="119301" y="9489"/>
                </a:lnTo>
                <a:lnTo>
                  <a:pt x="166135" y="9490"/>
                </a:lnTo>
                <a:lnTo>
                  <a:pt x="213656" y="9490"/>
                </a:lnTo>
                <a:lnTo>
                  <a:pt x="258289" y="9490"/>
                </a:lnTo>
                <a:lnTo>
                  <a:pt x="301599" y="9490"/>
                </a:lnTo>
                <a:lnTo>
                  <a:pt x="345550" y="9490"/>
                </a:lnTo>
                <a:lnTo>
                  <a:pt x="390293" y="9490"/>
                </a:lnTo>
                <a:lnTo>
                  <a:pt x="433610" y="9490"/>
                </a:lnTo>
                <a:lnTo>
                  <a:pt x="476686" y="9490"/>
                </a:lnTo>
                <a:lnTo>
                  <a:pt x="518376" y="9490"/>
                </a:lnTo>
                <a:lnTo>
                  <a:pt x="473383" y="9490"/>
                </a:lnTo>
                <a:lnTo>
                  <a:pt x="431799" y="9490"/>
                </a:lnTo>
                <a:lnTo>
                  <a:pt x="394434" y="9490"/>
                </a:lnTo>
                <a:lnTo>
                  <a:pt x="349934" y="9490"/>
                </a:lnTo>
                <a:lnTo>
                  <a:pt x="306649" y="12312"/>
                </a:lnTo>
                <a:lnTo>
                  <a:pt x="270126" y="17029"/>
                </a:lnTo>
                <a:lnTo>
                  <a:pt x="232494" y="18426"/>
                </a:lnTo>
                <a:lnTo>
                  <a:pt x="186907" y="23955"/>
                </a:lnTo>
                <a:lnTo>
                  <a:pt x="140783" y="27635"/>
                </a:lnTo>
                <a:lnTo>
                  <a:pt x="100000" y="31183"/>
                </a:lnTo>
                <a:lnTo>
                  <a:pt x="52860" y="38217"/>
                </a:lnTo>
                <a:lnTo>
                  <a:pt x="7749" y="47305"/>
                </a:lnTo>
                <a:lnTo>
                  <a:pt x="0" y="47506"/>
                </a:lnTo>
                <a:lnTo>
                  <a:pt x="43070" y="47589"/>
                </a:lnTo>
                <a:lnTo>
                  <a:pt x="81660" y="47590"/>
                </a:lnTo>
                <a:lnTo>
                  <a:pt x="128096" y="47590"/>
                </a:lnTo>
                <a:lnTo>
                  <a:pt x="173655" y="47590"/>
                </a:lnTo>
                <a:lnTo>
                  <a:pt x="220597" y="47590"/>
                </a:lnTo>
                <a:lnTo>
                  <a:pt x="250979" y="44768"/>
                </a:lnTo>
                <a:lnTo>
                  <a:pt x="294746" y="39389"/>
                </a:lnTo>
                <a:lnTo>
                  <a:pt x="336553" y="38326"/>
                </a:lnTo>
                <a:lnTo>
                  <a:pt x="375565" y="380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166"/>
          <p:cNvGrpSpPr/>
          <p:nvPr/>
        </p:nvGrpSpPr>
        <p:grpSpPr>
          <a:xfrm>
            <a:off x="4105275" y="257186"/>
            <a:ext cx="550650" cy="409565"/>
            <a:chOff x="4105275" y="257186"/>
            <a:chExt cx="550650" cy="409565"/>
          </a:xfrm>
        </p:grpSpPr>
        <p:sp>
          <p:nvSpPr>
            <p:cNvPr id="134" name="SMARTInkShape-662"/>
            <p:cNvSpPr/>
            <p:nvPr>
              <p:custDataLst>
                <p:tags r:id="rId119"/>
              </p:custDataLst>
            </p:nvPr>
          </p:nvSpPr>
          <p:spPr>
            <a:xfrm>
              <a:off x="4105275" y="638175"/>
              <a:ext cx="466726" cy="28576"/>
            </a:xfrm>
            <a:custGeom>
              <a:avLst/>
              <a:gdLst/>
              <a:ahLst/>
              <a:cxnLst/>
              <a:rect l="0" t="0" r="0" b="0"/>
              <a:pathLst>
                <a:path w="466726" h="28576">
                  <a:moveTo>
                    <a:pt x="0" y="28575"/>
                  </a:moveTo>
                  <a:lnTo>
                    <a:pt x="0" y="28575"/>
                  </a:lnTo>
                  <a:lnTo>
                    <a:pt x="30867" y="28575"/>
                  </a:lnTo>
                  <a:lnTo>
                    <a:pt x="74491" y="19442"/>
                  </a:lnTo>
                  <a:lnTo>
                    <a:pt x="115329" y="19102"/>
                  </a:lnTo>
                  <a:lnTo>
                    <a:pt x="161002" y="19057"/>
                  </a:lnTo>
                  <a:lnTo>
                    <a:pt x="192513" y="16229"/>
                  </a:lnTo>
                  <a:lnTo>
                    <a:pt x="237332" y="10408"/>
                  </a:lnTo>
                  <a:lnTo>
                    <a:pt x="277583" y="9641"/>
                  </a:lnTo>
                  <a:lnTo>
                    <a:pt x="320187" y="9532"/>
                  </a:lnTo>
                  <a:lnTo>
                    <a:pt x="361791" y="9525"/>
                  </a:lnTo>
                  <a:lnTo>
                    <a:pt x="316431" y="9525"/>
                  </a:lnTo>
                  <a:lnTo>
                    <a:pt x="269710" y="9525"/>
                  </a:lnTo>
                  <a:lnTo>
                    <a:pt x="225415" y="9525"/>
                  </a:lnTo>
                  <a:lnTo>
                    <a:pt x="188382" y="10583"/>
                  </a:lnTo>
                  <a:lnTo>
                    <a:pt x="169464" y="17064"/>
                  </a:lnTo>
                  <a:lnTo>
                    <a:pt x="133484" y="19049"/>
                  </a:lnTo>
                  <a:lnTo>
                    <a:pt x="179067" y="19050"/>
                  </a:lnTo>
                  <a:lnTo>
                    <a:pt x="222723" y="19050"/>
                  </a:lnTo>
                  <a:lnTo>
                    <a:pt x="260718" y="19050"/>
                  </a:lnTo>
                  <a:lnTo>
                    <a:pt x="303618" y="13993"/>
                  </a:lnTo>
                  <a:lnTo>
                    <a:pt x="343725" y="10408"/>
                  </a:lnTo>
                  <a:lnTo>
                    <a:pt x="388493" y="9699"/>
                  </a:lnTo>
                  <a:lnTo>
                    <a:pt x="431336" y="8490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63"/>
            <p:cNvSpPr/>
            <p:nvPr>
              <p:custDataLst>
                <p:tags r:id="rId120"/>
              </p:custDataLst>
            </p:nvPr>
          </p:nvSpPr>
          <p:spPr>
            <a:xfrm>
              <a:off x="4486278" y="257186"/>
              <a:ext cx="169647" cy="47615"/>
            </a:xfrm>
            <a:custGeom>
              <a:avLst/>
              <a:gdLst/>
              <a:ahLst/>
              <a:cxnLst/>
              <a:rect l="0" t="0" r="0" b="0"/>
              <a:pathLst>
                <a:path w="169647" h="47615">
                  <a:moveTo>
                    <a:pt x="9522" y="38089"/>
                  </a:moveTo>
                  <a:lnTo>
                    <a:pt x="9522" y="38089"/>
                  </a:lnTo>
                  <a:lnTo>
                    <a:pt x="0" y="38089"/>
                  </a:lnTo>
                  <a:lnTo>
                    <a:pt x="22387" y="38089"/>
                  </a:lnTo>
                  <a:lnTo>
                    <a:pt x="28645" y="35267"/>
                  </a:lnTo>
                  <a:lnTo>
                    <a:pt x="31796" y="33032"/>
                  </a:lnTo>
                  <a:lnTo>
                    <a:pt x="46343" y="29888"/>
                  </a:lnTo>
                  <a:lnTo>
                    <a:pt x="76447" y="25916"/>
                  </a:lnTo>
                  <a:lnTo>
                    <a:pt x="95321" y="21077"/>
                  </a:lnTo>
                  <a:lnTo>
                    <a:pt x="106922" y="18886"/>
                  </a:lnTo>
                  <a:lnTo>
                    <a:pt x="151286" y="956"/>
                  </a:lnTo>
                  <a:lnTo>
                    <a:pt x="169646" y="27"/>
                  </a:lnTo>
                  <a:lnTo>
                    <a:pt x="165857" y="0"/>
                  </a:lnTo>
                  <a:lnTo>
                    <a:pt x="160849" y="2816"/>
                  </a:lnTo>
                  <a:lnTo>
                    <a:pt x="155095" y="6537"/>
                  </a:lnTo>
                  <a:lnTo>
                    <a:pt x="145906" y="9690"/>
                  </a:lnTo>
                  <a:lnTo>
                    <a:pt x="135421" y="15799"/>
                  </a:lnTo>
                  <a:lnTo>
                    <a:pt x="120438" y="19137"/>
                  </a:lnTo>
                  <a:lnTo>
                    <a:pt x="87882" y="35458"/>
                  </a:lnTo>
                  <a:lnTo>
                    <a:pt x="41110" y="47419"/>
                  </a:lnTo>
                  <a:lnTo>
                    <a:pt x="38149" y="47611"/>
                  </a:lnTo>
                  <a:lnTo>
                    <a:pt x="78097" y="47614"/>
                  </a:lnTo>
                  <a:lnTo>
                    <a:pt x="124020" y="38677"/>
                  </a:lnTo>
                  <a:lnTo>
                    <a:pt x="142872" y="38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664"/>
          <p:cNvSpPr/>
          <p:nvPr>
            <p:custDataLst>
              <p:tags r:id="rId7"/>
            </p:custDataLst>
          </p:nvPr>
        </p:nvSpPr>
        <p:spPr>
          <a:xfrm>
            <a:off x="6972300" y="1956747"/>
            <a:ext cx="1571626" cy="148279"/>
          </a:xfrm>
          <a:custGeom>
            <a:avLst/>
            <a:gdLst/>
            <a:ahLst/>
            <a:cxnLst/>
            <a:rect l="0" t="0" r="0" b="0"/>
            <a:pathLst>
              <a:path w="1571626" h="148279">
                <a:moveTo>
                  <a:pt x="0" y="33978"/>
                </a:moveTo>
                <a:lnTo>
                  <a:pt x="0" y="33978"/>
                </a:lnTo>
                <a:lnTo>
                  <a:pt x="0" y="5833"/>
                </a:lnTo>
                <a:lnTo>
                  <a:pt x="5056" y="474"/>
                </a:lnTo>
                <a:lnTo>
                  <a:pt x="6545" y="0"/>
                </a:lnTo>
                <a:lnTo>
                  <a:pt x="7538" y="743"/>
                </a:lnTo>
                <a:lnTo>
                  <a:pt x="8200" y="2296"/>
                </a:lnTo>
                <a:lnTo>
                  <a:pt x="9701" y="3332"/>
                </a:lnTo>
                <a:lnTo>
                  <a:pt x="16868" y="4789"/>
                </a:lnTo>
                <a:lnTo>
                  <a:pt x="22666" y="5130"/>
                </a:lnTo>
                <a:lnTo>
                  <a:pt x="28771" y="8104"/>
                </a:lnTo>
                <a:lnTo>
                  <a:pt x="74517" y="37200"/>
                </a:lnTo>
                <a:lnTo>
                  <a:pt x="119457" y="48006"/>
                </a:lnTo>
                <a:lnTo>
                  <a:pt x="162604" y="62728"/>
                </a:lnTo>
                <a:lnTo>
                  <a:pt x="193523" y="69308"/>
                </a:lnTo>
                <a:lnTo>
                  <a:pt x="229495" y="71257"/>
                </a:lnTo>
                <a:lnTo>
                  <a:pt x="266965" y="71835"/>
                </a:lnTo>
                <a:lnTo>
                  <a:pt x="304878" y="72006"/>
                </a:lnTo>
                <a:lnTo>
                  <a:pt x="350559" y="72064"/>
                </a:lnTo>
                <a:lnTo>
                  <a:pt x="390560" y="67017"/>
                </a:lnTo>
                <a:lnTo>
                  <a:pt x="430870" y="58819"/>
                </a:lnTo>
                <a:lnTo>
                  <a:pt x="469624" y="54744"/>
                </a:lnTo>
                <a:lnTo>
                  <a:pt x="507919" y="48480"/>
                </a:lnTo>
                <a:lnTo>
                  <a:pt x="546076" y="44978"/>
                </a:lnTo>
                <a:lnTo>
                  <a:pt x="584193" y="38884"/>
                </a:lnTo>
                <a:lnTo>
                  <a:pt x="622298" y="35432"/>
                </a:lnTo>
                <a:lnTo>
                  <a:pt x="660399" y="34409"/>
                </a:lnTo>
                <a:lnTo>
                  <a:pt x="703596" y="34063"/>
                </a:lnTo>
                <a:lnTo>
                  <a:pt x="745525" y="33995"/>
                </a:lnTo>
                <a:lnTo>
                  <a:pt x="789202" y="39038"/>
                </a:lnTo>
                <a:lnTo>
                  <a:pt x="835197" y="45737"/>
                </a:lnTo>
                <a:lnTo>
                  <a:pt x="876101" y="59672"/>
                </a:lnTo>
                <a:lnTo>
                  <a:pt x="898583" y="67932"/>
                </a:lnTo>
                <a:lnTo>
                  <a:pt x="945180" y="79318"/>
                </a:lnTo>
                <a:lnTo>
                  <a:pt x="971359" y="88482"/>
                </a:lnTo>
                <a:lnTo>
                  <a:pt x="1009821" y="98384"/>
                </a:lnTo>
                <a:lnTo>
                  <a:pt x="1040454" y="107535"/>
                </a:lnTo>
                <a:lnTo>
                  <a:pt x="1086144" y="116376"/>
                </a:lnTo>
                <a:lnTo>
                  <a:pt x="1133513" y="119265"/>
                </a:lnTo>
                <a:lnTo>
                  <a:pt x="1181105" y="127184"/>
                </a:lnTo>
                <a:lnTo>
                  <a:pt x="1219201" y="128824"/>
                </a:lnTo>
                <a:lnTo>
                  <a:pt x="1263845" y="129148"/>
                </a:lnTo>
                <a:lnTo>
                  <a:pt x="1304337" y="129212"/>
                </a:lnTo>
                <a:lnTo>
                  <a:pt x="1342909" y="129225"/>
                </a:lnTo>
                <a:lnTo>
                  <a:pt x="1386589" y="129227"/>
                </a:lnTo>
                <a:lnTo>
                  <a:pt x="1429679" y="129228"/>
                </a:lnTo>
                <a:lnTo>
                  <a:pt x="1473675" y="129228"/>
                </a:lnTo>
                <a:lnTo>
                  <a:pt x="1487876" y="130286"/>
                </a:lnTo>
                <a:lnTo>
                  <a:pt x="1533454" y="138165"/>
                </a:lnTo>
                <a:lnTo>
                  <a:pt x="1546194" y="139550"/>
                </a:lnTo>
                <a:lnTo>
                  <a:pt x="1571625" y="1482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168"/>
          <p:cNvGrpSpPr/>
          <p:nvPr/>
        </p:nvGrpSpPr>
        <p:grpSpPr>
          <a:xfrm>
            <a:off x="7010516" y="2352678"/>
            <a:ext cx="579560" cy="371473"/>
            <a:chOff x="7010516" y="2352678"/>
            <a:chExt cx="579560" cy="371473"/>
          </a:xfrm>
        </p:grpSpPr>
        <p:sp>
          <p:nvSpPr>
            <p:cNvPr id="138" name="SMARTInkShape-665"/>
            <p:cNvSpPr/>
            <p:nvPr>
              <p:custDataLst>
                <p:tags r:id="rId114"/>
              </p:custDataLst>
            </p:nvPr>
          </p:nvSpPr>
          <p:spPr>
            <a:xfrm>
              <a:off x="7534275" y="2428875"/>
              <a:ext cx="55801" cy="247651"/>
            </a:xfrm>
            <a:custGeom>
              <a:avLst/>
              <a:gdLst/>
              <a:ahLst/>
              <a:cxnLst/>
              <a:rect l="0" t="0" r="0" b="0"/>
              <a:pathLst>
                <a:path w="55801" h="2476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1872" y="10361"/>
                  </a:lnTo>
                  <a:lnTo>
                    <a:pt x="25595" y="16246"/>
                  </a:lnTo>
                  <a:lnTo>
                    <a:pt x="43686" y="60706"/>
                  </a:lnTo>
                  <a:lnTo>
                    <a:pt x="54934" y="104797"/>
                  </a:lnTo>
                  <a:lnTo>
                    <a:pt x="55800" y="144132"/>
                  </a:lnTo>
                  <a:lnTo>
                    <a:pt x="43854" y="185609"/>
                  </a:lnTo>
                  <a:lnTo>
                    <a:pt x="30574" y="21238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66"/>
            <p:cNvSpPr/>
            <p:nvPr>
              <p:custDataLst>
                <p:tags r:id="rId115"/>
              </p:custDataLst>
            </p:nvPr>
          </p:nvSpPr>
          <p:spPr>
            <a:xfrm>
              <a:off x="7343813" y="2524277"/>
              <a:ext cx="123788" cy="142559"/>
            </a:xfrm>
            <a:custGeom>
              <a:avLst/>
              <a:gdLst/>
              <a:ahLst/>
              <a:cxnLst/>
              <a:rect l="0" t="0" r="0" b="0"/>
              <a:pathLst>
                <a:path w="123788" h="142559">
                  <a:moveTo>
                    <a:pt x="9487" y="37948"/>
                  </a:moveTo>
                  <a:lnTo>
                    <a:pt x="9487" y="37948"/>
                  </a:lnTo>
                  <a:lnTo>
                    <a:pt x="9487" y="361"/>
                  </a:lnTo>
                  <a:lnTo>
                    <a:pt x="14543" y="0"/>
                  </a:lnTo>
                  <a:lnTo>
                    <a:pt x="16032" y="1008"/>
                  </a:lnTo>
                  <a:lnTo>
                    <a:pt x="17025" y="2737"/>
                  </a:lnTo>
                  <a:lnTo>
                    <a:pt x="17687" y="4949"/>
                  </a:lnTo>
                  <a:lnTo>
                    <a:pt x="19188" y="6424"/>
                  </a:lnTo>
                  <a:lnTo>
                    <a:pt x="23676" y="8062"/>
                  </a:lnTo>
                  <a:lnTo>
                    <a:pt x="25296" y="9557"/>
                  </a:lnTo>
                  <a:lnTo>
                    <a:pt x="35886" y="28619"/>
                  </a:lnTo>
                  <a:lnTo>
                    <a:pt x="43465" y="60377"/>
                  </a:lnTo>
                  <a:lnTo>
                    <a:pt x="37185" y="100488"/>
                  </a:lnTo>
                  <a:lnTo>
                    <a:pt x="27736" y="113958"/>
                  </a:lnTo>
                  <a:lnTo>
                    <a:pt x="13615" y="129998"/>
                  </a:lnTo>
                  <a:lnTo>
                    <a:pt x="11321" y="136362"/>
                  </a:lnTo>
                  <a:lnTo>
                    <a:pt x="9651" y="138482"/>
                  </a:lnTo>
                  <a:lnTo>
                    <a:pt x="402" y="142558"/>
                  </a:lnTo>
                  <a:lnTo>
                    <a:pt x="0" y="129451"/>
                  </a:lnTo>
                  <a:lnTo>
                    <a:pt x="2801" y="123419"/>
                  </a:lnTo>
                  <a:lnTo>
                    <a:pt x="15153" y="106706"/>
                  </a:lnTo>
                  <a:lnTo>
                    <a:pt x="19985" y="90659"/>
                  </a:lnTo>
                  <a:lnTo>
                    <a:pt x="53756" y="44441"/>
                  </a:lnTo>
                  <a:lnTo>
                    <a:pt x="69789" y="25685"/>
                  </a:lnTo>
                  <a:lnTo>
                    <a:pt x="76152" y="21914"/>
                  </a:lnTo>
                  <a:lnTo>
                    <a:pt x="82507" y="19180"/>
                  </a:lnTo>
                  <a:lnTo>
                    <a:pt x="94654" y="9817"/>
                  </a:lnTo>
                  <a:lnTo>
                    <a:pt x="95208" y="32042"/>
                  </a:lnTo>
                  <a:lnTo>
                    <a:pt x="92388" y="38145"/>
                  </a:lnTo>
                  <a:lnTo>
                    <a:pt x="90155" y="41255"/>
                  </a:lnTo>
                  <a:lnTo>
                    <a:pt x="87011" y="55743"/>
                  </a:lnTo>
                  <a:lnTo>
                    <a:pt x="85690" y="102731"/>
                  </a:lnTo>
                  <a:lnTo>
                    <a:pt x="90744" y="109119"/>
                  </a:lnTo>
                  <a:lnTo>
                    <a:pt x="96048" y="111913"/>
                  </a:lnTo>
                  <a:lnTo>
                    <a:pt x="108077" y="113706"/>
                  </a:lnTo>
                  <a:lnTo>
                    <a:pt x="114336" y="111130"/>
                  </a:lnTo>
                  <a:lnTo>
                    <a:pt x="123787" y="104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67"/>
            <p:cNvSpPr/>
            <p:nvPr>
              <p:custDataLst>
                <p:tags r:id="rId116"/>
              </p:custDataLst>
            </p:nvPr>
          </p:nvSpPr>
          <p:spPr>
            <a:xfrm>
              <a:off x="7249990" y="2390810"/>
              <a:ext cx="131886" cy="285716"/>
            </a:xfrm>
            <a:custGeom>
              <a:avLst/>
              <a:gdLst/>
              <a:ahLst/>
              <a:cxnLst/>
              <a:rect l="0" t="0" r="0" b="0"/>
              <a:pathLst>
                <a:path w="131886" h="285716">
                  <a:moveTo>
                    <a:pt x="131885" y="9490"/>
                  </a:moveTo>
                  <a:lnTo>
                    <a:pt x="131885" y="9490"/>
                  </a:lnTo>
                  <a:lnTo>
                    <a:pt x="131885" y="357"/>
                  </a:lnTo>
                  <a:lnTo>
                    <a:pt x="118628" y="0"/>
                  </a:lnTo>
                  <a:lnTo>
                    <a:pt x="112588" y="2803"/>
                  </a:lnTo>
                  <a:lnTo>
                    <a:pt x="106375" y="6518"/>
                  </a:lnTo>
                  <a:lnTo>
                    <a:pt x="96927" y="9668"/>
                  </a:lnTo>
                  <a:lnTo>
                    <a:pt x="71362" y="26718"/>
                  </a:lnTo>
                  <a:lnTo>
                    <a:pt x="49596" y="60687"/>
                  </a:lnTo>
                  <a:lnTo>
                    <a:pt x="33864" y="85768"/>
                  </a:lnTo>
                  <a:lnTo>
                    <a:pt x="28438" y="92092"/>
                  </a:lnTo>
                  <a:lnTo>
                    <a:pt x="22409" y="107586"/>
                  </a:lnTo>
                  <a:lnTo>
                    <a:pt x="11675" y="151682"/>
                  </a:lnTo>
                  <a:lnTo>
                    <a:pt x="3480" y="191838"/>
                  </a:lnTo>
                  <a:lnTo>
                    <a:pt x="0" y="214391"/>
                  </a:lnTo>
                  <a:lnTo>
                    <a:pt x="2008" y="225087"/>
                  </a:lnTo>
                  <a:lnTo>
                    <a:pt x="13809" y="251587"/>
                  </a:lnTo>
                  <a:lnTo>
                    <a:pt x="17525" y="269018"/>
                  </a:lnTo>
                  <a:lnTo>
                    <a:pt x="27110" y="2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68"/>
            <p:cNvSpPr/>
            <p:nvPr>
              <p:custDataLst>
                <p:tags r:id="rId117"/>
              </p:custDataLst>
            </p:nvPr>
          </p:nvSpPr>
          <p:spPr>
            <a:xfrm>
              <a:off x="7010516" y="2543175"/>
              <a:ext cx="152285" cy="85726"/>
            </a:xfrm>
            <a:custGeom>
              <a:avLst/>
              <a:gdLst/>
              <a:ahLst/>
              <a:cxnLst/>
              <a:rect l="0" t="0" r="0" b="0"/>
              <a:pathLst>
                <a:path w="152285" h="85726">
                  <a:moveTo>
                    <a:pt x="9409" y="85725"/>
                  </a:moveTo>
                  <a:lnTo>
                    <a:pt x="9409" y="85725"/>
                  </a:lnTo>
                  <a:lnTo>
                    <a:pt x="277" y="76592"/>
                  </a:lnTo>
                  <a:lnTo>
                    <a:pt x="0" y="71260"/>
                  </a:lnTo>
                  <a:lnTo>
                    <a:pt x="1020" y="69731"/>
                  </a:lnTo>
                  <a:lnTo>
                    <a:pt x="2757" y="68713"/>
                  </a:lnTo>
                  <a:lnTo>
                    <a:pt x="4974" y="68033"/>
                  </a:lnTo>
                  <a:lnTo>
                    <a:pt x="5395" y="66522"/>
                  </a:lnTo>
                  <a:lnTo>
                    <a:pt x="3038" y="62022"/>
                  </a:lnTo>
                  <a:lnTo>
                    <a:pt x="3046" y="60397"/>
                  </a:lnTo>
                  <a:lnTo>
                    <a:pt x="4108" y="59315"/>
                  </a:lnTo>
                  <a:lnTo>
                    <a:pt x="8111" y="57054"/>
                  </a:lnTo>
                  <a:lnTo>
                    <a:pt x="13419" y="52521"/>
                  </a:lnTo>
                  <a:lnTo>
                    <a:pt x="22128" y="49801"/>
                  </a:lnTo>
                  <a:lnTo>
                    <a:pt x="31994" y="47534"/>
                  </a:lnTo>
                  <a:lnTo>
                    <a:pt x="61216" y="32521"/>
                  </a:lnTo>
                  <a:lnTo>
                    <a:pt x="104943" y="21317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69"/>
            <p:cNvSpPr/>
            <p:nvPr>
              <p:custDataLst>
                <p:tags r:id="rId118"/>
              </p:custDataLst>
            </p:nvPr>
          </p:nvSpPr>
          <p:spPr>
            <a:xfrm>
              <a:off x="7086600" y="2352678"/>
              <a:ext cx="123826" cy="371473"/>
            </a:xfrm>
            <a:custGeom>
              <a:avLst/>
              <a:gdLst/>
              <a:ahLst/>
              <a:cxnLst/>
              <a:rect l="0" t="0" r="0" b="0"/>
              <a:pathLst>
                <a:path w="123826" h="371473">
                  <a:moveTo>
                    <a:pt x="123825" y="28572"/>
                  </a:moveTo>
                  <a:lnTo>
                    <a:pt x="123825" y="28572"/>
                  </a:lnTo>
                  <a:lnTo>
                    <a:pt x="123825" y="14383"/>
                  </a:lnTo>
                  <a:lnTo>
                    <a:pt x="122767" y="12763"/>
                  </a:lnTo>
                  <a:lnTo>
                    <a:pt x="121003" y="11682"/>
                  </a:lnTo>
                  <a:lnTo>
                    <a:pt x="118769" y="10962"/>
                  </a:lnTo>
                  <a:lnTo>
                    <a:pt x="117280" y="9424"/>
                  </a:lnTo>
                  <a:lnTo>
                    <a:pt x="115625" y="4892"/>
                  </a:lnTo>
                  <a:lnTo>
                    <a:pt x="114124" y="3260"/>
                  </a:lnTo>
                  <a:lnTo>
                    <a:pt x="105202" y="125"/>
                  </a:lnTo>
                  <a:lnTo>
                    <a:pt x="82396" y="0"/>
                  </a:lnTo>
                  <a:lnTo>
                    <a:pt x="67922" y="5055"/>
                  </a:lnTo>
                  <a:lnTo>
                    <a:pt x="64332" y="7602"/>
                  </a:lnTo>
                  <a:lnTo>
                    <a:pt x="49118" y="25507"/>
                  </a:lnTo>
                  <a:lnTo>
                    <a:pt x="34544" y="36013"/>
                  </a:lnTo>
                  <a:lnTo>
                    <a:pt x="26641" y="46343"/>
                  </a:lnTo>
                  <a:lnTo>
                    <a:pt x="22424" y="57990"/>
                  </a:lnTo>
                  <a:lnTo>
                    <a:pt x="11807" y="98144"/>
                  </a:lnTo>
                  <a:lnTo>
                    <a:pt x="7379" y="121858"/>
                  </a:lnTo>
                  <a:lnTo>
                    <a:pt x="2187" y="142290"/>
                  </a:lnTo>
                  <a:lnTo>
                    <a:pt x="192" y="188460"/>
                  </a:lnTo>
                  <a:lnTo>
                    <a:pt x="1084" y="228525"/>
                  </a:lnTo>
                  <a:lnTo>
                    <a:pt x="8938" y="276032"/>
                  </a:lnTo>
                  <a:lnTo>
                    <a:pt x="9491" y="320661"/>
                  </a:lnTo>
                  <a:lnTo>
                    <a:pt x="9524" y="359508"/>
                  </a:lnTo>
                  <a:lnTo>
                    <a:pt x="0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69"/>
          <p:cNvGrpSpPr/>
          <p:nvPr/>
        </p:nvGrpSpPr>
        <p:grpSpPr>
          <a:xfrm>
            <a:off x="7839075" y="2590800"/>
            <a:ext cx="114301" cy="114301"/>
            <a:chOff x="7839075" y="2590800"/>
            <a:chExt cx="114301" cy="114301"/>
          </a:xfrm>
        </p:grpSpPr>
        <p:sp>
          <p:nvSpPr>
            <p:cNvPr id="144" name="SMARTInkShape-670"/>
            <p:cNvSpPr/>
            <p:nvPr>
              <p:custDataLst>
                <p:tags r:id="rId112"/>
              </p:custDataLst>
            </p:nvPr>
          </p:nvSpPr>
          <p:spPr>
            <a:xfrm>
              <a:off x="7839109" y="2676525"/>
              <a:ext cx="76167" cy="28576"/>
            </a:xfrm>
            <a:custGeom>
              <a:avLst/>
              <a:gdLst/>
              <a:ahLst/>
              <a:cxnLst/>
              <a:rect l="0" t="0" r="0" b="0"/>
              <a:pathLst>
                <a:path w="76167" h="28576">
                  <a:moveTo>
                    <a:pt x="9491" y="0"/>
                  </a:moveTo>
                  <a:lnTo>
                    <a:pt x="9491" y="0"/>
                  </a:lnTo>
                  <a:lnTo>
                    <a:pt x="4435" y="0"/>
                  </a:lnTo>
                  <a:lnTo>
                    <a:pt x="2946" y="1058"/>
                  </a:lnTo>
                  <a:lnTo>
                    <a:pt x="1953" y="2822"/>
                  </a:lnTo>
                  <a:lnTo>
                    <a:pt x="82" y="9133"/>
                  </a:lnTo>
                  <a:lnTo>
                    <a:pt x="0" y="14465"/>
                  </a:lnTo>
                  <a:lnTo>
                    <a:pt x="1047" y="15994"/>
                  </a:lnTo>
                  <a:lnTo>
                    <a:pt x="2804" y="17012"/>
                  </a:lnTo>
                  <a:lnTo>
                    <a:pt x="10332" y="18446"/>
                  </a:lnTo>
                  <a:lnTo>
                    <a:pt x="22357" y="18931"/>
                  </a:lnTo>
                  <a:lnTo>
                    <a:pt x="28615" y="21819"/>
                  </a:lnTo>
                  <a:lnTo>
                    <a:pt x="34924" y="25573"/>
                  </a:lnTo>
                  <a:lnTo>
                    <a:pt x="45484" y="27686"/>
                  </a:lnTo>
                  <a:lnTo>
                    <a:pt x="7616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71"/>
            <p:cNvSpPr/>
            <p:nvPr>
              <p:custDataLst>
                <p:tags r:id="rId113"/>
              </p:custDataLst>
            </p:nvPr>
          </p:nvSpPr>
          <p:spPr>
            <a:xfrm>
              <a:off x="7839075" y="25908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4538" y="0"/>
                  </a:lnTo>
                  <a:lnTo>
                    <a:pt x="50839" y="0"/>
                  </a:lnTo>
                  <a:lnTo>
                    <a:pt x="98361" y="9264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70"/>
          <p:cNvGrpSpPr/>
          <p:nvPr/>
        </p:nvGrpSpPr>
        <p:grpSpPr>
          <a:xfrm>
            <a:off x="8201025" y="2457450"/>
            <a:ext cx="495301" cy="695277"/>
            <a:chOff x="8201025" y="2457450"/>
            <a:chExt cx="495301" cy="695277"/>
          </a:xfrm>
        </p:grpSpPr>
        <p:sp>
          <p:nvSpPr>
            <p:cNvPr id="147" name="SMARTInkShape-672"/>
            <p:cNvSpPr/>
            <p:nvPr>
              <p:custDataLst>
                <p:tags r:id="rId105"/>
              </p:custDataLst>
            </p:nvPr>
          </p:nvSpPr>
          <p:spPr>
            <a:xfrm>
              <a:off x="8497774" y="2952866"/>
              <a:ext cx="198552" cy="36020"/>
            </a:xfrm>
            <a:custGeom>
              <a:avLst/>
              <a:gdLst/>
              <a:ahLst/>
              <a:cxnLst/>
              <a:rect l="0" t="0" r="0" b="0"/>
              <a:pathLst>
                <a:path w="198552" h="36020">
                  <a:moveTo>
                    <a:pt x="27101" y="9409"/>
                  </a:moveTo>
                  <a:lnTo>
                    <a:pt x="27101" y="9409"/>
                  </a:lnTo>
                  <a:lnTo>
                    <a:pt x="22045" y="9409"/>
                  </a:lnTo>
                  <a:lnTo>
                    <a:pt x="16740" y="6587"/>
                  </a:lnTo>
                  <a:lnTo>
                    <a:pt x="9768" y="1208"/>
                  </a:lnTo>
                  <a:lnTo>
                    <a:pt x="0" y="0"/>
                  </a:lnTo>
                  <a:lnTo>
                    <a:pt x="2003" y="2758"/>
                  </a:lnTo>
                  <a:lnTo>
                    <a:pt x="11912" y="13152"/>
                  </a:lnTo>
                  <a:lnTo>
                    <a:pt x="17881" y="16364"/>
                  </a:lnTo>
                  <a:lnTo>
                    <a:pt x="30014" y="18173"/>
                  </a:lnTo>
                  <a:lnTo>
                    <a:pt x="49836" y="21531"/>
                  </a:lnTo>
                  <a:lnTo>
                    <a:pt x="87715" y="27547"/>
                  </a:lnTo>
                  <a:lnTo>
                    <a:pt x="120213" y="31101"/>
                  </a:lnTo>
                  <a:lnTo>
                    <a:pt x="143590" y="35945"/>
                  </a:lnTo>
                  <a:lnTo>
                    <a:pt x="161424" y="36019"/>
                  </a:lnTo>
                  <a:lnTo>
                    <a:pt x="198551" y="2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73"/>
            <p:cNvSpPr/>
            <p:nvPr>
              <p:custDataLst>
                <p:tags r:id="rId106"/>
              </p:custDataLst>
            </p:nvPr>
          </p:nvSpPr>
          <p:spPr>
            <a:xfrm>
              <a:off x="8601075" y="30194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0375" y="17334"/>
                  </a:lnTo>
                  <a:lnTo>
                    <a:pt x="18254" y="32861"/>
                  </a:lnTo>
                  <a:lnTo>
                    <a:pt x="11563" y="47217"/>
                  </a:lnTo>
                  <a:lnTo>
                    <a:pt x="8735" y="63446"/>
                  </a:lnTo>
                  <a:lnTo>
                    <a:pt x="2039" y="7619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74"/>
            <p:cNvSpPr/>
            <p:nvPr>
              <p:custDataLst>
                <p:tags r:id="rId107"/>
              </p:custDataLst>
            </p:nvPr>
          </p:nvSpPr>
          <p:spPr>
            <a:xfrm>
              <a:off x="8525303" y="3009900"/>
              <a:ext cx="56723" cy="123826"/>
            </a:xfrm>
            <a:custGeom>
              <a:avLst/>
              <a:gdLst/>
              <a:ahLst/>
              <a:cxnLst/>
              <a:rect l="0" t="0" r="0" b="0"/>
              <a:pathLst>
                <a:path w="56723" h="123826">
                  <a:moveTo>
                    <a:pt x="56722" y="0"/>
                  </a:moveTo>
                  <a:lnTo>
                    <a:pt x="56722" y="0"/>
                  </a:lnTo>
                  <a:lnTo>
                    <a:pt x="42533" y="14189"/>
                  </a:lnTo>
                  <a:lnTo>
                    <a:pt x="39832" y="19711"/>
                  </a:lnTo>
                  <a:lnTo>
                    <a:pt x="35040" y="45697"/>
                  </a:lnTo>
                  <a:lnTo>
                    <a:pt x="22508" y="69792"/>
                  </a:lnTo>
                  <a:lnTo>
                    <a:pt x="17905" y="91791"/>
                  </a:lnTo>
                  <a:lnTo>
                    <a:pt x="11150" y="104719"/>
                  </a:lnTo>
                  <a:lnTo>
                    <a:pt x="10465" y="107913"/>
                  </a:lnTo>
                  <a:lnTo>
                    <a:pt x="0" y="123266"/>
                  </a:lnTo>
                  <a:lnTo>
                    <a:pt x="909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75"/>
            <p:cNvSpPr/>
            <p:nvPr>
              <p:custDataLst>
                <p:tags r:id="rId108"/>
              </p:custDataLst>
            </p:nvPr>
          </p:nvSpPr>
          <p:spPr>
            <a:xfrm>
              <a:off x="8334416" y="2962310"/>
              <a:ext cx="161885" cy="133315"/>
            </a:xfrm>
            <a:custGeom>
              <a:avLst/>
              <a:gdLst/>
              <a:ahLst/>
              <a:cxnLst/>
              <a:rect l="0" t="0" r="0" b="0"/>
              <a:pathLst>
                <a:path w="161885" h="133315">
                  <a:moveTo>
                    <a:pt x="19009" y="28540"/>
                  </a:moveTo>
                  <a:lnTo>
                    <a:pt x="19009" y="28540"/>
                  </a:lnTo>
                  <a:lnTo>
                    <a:pt x="19009" y="10930"/>
                  </a:lnTo>
                  <a:lnTo>
                    <a:pt x="20067" y="10450"/>
                  </a:lnTo>
                  <a:lnTo>
                    <a:pt x="27209" y="9616"/>
                  </a:lnTo>
                  <a:lnTo>
                    <a:pt x="36619" y="1300"/>
                  </a:lnTo>
                  <a:lnTo>
                    <a:pt x="42689" y="361"/>
                  </a:lnTo>
                  <a:lnTo>
                    <a:pt x="60412" y="0"/>
                  </a:lnTo>
                  <a:lnTo>
                    <a:pt x="66691" y="2803"/>
                  </a:lnTo>
                  <a:lnTo>
                    <a:pt x="89252" y="22632"/>
                  </a:lnTo>
                  <a:lnTo>
                    <a:pt x="92561" y="28736"/>
                  </a:lnTo>
                  <a:lnTo>
                    <a:pt x="93444" y="31846"/>
                  </a:lnTo>
                  <a:lnTo>
                    <a:pt x="92973" y="34977"/>
                  </a:lnTo>
                  <a:lnTo>
                    <a:pt x="87437" y="47607"/>
                  </a:lnTo>
                  <a:lnTo>
                    <a:pt x="86852" y="50776"/>
                  </a:lnTo>
                  <a:lnTo>
                    <a:pt x="80973" y="60294"/>
                  </a:lnTo>
                  <a:lnTo>
                    <a:pt x="34882" y="107915"/>
                  </a:lnTo>
                  <a:lnTo>
                    <a:pt x="25710" y="111443"/>
                  </a:lnTo>
                  <a:lnTo>
                    <a:pt x="20301" y="112384"/>
                  </a:lnTo>
                  <a:lnTo>
                    <a:pt x="16696" y="114069"/>
                  </a:lnTo>
                  <a:lnTo>
                    <a:pt x="14292" y="116251"/>
                  </a:lnTo>
                  <a:lnTo>
                    <a:pt x="12689" y="118764"/>
                  </a:lnTo>
                  <a:lnTo>
                    <a:pt x="10562" y="120439"/>
                  </a:lnTo>
                  <a:lnTo>
                    <a:pt x="5377" y="122301"/>
                  </a:lnTo>
                  <a:lnTo>
                    <a:pt x="3572" y="123856"/>
                  </a:lnTo>
                  <a:lnTo>
                    <a:pt x="0" y="133187"/>
                  </a:lnTo>
                  <a:lnTo>
                    <a:pt x="36815" y="133314"/>
                  </a:lnTo>
                  <a:lnTo>
                    <a:pt x="45620" y="130492"/>
                  </a:lnTo>
                  <a:lnTo>
                    <a:pt x="54119" y="126769"/>
                  </a:lnTo>
                  <a:lnTo>
                    <a:pt x="101690" y="118850"/>
                  </a:lnTo>
                  <a:lnTo>
                    <a:pt x="130504" y="112047"/>
                  </a:lnTo>
                  <a:lnTo>
                    <a:pt x="139471" y="107987"/>
                  </a:lnTo>
                  <a:lnTo>
                    <a:pt x="161884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76"/>
            <p:cNvSpPr/>
            <p:nvPr>
              <p:custDataLst>
                <p:tags r:id="rId109"/>
              </p:custDataLst>
            </p:nvPr>
          </p:nvSpPr>
          <p:spPr>
            <a:xfrm>
              <a:off x="8201025" y="2867630"/>
              <a:ext cx="438151" cy="285097"/>
            </a:xfrm>
            <a:custGeom>
              <a:avLst/>
              <a:gdLst/>
              <a:ahLst/>
              <a:cxnLst/>
              <a:rect l="0" t="0" r="0" b="0"/>
              <a:pathLst>
                <a:path w="438151" h="285097">
                  <a:moveTo>
                    <a:pt x="0" y="161320"/>
                  </a:moveTo>
                  <a:lnTo>
                    <a:pt x="0" y="161320"/>
                  </a:lnTo>
                  <a:lnTo>
                    <a:pt x="8200" y="161320"/>
                  </a:lnTo>
                  <a:lnTo>
                    <a:pt x="8642" y="162378"/>
                  </a:lnTo>
                  <a:lnTo>
                    <a:pt x="9409" y="169521"/>
                  </a:lnTo>
                  <a:lnTo>
                    <a:pt x="16048" y="178188"/>
                  </a:lnTo>
                  <a:lnTo>
                    <a:pt x="18161" y="187014"/>
                  </a:lnTo>
                  <a:lnTo>
                    <a:pt x="19042" y="233464"/>
                  </a:lnTo>
                  <a:lnTo>
                    <a:pt x="19047" y="240304"/>
                  </a:lnTo>
                  <a:lnTo>
                    <a:pt x="21871" y="246871"/>
                  </a:lnTo>
                  <a:lnTo>
                    <a:pt x="25595" y="253318"/>
                  </a:lnTo>
                  <a:lnTo>
                    <a:pt x="27987" y="266080"/>
                  </a:lnTo>
                  <a:lnTo>
                    <a:pt x="28572" y="284980"/>
                  </a:lnTo>
                  <a:lnTo>
                    <a:pt x="33631" y="285096"/>
                  </a:lnTo>
                  <a:lnTo>
                    <a:pt x="35120" y="284054"/>
                  </a:lnTo>
                  <a:lnTo>
                    <a:pt x="36113" y="282301"/>
                  </a:lnTo>
                  <a:lnTo>
                    <a:pt x="36775" y="280074"/>
                  </a:lnTo>
                  <a:lnTo>
                    <a:pt x="45465" y="265845"/>
                  </a:lnTo>
                  <a:lnTo>
                    <a:pt x="48599" y="224439"/>
                  </a:lnTo>
                  <a:lnTo>
                    <a:pt x="56260" y="186686"/>
                  </a:lnTo>
                  <a:lnTo>
                    <a:pt x="57072" y="142071"/>
                  </a:lnTo>
                  <a:lnTo>
                    <a:pt x="57147" y="96612"/>
                  </a:lnTo>
                  <a:lnTo>
                    <a:pt x="57150" y="53410"/>
                  </a:lnTo>
                  <a:lnTo>
                    <a:pt x="59972" y="47038"/>
                  </a:lnTo>
                  <a:lnTo>
                    <a:pt x="71339" y="32997"/>
                  </a:lnTo>
                  <a:lnTo>
                    <a:pt x="76861" y="30204"/>
                  </a:lnTo>
                  <a:lnTo>
                    <a:pt x="121220" y="19808"/>
                  </a:lnTo>
                  <a:lnTo>
                    <a:pt x="162837" y="11086"/>
                  </a:lnTo>
                  <a:lnTo>
                    <a:pt x="200206" y="9348"/>
                  </a:lnTo>
                  <a:lnTo>
                    <a:pt x="244707" y="2458"/>
                  </a:lnTo>
                  <a:lnTo>
                    <a:pt x="287991" y="0"/>
                  </a:lnTo>
                  <a:lnTo>
                    <a:pt x="321691" y="2397"/>
                  </a:lnTo>
                  <a:lnTo>
                    <a:pt x="361524" y="7632"/>
                  </a:lnTo>
                  <a:lnTo>
                    <a:pt x="399158" y="11573"/>
                  </a:lnTo>
                  <a:lnTo>
                    <a:pt x="418836" y="16409"/>
                  </a:lnTo>
                  <a:lnTo>
                    <a:pt x="438150" y="18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77"/>
            <p:cNvSpPr/>
            <p:nvPr>
              <p:custDataLst>
                <p:tags r:id="rId110"/>
              </p:custDataLst>
            </p:nvPr>
          </p:nvSpPr>
          <p:spPr>
            <a:xfrm>
              <a:off x="8286801" y="2714625"/>
              <a:ext cx="266650" cy="47626"/>
            </a:xfrm>
            <a:custGeom>
              <a:avLst/>
              <a:gdLst/>
              <a:ahLst/>
              <a:cxnLst/>
              <a:rect l="0" t="0" r="0" b="0"/>
              <a:pathLst>
                <a:path w="266650" h="47626">
                  <a:moveTo>
                    <a:pt x="38049" y="0"/>
                  </a:moveTo>
                  <a:lnTo>
                    <a:pt x="38049" y="0"/>
                  </a:lnTo>
                  <a:lnTo>
                    <a:pt x="20149" y="7539"/>
                  </a:lnTo>
                  <a:lnTo>
                    <a:pt x="16591" y="8201"/>
                  </a:lnTo>
                  <a:lnTo>
                    <a:pt x="9814" y="11758"/>
                  </a:lnTo>
                  <a:lnTo>
                    <a:pt x="0" y="19013"/>
                  </a:lnTo>
                  <a:lnTo>
                    <a:pt x="5020" y="24096"/>
                  </a:lnTo>
                  <a:lnTo>
                    <a:pt x="13139" y="26584"/>
                  </a:lnTo>
                  <a:lnTo>
                    <a:pt x="54138" y="28459"/>
                  </a:lnTo>
                  <a:lnTo>
                    <a:pt x="96063" y="36099"/>
                  </a:lnTo>
                  <a:lnTo>
                    <a:pt x="138526" y="37704"/>
                  </a:lnTo>
                  <a:lnTo>
                    <a:pt x="180075" y="39080"/>
                  </a:lnTo>
                  <a:lnTo>
                    <a:pt x="218856" y="45624"/>
                  </a:lnTo>
                  <a:lnTo>
                    <a:pt x="26664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78"/>
            <p:cNvSpPr/>
            <p:nvPr>
              <p:custDataLst>
                <p:tags r:id="rId111"/>
              </p:custDataLst>
            </p:nvPr>
          </p:nvSpPr>
          <p:spPr>
            <a:xfrm>
              <a:off x="8411909" y="2457450"/>
              <a:ext cx="17717" cy="228601"/>
            </a:xfrm>
            <a:custGeom>
              <a:avLst/>
              <a:gdLst/>
              <a:ahLst/>
              <a:cxnLst/>
              <a:rect l="0" t="0" r="0" b="0"/>
              <a:pathLst>
                <a:path w="17717" h="228601">
                  <a:moveTo>
                    <a:pt x="17716" y="0"/>
                  </a:moveTo>
                  <a:lnTo>
                    <a:pt x="17716" y="0"/>
                  </a:lnTo>
                  <a:lnTo>
                    <a:pt x="17716" y="45661"/>
                  </a:lnTo>
                  <a:lnTo>
                    <a:pt x="17716" y="89195"/>
                  </a:lnTo>
                  <a:lnTo>
                    <a:pt x="16658" y="108037"/>
                  </a:lnTo>
                  <a:lnTo>
                    <a:pt x="9074" y="146058"/>
                  </a:lnTo>
                  <a:lnTo>
                    <a:pt x="7210" y="177605"/>
                  </a:lnTo>
                  <a:lnTo>
                    <a:pt x="0" y="201711"/>
                  </a:lnTo>
                  <a:lnTo>
                    <a:pt x="614" y="205382"/>
                  </a:lnTo>
                  <a:lnTo>
                    <a:pt x="819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171"/>
          <p:cNvGrpSpPr/>
          <p:nvPr/>
        </p:nvGrpSpPr>
        <p:grpSpPr>
          <a:xfrm>
            <a:off x="8972607" y="2238375"/>
            <a:ext cx="771469" cy="628486"/>
            <a:chOff x="8972607" y="2238375"/>
            <a:chExt cx="771469" cy="628486"/>
          </a:xfrm>
        </p:grpSpPr>
        <p:sp>
          <p:nvSpPr>
            <p:cNvPr id="155" name="SMARTInkShape-679"/>
            <p:cNvSpPr/>
            <p:nvPr>
              <p:custDataLst>
                <p:tags r:id="rId98"/>
              </p:custDataLst>
            </p:nvPr>
          </p:nvSpPr>
          <p:spPr>
            <a:xfrm>
              <a:off x="9620772" y="2400303"/>
              <a:ext cx="123304" cy="142873"/>
            </a:xfrm>
            <a:custGeom>
              <a:avLst/>
              <a:gdLst/>
              <a:ahLst/>
              <a:cxnLst/>
              <a:rect l="0" t="0" r="0" b="0"/>
              <a:pathLst>
                <a:path w="123304" h="142873">
                  <a:moveTo>
                    <a:pt x="18528" y="19047"/>
                  </a:moveTo>
                  <a:lnTo>
                    <a:pt x="18528" y="19047"/>
                  </a:lnTo>
                  <a:lnTo>
                    <a:pt x="18528" y="9638"/>
                  </a:lnTo>
                  <a:lnTo>
                    <a:pt x="27662" y="392"/>
                  </a:lnTo>
                  <a:lnTo>
                    <a:pt x="50716" y="0"/>
                  </a:lnTo>
                  <a:lnTo>
                    <a:pt x="52687" y="1057"/>
                  </a:lnTo>
                  <a:lnTo>
                    <a:pt x="54001" y="2820"/>
                  </a:lnTo>
                  <a:lnTo>
                    <a:pt x="54876" y="5054"/>
                  </a:lnTo>
                  <a:lnTo>
                    <a:pt x="56519" y="6544"/>
                  </a:lnTo>
                  <a:lnTo>
                    <a:pt x="64675" y="9130"/>
                  </a:lnTo>
                  <a:lnTo>
                    <a:pt x="65496" y="12170"/>
                  </a:lnTo>
                  <a:lnTo>
                    <a:pt x="66150" y="33201"/>
                  </a:lnTo>
                  <a:lnTo>
                    <a:pt x="63329" y="38743"/>
                  </a:lnTo>
                  <a:lnTo>
                    <a:pt x="59607" y="44734"/>
                  </a:lnTo>
                  <a:lnTo>
                    <a:pt x="56452" y="54057"/>
                  </a:lnTo>
                  <a:lnTo>
                    <a:pt x="40204" y="76202"/>
                  </a:lnTo>
                  <a:lnTo>
                    <a:pt x="39329" y="79375"/>
                  </a:lnTo>
                  <a:lnTo>
                    <a:pt x="37687" y="81491"/>
                  </a:lnTo>
                  <a:lnTo>
                    <a:pt x="24474" y="90222"/>
                  </a:lnTo>
                  <a:lnTo>
                    <a:pt x="21170" y="95836"/>
                  </a:lnTo>
                  <a:lnTo>
                    <a:pt x="18643" y="101858"/>
                  </a:lnTo>
                  <a:lnTo>
                    <a:pt x="13993" y="108063"/>
                  </a:lnTo>
                  <a:lnTo>
                    <a:pt x="8399" y="111527"/>
                  </a:lnTo>
                  <a:lnTo>
                    <a:pt x="5426" y="112450"/>
                  </a:lnTo>
                  <a:lnTo>
                    <a:pt x="3443" y="114124"/>
                  </a:lnTo>
                  <a:lnTo>
                    <a:pt x="0" y="122336"/>
                  </a:lnTo>
                  <a:lnTo>
                    <a:pt x="885" y="122831"/>
                  </a:lnTo>
                  <a:lnTo>
                    <a:pt x="16354" y="124854"/>
                  </a:lnTo>
                  <a:lnTo>
                    <a:pt x="25175" y="130360"/>
                  </a:lnTo>
                  <a:lnTo>
                    <a:pt x="37637" y="132757"/>
                  </a:lnTo>
                  <a:lnTo>
                    <a:pt x="60007" y="134328"/>
                  </a:lnTo>
                  <a:lnTo>
                    <a:pt x="77914" y="140871"/>
                  </a:lnTo>
                  <a:lnTo>
                    <a:pt x="123303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80"/>
            <p:cNvSpPr/>
            <p:nvPr>
              <p:custDataLst>
                <p:tags r:id="rId99"/>
              </p:custDataLst>
            </p:nvPr>
          </p:nvSpPr>
          <p:spPr>
            <a:xfrm>
              <a:off x="9372600" y="22383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  <a:lnTo>
                    <a:pt x="33204" y="0"/>
                  </a:lnTo>
                  <a:lnTo>
                    <a:pt x="34837" y="1058"/>
                  </a:lnTo>
                  <a:lnTo>
                    <a:pt x="35924" y="2822"/>
                  </a:lnTo>
                  <a:lnTo>
                    <a:pt x="36650" y="5056"/>
                  </a:lnTo>
                  <a:lnTo>
                    <a:pt x="38192" y="6546"/>
                  </a:lnTo>
                  <a:lnTo>
                    <a:pt x="42727" y="8201"/>
                  </a:lnTo>
                  <a:lnTo>
                    <a:pt x="51231" y="9133"/>
                  </a:lnTo>
                  <a:lnTo>
                    <a:pt x="53203" y="10322"/>
                  </a:lnTo>
                  <a:lnTo>
                    <a:pt x="54518" y="12172"/>
                  </a:lnTo>
                  <a:lnTo>
                    <a:pt x="56630" y="17692"/>
                  </a:lnTo>
                  <a:lnTo>
                    <a:pt x="59741" y="18446"/>
                  </a:lnTo>
                  <a:lnTo>
                    <a:pt x="62053" y="18648"/>
                  </a:lnTo>
                  <a:lnTo>
                    <a:pt x="63594" y="19840"/>
                  </a:lnTo>
                  <a:lnTo>
                    <a:pt x="65305" y="23987"/>
                  </a:lnTo>
                  <a:lnTo>
                    <a:pt x="66821" y="25517"/>
                  </a:lnTo>
                  <a:lnTo>
                    <a:pt x="71326" y="27216"/>
                  </a:lnTo>
                  <a:lnTo>
                    <a:pt x="857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81"/>
            <p:cNvSpPr/>
            <p:nvPr>
              <p:custDataLst>
                <p:tags r:id="rId100"/>
              </p:custDataLst>
            </p:nvPr>
          </p:nvSpPr>
          <p:spPr>
            <a:xfrm>
              <a:off x="9515475" y="2257425"/>
              <a:ext cx="104776" cy="247651"/>
            </a:xfrm>
            <a:custGeom>
              <a:avLst/>
              <a:gdLst/>
              <a:ahLst/>
              <a:cxnLst/>
              <a:rect l="0" t="0" r="0" b="0"/>
              <a:pathLst>
                <a:path w="104776" h="247651">
                  <a:moveTo>
                    <a:pt x="104775" y="0"/>
                  </a:moveTo>
                  <a:lnTo>
                    <a:pt x="104775" y="0"/>
                  </a:lnTo>
                  <a:lnTo>
                    <a:pt x="104775" y="17610"/>
                  </a:lnTo>
                  <a:lnTo>
                    <a:pt x="98229" y="26370"/>
                  </a:lnTo>
                  <a:lnTo>
                    <a:pt x="96131" y="35213"/>
                  </a:lnTo>
                  <a:lnTo>
                    <a:pt x="95641" y="41403"/>
                  </a:lnTo>
                  <a:lnTo>
                    <a:pt x="92602" y="47682"/>
                  </a:lnTo>
                  <a:lnTo>
                    <a:pt x="82027" y="65393"/>
                  </a:lnTo>
                  <a:lnTo>
                    <a:pt x="74144" y="92677"/>
                  </a:lnTo>
                  <a:lnTo>
                    <a:pt x="63095" y="112498"/>
                  </a:lnTo>
                  <a:lnTo>
                    <a:pt x="49894" y="155655"/>
                  </a:lnTo>
                  <a:lnTo>
                    <a:pt x="28522" y="20003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82"/>
            <p:cNvSpPr/>
            <p:nvPr>
              <p:custDataLst>
                <p:tags r:id="rId101"/>
              </p:custDataLst>
            </p:nvPr>
          </p:nvSpPr>
          <p:spPr>
            <a:xfrm>
              <a:off x="9439394" y="2266950"/>
              <a:ext cx="76082" cy="47626"/>
            </a:xfrm>
            <a:custGeom>
              <a:avLst/>
              <a:gdLst/>
              <a:ahLst/>
              <a:cxnLst/>
              <a:rect l="0" t="0" r="0" b="0"/>
              <a:pathLst>
                <a:path w="76082" h="47626">
                  <a:moveTo>
                    <a:pt x="28456" y="0"/>
                  </a:moveTo>
                  <a:lnTo>
                    <a:pt x="28456" y="0"/>
                  </a:lnTo>
                  <a:lnTo>
                    <a:pt x="28456" y="5056"/>
                  </a:lnTo>
                  <a:lnTo>
                    <a:pt x="27398" y="6546"/>
                  </a:lnTo>
                  <a:lnTo>
                    <a:pt x="25634" y="7539"/>
                  </a:lnTo>
                  <a:lnTo>
                    <a:pt x="23399" y="8201"/>
                  </a:lnTo>
                  <a:lnTo>
                    <a:pt x="21910" y="9701"/>
                  </a:lnTo>
                  <a:lnTo>
                    <a:pt x="18133" y="19148"/>
                  </a:lnTo>
                  <a:lnTo>
                    <a:pt x="10765" y="27125"/>
                  </a:lnTo>
                  <a:lnTo>
                    <a:pt x="9808" y="33202"/>
                  </a:lnTo>
                  <a:lnTo>
                    <a:pt x="8616" y="34835"/>
                  </a:lnTo>
                  <a:lnTo>
                    <a:pt x="6762" y="35923"/>
                  </a:lnTo>
                  <a:lnTo>
                    <a:pt x="4469" y="36649"/>
                  </a:lnTo>
                  <a:lnTo>
                    <a:pt x="2939" y="38191"/>
                  </a:lnTo>
                  <a:lnTo>
                    <a:pt x="0" y="47195"/>
                  </a:lnTo>
                  <a:lnTo>
                    <a:pt x="47559" y="47625"/>
                  </a:lnTo>
                  <a:lnTo>
                    <a:pt x="50717" y="47625"/>
                  </a:lnTo>
                  <a:lnTo>
                    <a:pt x="57047" y="44803"/>
                  </a:lnTo>
                  <a:lnTo>
                    <a:pt x="63388" y="41079"/>
                  </a:lnTo>
                  <a:lnTo>
                    <a:pt x="7608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83"/>
            <p:cNvSpPr/>
            <p:nvPr>
              <p:custDataLst>
                <p:tags r:id="rId102"/>
              </p:custDataLst>
            </p:nvPr>
          </p:nvSpPr>
          <p:spPr>
            <a:xfrm>
              <a:off x="9296415" y="2363527"/>
              <a:ext cx="123811" cy="93924"/>
            </a:xfrm>
            <a:custGeom>
              <a:avLst/>
              <a:gdLst/>
              <a:ahLst/>
              <a:cxnLst/>
              <a:rect l="0" t="0" r="0" b="0"/>
              <a:pathLst>
                <a:path w="123811" h="93924">
                  <a:moveTo>
                    <a:pt x="19035" y="17723"/>
                  </a:moveTo>
                  <a:lnTo>
                    <a:pt x="19035" y="17723"/>
                  </a:lnTo>
                  <a:lnTo>
                    <a:pt x="10834" y="17723"/>
                  </a:lnTo>
                  <a:lnTo>
                    <a:pt x="10391" y="16665"/>
                  </a:lnTo>
                  <a:lnTo>
                    <a:pt x="9544" y="8590"/>
                  </a:lnTo>
                  <a:lnTo>
                    <a:pt x="1312" y="8233"/>
                  </a:lnTo>
                  <a:lnTo>
                    <a:pt x="8302" y="0"/>
                  </a:lnTo>
                  <a:lnTo>
                    <a:pt x="9763" y="616"/>
                  </a:lnTo>
                  <a:lnTo>
                    <a:pt x="16876" y="5481"/>
                  </a:lnTo>
                  <a:lnTo>
                    <a:pt x="26812" y="7840"/>
                  </a:lnTo>
                  <a:lnTo>
                    <a:pt x="35819" y="14674"/>
                  </a:lnTo>
                  <a:lnTo>
                    <a:pt x="41664" y="16367"/>
                  </a:lnTo>
                  <a:lnTo>
                    <a:pt x="43647" y="17878"/>
                  </a:lnTo>
                  <a:lnTo>
                    <a:pt x="47495" y="24001"/>
                  </a:lnTo>
                  <a:lnTo>
                    <a:pt x="52145" y="25805"/>
                  </a:lnTo>
                  <a:lnTo>
                    <a:pt x="53807" y="27345"/>
                  </a:lnTo>
                  <a:lnTo>
                    <a:pt x="55657" y="31877"/>
                  </a:lnTo>
                  <a:lnTo>
                    <a:pt x="57097" y="50835"/>
                  </a:lnTo>
                  <a:lnTo>
                    <a:pt x="54296" y="56428"/>
                  </a:lnTo>
                  <a:lnTo>
                    <a:pt x="33537" y="79383"/>
                  </a:lnTo>
                  <a:lnTo>
                    <a:pt x="27950" y="82169"/>
                  </a:lnTo>
                  <a:lnTo>
                    <a:pt x="12604" y="85163"/>
                  </a:lnTo>
                  <a:lnTo>
                    <a:pt x="6299" y="89324"/>
                  </a:lnTo>
                  <a:lnTo>
                    <a:pt x="4195" y="89798"/>
                  </a:lnTo>
                  <a:lnTo>
                    <a:pt x="2791" y="89057"/>
                  </a:lnTo>
                  <a:lnTo>
                    <a:pt x="149" y="84671"/>
                  </a:lnTo>
                  <a:lnTo>
                    <a:pt x="0" y="76221"/>
                  </a:lnTo>
                  <a:lnTo>
                    <a:pt x="5046" y="70216"/>
                  </a:lnTo>
                  <a:lnTo>
                    <a:pt x="10348" y="67511"/>
                  </a:lnTo>
                  <a:lnTo>
                    <a:pt x="13244" y="66790"/>
                  </a:lnTo>
                  <a:lnTo>
                    <a:pt x="28634" y="57999"/>
                  </a:lnTo>
                  <a:lnTo>
                    <a:pt x="31784" y="57274"/>
                  </a:lnTo>
                  <a:lnTo>
                    <a:pt x="41275" y="51196"/>
                  </a:lnTo>
                  <a:lnTo>
                    <a:pt x="53962" y="40719"/>
                  </a:lnTo>
                  <a:lnTo>
                    <a:pt x="66661" y="34730"/>
                  </a:lnTo>
                  <a:lnTo>
                    <a:pt x="73010" y="30574"/>
                  </a:lnTo>
                  <a:lnTo>
                    <a:pt x="83828" y="27686"/>
                  </a:lnTo>
                  <a:lnTo>
                    <a:pt x="90209" y="27378"/>
                  </a:lnTo>
                  <a:lnTo>
                    <a:pt x="91883" y="26276"/>
                  </a:lnTo>
                  <a:lnTo>
                    <a:pt x="93000" y="24483"/>
                  </a:lnTo>
                  <a:lnTo>
                    <a:pt x="95197" y="17840"/>
                  </a:lnTo>
                  <a:lnTo>
                    <a:pt x="95232" y="25934"/>
                  </a:lnTo>
                  <a:lnTo>
                    <a:pt x="87034" y="35334"/>
                  </a:lnTo>
                  <a:lnTo>
                    <a:pt x="86101" y="41403"/>
                  </a:lnTo>
                  <a:lnTo>
                    <a:pt x="85713" y="69858"/>
                  </a:lnTo>
                  <a:lnTo>
                    <a:pt x="88534" y="75467"/>
                  </a:lnTo>
                  <a:lnTo>
                    <a:pt x="103045" y="92076"/>
                  </a:lnTo>
                  <a:lnTo>
                    <a:pt x="106819" y="93102"/>
                  </a:lnTo>
                  <a:lnTo>
                    <a:pt x="123810" y="9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84"/>
            <p:cNvSpPr/>
            <p:nvPr>
              <p:custDataLst>
                <p:tags r:id="rId103"/>
              </p:custDataLst>
            </p:nvPr>
          </p:nvSpPr>
          <p:spPr>
            <a:xfrm>
              <a:off x="9124950" y="24193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7042"/>
                  </a:lnTo>
                  <a:lnTo>
                    <a:pt x="7540" y="35278"/>
                  </a:lnTo>
                  <a:lnTo>
                    <a:pt x="8201" y="33044"/>
                  </a:lnTo>
                  <a:lnTo>
                    <a:pt x="9701" y="31554"/>
                  </a:lnTo>
                  <a:lnTo>
                    <a:pt x="17611" y="28967"/>
                  </a:lnTo>
                  <a:lnTo>
                    <a:pt x="23679" y="28691"/>
                  </a:lnTo>
                  <a:lnTo>
                    <a:pt x="29222" y="25805"/>
                  </a:lnTo>
                  <a:lnTo>
                    <a:pt x="35213" y="22052"/>
                  </a:lnTo>
                  <a:lnTo>
                    <a:pt x="45593" y="19939"/>
                  </a:lnTo>
                  <a:lnTo>
                    <a:pt x="60546" y="18255"/>
                  </a:lnTo>
                  <a:lnTo>
                    <a:pt x="73208" y="12582"/>
                  </a:lnTo>
                  <a:lnTo>
                    <a:pt x="110841" y="854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85"/>
            <p:cNvSpPr/>
            <p:nvPr>
              <p:custDataLst>
                <p:tags r:id="rId104"/>
              </p:custDataLst>
            </p:nvPr>
          </p:nvSpPr>
          <p:spPr>
            <a:xfrm>
              <a:off x="8972607" y="2638464"/>
              <a:ext cx="152344" cy="228397"/>
            </a:xfrm>
            <a:custGeom>
              <a:avLst/>
              <a:gdLst/>
              <a:ahLst/>
              <a:cxnLst/>
              <a:rect l="0" t="0" r="0" b="0"/>
              <a:pathLst>
                <a:path w="152344" h="228397">
                  <a:moveTo>
                    <a:pt x="28518" y="57111"/>
                  </a:moveTo>
                  <a:lnTo>
                    <a:pt x="28518" y="57111"/>
                  </a:lnTo>
                  <a:lnTo>
                    <a:pt x="19384" y="57111"/>
                  </a:lnTo>
                  <a:lnTo>
                    <a:pt x="19003" y="71300"/>
                  </a:lnTo>
                  <a:lnTo>
                    <a:pt x="20059" y="72920"/>
                  </a:lnTo>
                  <a:lnTo>
                    <a:pt x="21820" y="74001"/>
                  </a:lnTo>
                  <a:lnTo>
                    <a:pt x="27195" y="75735"/>
                  </a:lnTo>
                  <a:lnTo>
                    <a:pt x="27930" y="78794"/>
                  </a:lnTo>
                  <a:lnTo>
                    <a:pt x="28127" y="81091"/>
                  </a:lnTo>
                  <a:lnTo>
                    <a:pt x="30374" y="82623"/>
                  </a:lnTo>
                  <a:lnTo>
                    <a:pt x="49942" y="85282"/>
                  </a:lnTo>
                  <a:lnTo>
                    <a:pt x="79297" y="85675"/>
                  </a:lnTo>
                  <a:lnTo>
                    <a:pt x="85659" y="82859"/>
                  </a:lnTo>
                  <a:lnTo>
                    <a:pt x="92014" y="79138"/>
                  </a:lnTo>
                  <a:lnTo>
                    <a:pt x="101542" y="75984"/>
                  </a:lnTo>
                  <a:lnTo>
                    <a:pt x="126943" y="53805"/>
                  </a:lnTo>
                  <a:lnTo>
                    <a:pt x="130471" y="47528"/>
                  </a:lnTo>
                  <a:lnTo>
                    <a:pt x="132736" y="34875"/>
                  </a:lnTo>
                  <a:lnTo>
                    <a:pt x="133289" y="4986"/>
                  </a:lnTo>
                  <a:lnTo>
                    <a:pt x="132232" y="3311"/>
                  </a:lnTo>
                  <a:lnTo>
                    <a:pt x="130469" y="2194"/>
                  </a:lnTo>
                  <a:lnTo>
                    <a:pt x="122932" y="622"/>
                  </a:lnTo>
                  <a:lnTo>
                    <a:pt x="96437" y="0"/>
                  </a:lnTo>
                  <a:lnTo>
                    <a:pt x="87631" y="2800"/>
                  </a:lnTo>
                  <a:lnTo>
                    <a:pt x="80192" y="6514"/>
                  </a:lnTo>
                  <a:lnTo>
                    <a:pt x="58501" y="14151"/>
                  </a:lnTo>
                  <a:lnTo>
                    <a:pt x="40695" y="27684"/>
                  </a:lnTo>
                  <a:lnTo>
                    <a:pt x="33929" y="36271"/>
                  </a:lnTo>
                  <a:lnTo>
                    <a:pt x="28806" y="44674"/>
                  </a:lnTo>
                  <a:lnTo>
                    <a:pt x="4899" y="73092"/>
                  </a:lnTo>
                  <a:lnTo>
                    <a:pt x="922" y="95859"/>
                  </a:lnTo>
                  <a:lnTo>
                    <a:pt x="0" y="139699"/>
                  </a:lnTo>
                  <a:lnTo>
                    <a:pt x="1012" y="158523"/>
                  </a:lnTo>
                  <a:lnTo>
                    <a:pt x="7551" y="174413"/>
                  </a:lnTo>
                  <a:lnTo>
                    <a:pt x="22335" y="193195"/>
                  </a:lnTo>
                  <a:lnTo>
                    <a:pt x="68081" y="222200"/>
                  </a:lnTo>
                  <a:lnTo>
                    <a:pt x="78205" y="225734"/>
                  </a:lnTo>
                  <a:lnTo>
                    <a:pt x="120714" y="228396"/>
                  </a:lnTo>
                  <a:lnTo>
                    <a:pt x="152343" y="21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686"/>
          <p:cNvSpPr/>
          <p:nvPr>
            <p:custDataLst>
              <p:tags r:id="rId8"/>
            </p:custDataLst>
          </p:nvPr>
        </p:nvSpPr>
        <p:spPr>
          <a:xfrm>
            <a:off x="8215027" y="3286125"/>
            <a:ext cx="821922" cy="95251"/>
          </a:xfrm>
          <a:custGeom>
            <a:avLst/>
            <a:gdLst/>
            <a:ahLst/>
            <a:cxnLst/>
            <a:rect l="0" t="0" r="0" b="0"/>
            <a:pathLst>
              <a:path w="821922" h="95251">
                <a:moveTo>
                  <a:pt x="43148" y="0"/>
                </a:moveTo>
                <a:lnTo>
                  <a:pt x="43148" y="0"/>
                </a:lnTo>
                <a:lnTo>
                  <a:pt x="651" y="0"/>
                </a:lnTo>
                <a:lnTo>
                  <a:pt x="0" y="1058"/>
                </a:lnTo>
                <a:lnTo>
                  <a:pt x="624" y="2822"/>
                </a:lnTo>
                <a:lnTo>
                  <a:pt x="4174" y="8201"/>
                </a:lnTo>
                <a:lnTo>
                  <a:pt x="7482" y="8936"/>
                </a:lnTo>
                <a:lnTo>
                  <a:pt x="34673" y="12295"/>
                </a:lnTo>
                <a:lnTo>
                  <a:pt x="47848" y="16048"/>
                </a:lnTo>
                <a:lnTo>
                  <a:pt x="84999" y="21279"/>
                </a:lnTo>
                <a:lnTo>
                  <a:pt x="120459" y="26414"/>
                </a:lnTo>
                <a:lnTo>
                  <a:pt x="163422" y="30757"/>
                </a:lnTo>
                <a:lnTo>
                  <a:pt x="197144" y="34836"/>
                </a:lnTo>
                <a:lnTo>
                  <a:pt x="229771" y="36649"/>
                </a:lnTo>
                <a:lnTo>
                  <a:pt x="264734" y="40278"/>
                </a:lnTo>
                <a:lnTo>
                  <a:pt x="302497" y="44360"/>
                </a:lnTo>
                <a:lnTo>
                  <a:pt x="343975" y="46174"/>
                </a:lnTo>
                <a:lnTo>
                  <a:pt x="387105" y="49802"/>
                </a:lnTo>
                <a:lnTo>
                  <a:pt x="430967" y="53885"/>
                </a:lnTo>
                <a:lnTo>
                  <a:pt x="475157" y="55699"/>
                </a:lnTo>
                <a:lnTo>
                  <a:pt x="516669" y="59327"/>
                </a:lnTo>
                <a:lnTo>
                  <a:pt x="557344" y="63410"/>
                </a:lnTo>
                <a:lnTo>
                  <a:pt x="600116" y="65224"/>
                </a:lnTo>
                <a:lnTo>
                  <a:pt x="638175" y="68852"/>
                </a:lnTo>
                <a:lnTo>
                  <a:pt x="672729" y="72935"/>
                </a:lnTo>
                <a:lnTo>
                  <a:pt x="705727" y="74749"/>
                </a:lnTo>
                <a:lnTo>
                  <a:pt x="748996" y="80827"/>
                </a:lnTo>
                <a:lnTo>
                  <a:pt x="791822" y="85816"/>
                </a:lnTo>
                <a:lnTo>
                  <a:pt x="821921" y="94820"/>
                </a:lnTo>
                <a:lnTo>
                  <a:pt x="821622" y="94964"/>
                </a:lnTo>
                <a:lnTo>
                  <a:pt x="781342" y="94185"/>
                </a:lnTo>
                <a:lnTo>
                  <a:pt x="744236" y="87709"/>
                </a:lnTo>
                <a:lnTo>
                  <a:pt x="705961" y="83491"/>
                </a:lnTo>
                <a:lnTo>
                  <a:pt x="661107" y="78360"/>
                </a:lnTo>
                <a:lnTo>
                  <a:pt x="614303" y="74018"/>
                </a:lnTo>
                <a:lnTo>
                  <a:pt x="566921" y="66028"/>
                </a:lnTo>
                <a:lnTo>
                  <a:pt x="534168" y="61096"/>
                </a:lnTo>
                <a:lnTo>
                  <a:pt x="498447" y="58904"/>
                </a:lnTo>
                <a:lnTo>
                  <a:pt x="464225" y="55107"/>
                </a:lnTo>
                <a:lnTo>
                  <a:pt x="431376" y="49892"/>
                </a:lnTo>
                <a:lnTo>
                  <a:pt x="385250" y="42064"/>
                </a:lnTo>
                <a:lnTo>
                  <a:pt x="349474" y="38216"/>
                </a:lnTo>
                <a:lnTo>
                  <a:pt x="305641" y="30793"/>
                </a:lnTo>
                <a:lnTo>
                  <a:pt x="274498" y="28705"/>
                </a:lnTo>
                <a:lnTo>
                  <a:pt x="274640" y="28661"/>
                </a:lnTo>
                <a:lnTo>
                  <a:pt x="277620" y="28614"/>
                </a:lnTo>
                <a:lnTo>
                  <a:pt x="315669" y="38278"/>
                </a:lnTo>
                <a:lnTo>
                  <a:pt x="362072" y="45465"/>
                </a:lnTo>
                <a:lnTo>
                  <a:pt x="409283" y="49807"/>
                </a:lnTo>
                <a:lnTo>
                  <a:pt x="445058" y="53887"/>
                </a:lnTo>
                <a:lnTo>
                  <a:pt x="482124" y="55699"/>
                </a:lnTo>
                <a:lnTo>
                  <a:pt x="519766" y="59328"/>
                </a:lnTo>
                <a:lnTo>
                  <a:pt x="557662" y="64468"/>
                </a:lnTo>
                <a:lnTo>
                  <a:pt x="595670" y="70280"/>
                </a:lnTo>
                <a:lnTo>
                  <a:pt x="633730" y="73569"/>
                </a:lnTo>
                <a:lnTo>
                  <a:pt x="670754" y="76089"/>
                </a:lnTo>
                <a:lnTo>
                  <a:pt x="704848" y="80737"/>
                </a:lnTo>
                <a:lnTo>
                  <a:pt x="737640" y="86330"/>
                </a:lnTo>
                <a:lnTo>
                  <a:pt x="786098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Shape-687"/>
          <p:cNvSpPr/>
          <p:nvPr>
            <p:custDataLst>
              <p:tags r:id="rId9"/>
            </p:custDataLst>
          </p:nvPr>
        </p:nvSpPr>
        <p:spPr>
          <a:xfrm>
            <a:off x="2772283" y="3638550"/>
            <a:ext cx="799593" cy="66676"/>
          </a:xfrm>
          <a:custGeom>
            <a:avLst/>
            <a:gdLst/>
            <a:ahLst/>
            <a:cxnLst/>
            <a:rect l="0" t="0" r="0" b="0"/>
            <a:pathLst>
              <a:path w="799593" h="66676">
                <a:moveTo>
                  <a:pt x="18542" y="9525"/>
                </a:moveTo>
                <a:lnTo>
                  <a:pt x="18542" y="9525"/>
                </a:lnTo>
                <a:lnTo>
                  <a:pt x="1208" y="9525"/>
                </a:lnTo>
                <a:lnTo>
                  <a:pt x="636" y="8467"/>
                </a:lnTo>
                <a:lnTo>
                  <a:pt x="0" y="4468"/>
                </a:lnTo>
                <a:lnTo>
                  <a:pt x="889" y="2979"/>
                </a:lnTo>
                <a:lnTo>
                  <a:pt x="2540" y="1986"/>
                </a:lnTo>
                <a:lnTo>
                  <a:pt x="9920" y="589"/>
                </a:lnTo>
                <a:lnTo>
                  <a:pt x="50896" y="10"/>
                </a:lnTo>
                <a:lnTo>
                  <a:pt x="90523" y="1"/>
                </a:lnTo>
                <a:lnTo>
                  <a:pt x="137065" y="0"/>
                </a:lnTo>
                <a:lnTo>
                  <a:pt x="179484" y="0"/>
                </a:lnTo>
                <a:lnTo>
                  <a:pt x="225566" y="0"/>
                </a:lnTo>
                <a:lnTo>
                  <a:pt x="272734" y="0"/>
                </a:lnTo>
                <a:lnTo>
                  <a:pt x="320224" y="0"/>
                </a:lnTo>
                <a:lnTo>
                  <a:pt x="354764" y="0"/>
                </a:lnTo>
                <a:lnTo>
                  <a:pt x="390224" y="0"/>
                </a:lnTo>
                <a:lnTo>
                  <a:pt x="423623" y="0"/>
                </a:lnTo>
                <a:lnTo>
                  <a:pt x="456106" y="0"/>
                </a:lnTo>
                <a:lnTo>
                  <a:pt x="501321" y="0"/>
                </a:lnTo>
                <a:lnTo>
                  <a:pt x="541529" y="0"/>
                </a:lnTo>
                <a:lnTo>
                  <a:pt x="587985" y="0"/>
                </a:lnTo>
                <a:lnTo>
                  <a:pt x="633754" y="0"/>
                </a:lnTo>
                <a:lnTo>
                  <a:pt x="644042" y="2822"/>
                </a:lnTo>
                <a:lnTo>
                  <a:pt x="654213" y="8201"/>
                </a:lnTo>
                <a:lnTo>
                  <a:pt x="653989" y="8642"/>
                </a:lnTo>
                <a:lnTo>
                  <a:pt x="640324" y="10506"/>
                </a:lnTo>
                <a:lnTo>
                  <a:pt x="630105" y="16048"/>
                </a:lnTo>
                <a:lnTo>
                  <a:pt x="589461" y="25333"/>
                </a:lnTo>
                <a:lnTo>
                  <a:pt x="542569" y="35924"/>
                </a:lnTo>
                <a:lnTo>
                  <a:pt x="523412" y="40278"/>
                </a:lnTo>
                <a:lnTo>
                  <a:pt x="503033" y="46174"/>
                </a:lnTo>
                <a:lnTo>
                  <a:pt x="492177" y="47195"/>
                </a:lnTo>
                <a:lnTo>
                  <a:pt x="489874" y="48397"/>
                </a:lnTo>
                <a:lnTo>
                  <a:pt x="488338" y="50256"/>
                </a:lnTo>
                <a:lnTo>
                  <a:pt x="485874" y="55788"/>
                </a:lnTo>
                <a:lnTo>
                  <a:pt x="486730" y="56242"/>
                </a:lnTo>
                <a:lnTo>
                  <a:pt x="525987" y="62171"/>
                </a:lnTo>
                <a:lnTo>
                  <a:pt x="563043" y="65785"/>
                </a:lnTo>
                <a:lnTo>
                  <a:pt x="610030" y="66499"/>
                </a:lnTo>
                <a:lnTo>
                  <a:pt x="650292" y="66623"/>
                </a:lnTo>
                <a:lnTo>
                  <a:pt x="681378" y="66652"/>
                </a:lnTo>
                <a:lnTo>
                  <a:pt x="716361" y="66665"/>
                </a:lnTo>
                <a:lnTo>
                  <a:pt x="750254" y="66670"/>
                </a:lnTo>
                <a:lnTo>
                  <a:pt x="799592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74"/>
          <p:cNvGrpSpPr/>
          <p:nvPr/>
        </p:nvGrpSpPr>
        <p:grpSpPr>
          <a:xfrm>
            <a:off x="3857625" y="2000255"/>
            <a:ext cx="6276843" cy="1910014"/>
            <a:chOff x="3857625" y="2000255"/>
            <a:chExt cx="6276843" cy="1910014"/>
          </a:xfrm>
        </p:grpSpPr>
        <p:sp>
          <p:nvSpPr>
            <p:cNvPr id="165" name="SMARTInkShape-688"/>
            <p:cNvSpPr/>
            <p:nvPr>
              <p:custDataLst>
                <p:tags r:id="rId95"/>
              </p:custDataLst>
            </p:nvPr>
          </p:nvSpPr>
          <p:spPr>
            <a:xfrm>
              <a:off x="3857625" y="2286003"/>
              <a:ext cx="152401" cy="180842"/>
            </a:xfrm>
            <a:custGeom>
              <a:avLst/>
              <a:gdLst/>
              <a:ahLst/>
              <a:cxnLst/>
              <a:rect l="0" t="0" r="0" b="0"/>
              <a:pathLst>
                <a:path w="152401" h="180842">
                  <a:moveTo>
                    <a:pt x="19050" y="9522"/>
                  </a:moveTo>
                  <a:lnTo>
                    <a:pt x="19050" y="9522"/>
                  </a:lnTo>
                  <a:lnTo>
                    <a:pt x="19050" y="389"/>
                  </a:lnTo>
                  <a:lnTo>
                    <a:pt x="9642" y="0"/>
                  </a:lnTo>
                  <a:lnTo>
                    <a:pt x="9559" y="5054"/>
                  </a:lnTo>
                  <a:lnTo>
                    <a:pt x="8490" y="6544"/>
                  </a:lnTo>
                  <a:lnTo>
                    <a:pt x="4478" y="8198"/>
                  </a:lnTo>
                  <a:lnTo>
                    <a:pt x="2986" y="9698"/>
                  </a:lnTo>
                  <a:lnTo>
                    <a:pt x="1327" y="14186"/>
                  </a:lnTo>
                  <a:lnTo>
                    <a:pt x="7" y="60526"/>
                  </a:lnTo>
                  <a:lnTo>
                    <a:pt x="0" y="106954"/>
                  </a:lnTo>
                  <a:lnTo>
                    <a:pt x="0" y="125547"/>
                  </a:lnTo>
                  <a:lnTo>
                    <a:pt x="2822" y="132702"/>
                  </a:lnTo>
                  <a:lnTo>
                    <a:pt x="6546" y="139410"/>
                  </a:lnTo>
                  <a:lnTo>
                    <a:pt x="9701" y="149137"/>
                  </a:lnTo>
                  <a:lnTo>
                    <a:pt x="15809" y="158722"/>
                  </a:lnTo>
                  <a:lnTo>
                    <a:pt x="17610" y="165086"/>
                  </a:lnTo>
                  <a:lnTo>
                    <a:pt x="20207" y="167206"/>
                  </a:lnTo>
                  <a:lnTo>
                    <a:pt x="36761" y="173431"/>
                  </a:lnTo>
                  <a:lnTo>
                    <a:pt x="45479" y="179483"/>
                  </a:lnTo>
                  <a:lnTo>
                    <a:pt x="68895" y="180841"/>
                  </a:lnTo>
                  <a:lnTo>
                    <a:pt x="114510" y="172030"/>
                  </a:lnTo>
                  <a:lnTo>
                    <a:pt x="126035" y="170648"/>
                  </a:lnTo>
                  <a:lnTo>
                    <a:pt x="138473" y="163920"/>
                  </a:lnTo>
                  <a:lnTo>
                    <a:pt x="15240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89"/>
            <p:cNvSpPr/>
            <p:nvPr>
              <p:custDataLst>
                <p:tags r:id="rId96"/>
              </p:custDataLst>
            </p:nvPr>
          </p:nvSpPr>
          <p:spPr>
            <a:xfrm>
              <a:off x="3857625" y="2000255"/>
              <a:ext cx="2705101" cy="952496"/>
            </a:xfrm>
            <a:custGeom>
              <a:avLst/>
              <a:gdLst/>
              <a:ahLst/>
              <a:cxnLst/>
              <a:rect l="0" t="0" r="0" b="0"/>
              <a:pathLst>
                <a:path w="2705101" h="952496">
                  <a:moveTo>
                    <a:pt x="2705100" y="952495"/>
                  </a:moveTo>
                  <a:lnTo>
                    <a:pt x="2705100" y="952495"/>
                  </a:lnTo>
                  <a:lnTo>
                    <a:pt x="2705100" y="938030"/>
                  </a:lnTo>
                  <a:lnTo>
                    <a:pt x="2702278" y="932661"/>
                  </a:lnTo>
                  <a:lnTo>
                    <a:pt x="2689291" y="916657"/>
                  </a:lnTo>
                  <a:lnTo>
                    <a:pt x="2685952" y="907774"/>
                  </a:lnTo>
                  <a:lnTo>
                    <a:pt x="2679788" y="898440"/>
                  </a:lnTo>
                  <a:lnTo>
                    <a:pt x="2676434" y="888971"/>
                  </a:lnTo>
                  <a:lnTo>
                    <a:pt x="2670265" y="879463"/>
                  </a:lnTo>
                  <a:lnTo>
                    <a:pt x="2659683" y="853873"/>
                  </a:lnTo>
                  <a:lnTo>
                    <a:pt x="2628883" y="808836"/>
                  </a:lnTo>
                  <a:lnTo>
                    <a:pt x="2621485" y="797630"/>
                  </a:lnTo>
                  <a:lnTo>
                    <a:pt x="2575010" y="755571"/>
                  </a:lnTo>
                  <a:lnTo>
                    <a:pt x="2533183" y="720435"/>
                  </a:lnTo>
                  <a:lnTo>
                    <a:pt x="2494026" y="688932"/>
                  </a:lnTo>
                  <a:lnTo>
                    <a:pt x="2447724" y="657215"/>
                  </a:lnTo>
                  <a:lnTo>
                    <a:pt x="2400273" y="630957"/>
                  </a:lnTo>
                  <a:lnTo>
                    <a:pt x="2359373" y="601467"/>
                  </a:lnTo>
                  <a:lnTo>
                    <a:pt x="2323262" y="581434"/>
                  </a:lnTo>
                  <a:lnTo>
                    <a:pt x="2285752" y="562092"/>
                  </a:lnTo>
                  <a:lnTo>
                    <a:pt x="2247827" y="542956"/>
                  </a:lnTo>
                  <a:lnTo>
                    <a:pt x="2206956" y="523880"/>
                  </a:lnTo>
                  <a:lnTo>
                    <a:pt x="2164155" y="504823"/>
                  </a:lnTo>
                  <a:lnTo>
                    <a:pt x="2121839" y="485771"/>
                  </a:lnTo>
                  <a:lnTo>
                    <a:pt x="2078610" y="463898"/>
                  </a:lnTo>
                  <a:lnTo>
                    <a:pt x="2036168" y="440131"/>
                  </a:lnTo>
                  <a:lnTo>
                    <a:pt x="1990078" y="419684"/>
                  </a:lnTo>
                  <a:lnTo>
                    <a:pt x="1942908" y="400220"/>
                  </a:lnTo>
                  <a:lnTo>
                    <a:pt x="1895418" y="381047"/>
                  </a:lnTo>
                  <a:lnTo>
                    <a:pt x="1847833" y="361960"/>
                  </a:lnTo>
                  <a:lnTo>
                    <a:pt x="1800220" y="342900"/>
                  </a:lnTo>
                  <a:lnTo>
                    <a:pt x="1767415" y="330197"/>
                  </a:lnTo>
                  <a:lnTo>
                    <a:pt x="1731668" y="317496"/>
                  </a:lnTo>
                  <a:lnTo>
                    <a:pt x="1697436" y="304795"/>
                  </a:lnTo>
                  <a:lnTo>
                    <a:pt x="1664582" y="292095"/>
                  </a:lnTo>
                  <a:lnTo>
                    <a:pt x="1632342" y="279395"/>
                  </a:lnTo>
                  <a:lnTo>
                    <a:pt x="1600375" y="266695"/>
                  </a:lnTo>
                  <a:lnTo>
                    <a:pt x="1568527" y="255053"/>
                  </a:lnTo>
                  <a:lnTo>
                    <a:pt x="1536734" y="246351"/>
                  </a:lnTo>
                  <a:lnTo>
                    <a:pt x="1504966" y="236134"/>
                  </a:lnTo>
                  <a:lnTo>
                    <a:pt x="1473207" y="224537"/>
                  </a:lnTo>
                  <a:lnTo>
                    <a:pt x="1441453" y="212328"/>
                  </a:lnTo>
                  <a:lnTo>
                    <a:pt x="1406880" y="199845"/>
                  </a:lnTo>
                  <a:lnTo>
                    <a:pt x="1372463" y="187242"/>
                  </a:lnTo>
                  <a:lnTo>
                    <a:pt x="1327170" y="169305"/>
                  </a:lnTo>
                  <a:lnTo>
                    <a:pt x="1292587" y="160616"/>
                  </a:lnTo>
                  <a:lnTo>
                    <a:pt x="1258872" y="150404"/>
                  </a:lnTo>
                  <a:lnTo>
                    <a:pt x="1212963" y="135577"/>
                  </a:lnTo>
                  <a:lnTo>
                    <a:pt x="1169727" y="121659"/>
                  </a:lnTo>
                  <a:lnTo>
                    <a:pt x="1123402" y="106952"/>
                  </a:lnTo>
                  <a:lnTo>
                    <a:pt x="1076163" y="93069"/>
                  </a:lnTo>
                  <a:lnTo>
                    <a:pt x="1028652" y="78373"/>
                  </a:lnTo>
                  <a:lnTo>
                    <a:pt x="983883" y="67315"/>
                  </a:lnTo>
                  <a:lnTo>
                    <a:pt x="940985" y="57336"/>
                  </a:lnTo>
                  <a:lnTo>
                    <a:pt x="897582" y="47677"/>
                  </a:lnTo>
                  <a:lnTo>
                    <a:pt x="857912" y="38112"/>
                  </a:lnTo>
                  <a:lnTo>
                    <a:pt x="819346" y="31397"/>
                  </a:lnTo>
                  <a:lnTo>
                    <a:pt x="781109" y="26585"/>
                  </a:lnTo>
                  <a:lnTo>
                    <a:pt x="742967" y="18457"/>
                  </a:lnTo>
                  <a:lnTo>
                    <a:pt x="697210" y="11285"/>
                  </a:lnTo>
                  <a:lnTo>
                    <a:pt x="651051" y="3323"/>
                  </a:lnTo>
                  <a:lnTo>
                    <a:pt x="610262" y="652"/>
                  </a:lnTo>
                  <a:lnTo>
                    <a:pt x="571631" y="125"/>
                  </a:lnTo>
                  <a:lnTo>
                    <a:pt x="533426" y="21"/>
                  </a:lnTo>
                  <a:lnTo>
                    <a:pt x="495305" y="0"/>
                  </a:lnTo>
                  <a:lnTo>
                    <a:pt x="448733" y="1054"/>
                  </a:lnTo>
                  <a:lnTo>
                    <a:pt x="408251" y="13253"/>
                  </a:lnTo>
                  <a:lnTo>
                    <a:pt x="365566" y="23593"/>
                  </a:lnTo>
                  <a:lnTo>
                    <a:pt x="333433" y="35453"/>
                  </a:lnTo>
                  <a:lnTo>
                    <a:pt x="314342" y="40134"/>
                  </a:lnTo>
                  <a:lnTo>
                    <a:pt x="307986" y="42630"/>
                  </a:lnTo>
                  <a:lnTo>
                    <a:pt x="298102" y="51046"/>
                  </a:lnTo>
                  <a:lnTo>
                    <a:pt x="289123" y="60784"/>
                  </a:lnTo>
                  <a:lnTo>
                    <a:pt x="254441" y="88789"/>
                  </a:lnTo>
                  <a:lnTo>
                    <a:pt x="225436" y="131657"/>
                  </a:lnTo>
                  <a:lnTo>
                    <a:pt x="187718" y="179158"/>
                  </a:lnTo>
                  <a:lnTo>
                    <a:pt x="158577" y="222325"/>
                  </a:lnTo>
                  <a:lnTo>
                    <a:pt x="125986" y="266700"/>
                  </a:lnTo>
                  <a:lnTo>
                    <a:pt x="93525" y="314290"/>
                  </a:lnTo>
                  <a:lnTo>
                    <a:pt x="69935" y="355779"/>
                  </a:lnTo>
                  <a:lnTo>
                    <a:pt x="53986" y="382313"/>
                  </a:lnTo>
                  <a:lnTo>
                    <a:pt x="42335" y="396503"/>
                  </a:lnTo>
                  <a:lnTo>
                    <a:pt x="33601" y="417753"/>
                  </a:lnTo>
                  <a:lnTo>
                    <a:pt x="30867" y="421375"/>
                  </a:lnTo>
                  <a:lnTo>
                    <a:pt x="15759" y="432722"/>
                  </a:lnTo>
                  <a:lnTo>
                    <a:pt x="12296" y="438557"/>
                  </a:lnTo>
                  <a:lnTo>
                    <a:pt x="9698" y="444679"/>
                  </a:lnTo>
                  <a:lnTo>
                    <a:pt x="0" y="457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90"/>
            <p:cNvSpPr/>
            <p:nvPr>
              <p:custDataLst>
                <p:tags r:id="rId97"/>
              </p:custDataLst>
            </p:nvPr>
          </p:nvSpPr>
          <p:spPr>
            <a:xfrm>
              <a:off x="6619876" y="2095502"/>
              <a:ext cx="3514592" cy="1814767"/>
            </a:xfrm>
            <a:custGeom>
              <a:avLst/>
              <a:gdLst/>
              <a:ahLst/>
              <a:cxnLst/>
              <a:rect l="0" t="0" r="0" b="0"/>
              <a:pathLst>
                <a:path w="3514592" h="1814767">
                  <a:moveTo>
                    <a:pt x="152399" y="142873"/>
                  </a:moveTo>
                  <a:lnTo>
                    <a:pt x="152399" y="142873"/>
                  </a:lnTo>
                  <a:lnTo>
                    <a:pt x="160599" y="134672"/>
                  </a:lnTo>
                  <a:lnTo>
                    <a:pt x="161531" y="128684"/>
                  </a:lnTo>
                  <a:lnTo>
                    <a:pt x="162720" y="127064"/>
                  </a:lnTo>
                  <a:lnTo>
                    <a:pt x="166864" y="125263"/>
                  </a:lnTo>
                  <a:lnTo>
                    <a:pt x="168393" y="123725"/>
                  </a:lnTo>
                  <a:lnTo>
                    <a:pt x="170090" y="119193"/>
                  </a:lnTo>
                  <a:lnTo>
                    <a:pt x="171602" y="117561"/>
                  </a:lnTo>
                  <a:lnTo>
                    <a:pt x="188747" y="106224"/>
                  </a:lnTo>
                  <a:lnTo>
                    <a:pt x="204304" y="104001"/>
                  </a:lnTo>
                  <a:lnTo>
                    <a:pt x="216344" y="98312"/>
                  </a:lnTo>
                  <a:lnTo>
                    <a:pt x="231789" y="95097"/>
                  </a:lnTo>
                  <a:lnTo>
                    <a:pt x="244596" y="88971"/>
                  </a:lnTo>
                  <a:lnTo>
                    <a:pt x="288764" y="83091"/>
                  </a:lnTo>
                  <a:lnTo>
                    <a:pt x="335625" y="73980"/>
                  </a:lnTo>
                  <a:lnTo>
                    <a:pt x="381296" y="67636"/>
                  </a:lnTo>
                  <a:lnTo>
                    <a:pt x="428664" y="66800"/>
                  </a:lnTo>
                  <a:lnTo>
                    <a:pt x="473278" y="60152"/>
                  </a:lnTo>
                  <a:lnTo>
                    <a:pt x="516585" y="57742"/>
                  </a:lnTo>
                  <a:lnTo>
                    <a:pt x="560534" y="57265"/>
                  </a:lnTo>
                  <a:lnTo>
                    <a:pt x="607394" y="57171"/>
                  </a:lnTo>
                  <a:lnTo>
                    <a:pt x="644812" y="57155"/>
                  </a:lnTo>
                  <a:lnTo>
                    <a:pt x="682710" y="57150"/>
                  </a:lnTo>
                  <a:lnTo>
                    <a:pt x="720750" y="57149"/>
                  </a:lnTo>
                  <a:lnTo>
                    <a:pt x="758831" y="57148"/>
                  </a:lnTo>
                  <a:lnTo>
                    <a:pt x="797984" y="57148"/>
                  </a:lnTo>
                  <a:lnTo>
                    <a:pt x="841571" y="57148"/>
                  </a:lnTo>
                  <a:lnTo>
                    <a:pt x="882825" y="57148"/>
                  </a:lnTo>
                  <a:lnTo>
                    <a:pt x="927034" y="57148"/>
                  </a:lnTo>
                  <a:lnTo>
                    <a:pt x="968472" y="57148"/>
                  </a:lnTo>
                  <a:lnTo>
                    <a:pt x="1012736" y="57148"/>
                  </a:lnTo>
                  <a:lnTo>
                    <a:pt x="1054190" y="57148"/>
                  </a:lnTo>
                  <a:lnTo>
                    <a:pt x="1098458" y="57148"/>
                  </a:lnTo>
                  <a:lnTo>
                    <a:pt x="1139915" y="57148"/>
                  </a:lnTo>
                  <a:lnTo>
                    <a:pt x="1184183" y="57148"/>
                  </a:lnTo>
                  <a:lnTo>
                    <a:pt x="1225640" y="57148"/>
                  </a:lnTo>
                  <a:lnTo>
                    <a:pt x="1270966" y="57148"/>
                  </a:lnTo>
                  <a:lnTo>
                    <a:pt x="1317910" y="56090"/>
                  </a:lnTo>
                  <a:lnTo>
                    <a:pt x="1365333" y="50602"/>
                  </a:lnTo>
                  <a:lnTo>
                    <a:pt x="1412899" y="48506"/>
                  </a:lnTo>
                  <a:lnTo>
                    <a:pt x="1460506" y="47884"/>
                  </a:lnTo>
                  <a:lnTo>
                    <a:pt x="1508126" y="46642"/>
                  </a:lnTo>
                  <a:lnTo>
                    <a:pt x="1555749" y="41100"/>
                  </a:lnTo>
                  <a:lnTo>
                    <a:pt x="1603374" y="38987"/>
                  </a:lnTo>
                  <a:lnTo>
                    <a:pt x="1650999" y="37303"/>
                  </a:lnTo>
                  <a:lnTo>
                    <a:pt x="1698624" y="31630"/>
                  </a:lnTo>
                  <a:lnTo>
                    <a:pt x="1746249" y="29479"/>
                  </a:lnTo>
                  <a:lnTo>
                    <a:pt x="1792816" y="28841"/>
                  </a:lnTo>
                  <a:lnTo>
                    <a:pt x="1834953" y="27594"/>
                  </a:lnTo>
                  <a:lnTo>
                    <a:pt x="1880482" y="22050"/>
                  </a:lnTo>
                  <a:lnTo>
                    <a:pt x="1926427" y="19938"/>
                  </a:lnTo>
                  <a:lnTo>
                    <a:pt x="1968380" y="19312"/>
                  </a:lnTo>
                  <a:lnTo>
                    <a:pt x="2012796" y="18068"/>
                  </a:lnTo>
                  <a:lnTo>
                    <a:pt x="2053238" y="12525"/>
                  </a:lnTo>
                  <a:lnTo>
                    <a:pt x="2093091" y="10412"/>
                  </a:lnTo>
                  <a:lnTo>
                    <a:pt x="2136883" y="9787"/>
                  </a:lnTo>
                  <a:lnTo>
                    <a:pt x="2177141" y="9601"/>
                  </a:lnTo>
                  <a:lnTo>
                    <a:pt x="2216940" y="8488"/>
                  </a:lnTo>
                  <a:lnTo>
                    <a:pt x="2260716" y="2984"/>
                  </a:lnTo>
                  <a:lnTo>
                    <a:pt x="2300969" y="883"/>
                  </a:lnTo>
                  <a:lnTo>
                    <a:pt x="2339705" y="260"/>
                  </a:lnTo>
                  <a:lnTo>
                    <a:pt x="2377996" y="76"/>
                  </a:lnTo>
                  <a:lnTo>
                    <a:pt x="2416150" y="21"/>
                  </a:lnTo>
                  <a:lnTo>
                    <a:pt x="2455325" y="5"/>
                  </a:lnTo>
                  <a:lnTo>
                    <a:pt x="2498919" y="0"/>
                  </a:lnTo>
                  <a:lnTo>
                    <a:pt x="2539115" y="1057"/>
                  </a:lnTo>
                  <a:lnTo>
                    <a:pt x="2577836" y="5486"/>
                  </a:lnTo>
                  <a:lnTo>
                    <a:pt x="2616121" y="3153"/>
                  </a:lnTo>
                  <a:lnTo>
                    <a:pt x="2654277" y="7165"/>
                  </a:lnTo>
                  <a:lnTo>
                    <a:pt x="2693450" y="8824"/>
                  </a:lnTo>
                  <a:lnTo>
                    <a:pt x="2735984" y="9316"/>
                  </a:lnTo>
                  <a:lnTo>
                    <a:pt x="2782697" y="12304"/>
                  </a:lnTo>
                  <a:lnTo>
                    <a:pt x="2819814" y="17050"/>
                  </a:lnTo>
                  <a:lnTo>
                    <a:pt x="2857622" y="21278"/>
                  </a:lnTo>
                  <a:lnTo>
                    <a:pt x="2895636" y="26412"/>
                  </a:lnTo>
                  <a:lnTo>
                    <a:pt x="2933711" y="30755"/>
                  </a:lnTo>
                  <a:lnTo>
                    <a:pt x="2979445" y="41704"/>
                  </a:lnTo>
                  <a:lnTo>
                    <a:pt x="3026657" y="54058"/>
                  </a:lnTo>
                  <a:lnTo>
                    <a:pt x="3073926" y="66690"/>
                  </a:lnTo>
                  <a:lnTo>
                    <a:pt x="3119208" y="79376"/>
                  </a:lnTo>
                  <a:lnTo>
                    <a:pt x="3161313" y="93132"/>
                  </a:lnTo>
                  <a:lnTo>
                    <a:pt x="3200204" y="112312"/>
                  </a:lnTo>
                  <a:lnTo>
                    <a:pt x="3226094" y="126056"/>
                  </a:lnTo>
                  <a:lnTo>
                    <a:pt x="3249993" y="140713"/>
                  </a:lnTo>
                  <a:lnTo>
                    <a:pt x="3274360" y="154580"/>
                  </a:lnTo>
                  <a:lnTo>
                    <a:pt x="3314600" y="184436"/>
                  </a:lnTo>
                  <a:lnTo>
                    <a:pt x="3356745" y="222273"/>
                  </a:lnTo>
                  <a:lnTo>
                    <a:pt x="3402691" y="260350"/>
                  </a:lnTo>
                  <a:lnTo>
                    <a:pt x="3425998" y="285749"/>
                  </a:lnTo>
                  <a:lnTo>
                    <a:pt x="3458147" y="326670"/>
                  </a:lnTo>
                  <a:lnTo>
                    <a:pt x="3468411" y="343094"/>
                  </a:lnTo>
                  <a:lnTo>
                    <a:pt x="3490053" y="390457"/>
                  </a:lnTo>
                  <a:lnTo>
                    <a:pt x="3500241" y="412846"/>
                  </a:lnTo>
                  <a:lnTo>
                    <a:pt x="3509602" y="457630"/>
                  </a:lnTo>
                  <a:lnTo>
                    <a:pt x="3514050" y="504880"/>
                  </a:lnTo>
                  <a:lnTo>
                    <a:pt x="3514591" y="542934"/>
                  </a:lnTo>
                  <a:lnTo>
                    <a:pt x="3513641" y="587571"/>
                  </a:lnTo>
                  <a:lnTo>
                    <a:pt x="3507179" y="628060"/>
                  </a:lnTo>
                  <a:lnTo>
                    <a:pt x="3500533" y="666632"/>
                  </a:lnTo>
                  <a:lnTo>
                    <a:pt x="3489030" y="705883"/>
                  </a:lnTo>
                  <a:lnTo>
                    <a:pt x="3476566" y="750482"/>
                  </a:lnTo>
                  <a:lnTo>
                    <a:pt x="3458857" y="790180"/>
                  </a:lnTo>
                  <a:lnTo>
                    <a:pt x="3441520" y="835141"/>
                  </a:lnTo>
                  <a:lnTo>
                    <a:pt x="3418811" y="875694"/>
                  </a:lnTo>
                  <a:lnTo>
                    <a:pt x="3393943" y="914279"/>
                  </a:lnTo>
                  <a:lnTo>
                    <a:pt x="3367590" y="959021"/>
                  </a:lnTo>
                  <a:lnTo>
                    <a:pt x="3338552" y="999530"/>
                  </a:lnTo>
                  <a:lnTo>
                    <a:pt x="3320003" y="1028522"/>
                  </a:lnTo>
                  <a:lnTo>
                    <a:pt x="3285290" y="1071819"/>
                  </a:lnTo>
                  <a:lnTo>
                    <a:pt x="3254405" y="1113534"/>
                  </a:lnTo>
                  <a:lnTo>
                    <a:pt x="3218828" y="1152347"/>
                  </a:lnTo>
                  <a:lnTo>
                    <a:pt x="3181227" y="1190589"/>
                  </a:lnTo>
                  <a:lnTo>
                    <a:pt x="3142167" y="1228716"/>
                  </a:lnTo>
                  <a:lnTo>
                    <a:pt x="3097605" y="1266822"/>
                  </a:lnTo>
                  <a:lnTo>
                    <a:pt x="3057915" y="1304923"/>
                  </a:lnTo>
                  <a:lnTo>
                    <a:pt x="3011897" y="1343023"/>
                  </a:lnTo>
                  <a:lnTo>
                    <a:pt x="2974624" y="1371598"/>
                  </a:lnTo>
                  <a:lnTo>
                    <a:pt x="2936771" y="1400173"/>
                  </a:lnTo>
                  <a:lnTo>
                    <a:pt x="2898744" y="1428748"/>
                  </a:lnTo>
                  <a:lnTo>
                    <a:pt x="2860665" y="1456265"/>
                  </a:lnTo>
                  <a:lnTo>
                    <a:pt x="2822572" y="1479352"/>
                  </a:lnTo>
                  <a:lnTo>
                    <a:pt x="2784473" y="1504772"/>
                  </a:lnTo>
                  <a:lnTo>
                    <a:pt x="2745316" y="1526180"/>
                  </a:lnTo>
                  <a:lnTo>
                    <a:pt x="2701728" y="1546987"/>
                  </a:lnTo>
                  <a:lnTo>
                    <a:pt x="2660472" y="1571732"/>
                  </a:lnTo>
                  <a:lnTo>
                    <a:pt x="2616264" y="1592940"/>
                  </a:lnTo>
                  <a:lnTo>
                    <a:pt x="2574826" y="1612629"/>
                  </a:lnTo>
                  <a:lnTo>
                    <a:pt x="2529504" y="1630810"/>
                  </a:lnTo>
                  <a:lnTo>
                    <a:pt x="2482561" y="1644428"/>
                  </a:lnTo>
                  <a:lnTo>
                    <a:pt x="2450972" y="1655486"/>
                  </a:lnTo>
                  <a:lnTo>
                    <a:pt x="2416471" y="1667457"/>
                  </a:lnTo>
                  <a:lnTo>
                    <a:pt x="2381029" y="1678774"/>
                  </a:lnTo>
                  <a:lnTo>
                    <a:pt x="2347636" y="1687332"/>
                  </a:lnTo>
                  <a:lnTo>
                    <a:pt x="2312335" y="1697485"/>
                  </a:lnTo>
                  <a:lnTo>
                    <a:pt x="2276537" y="1707995"/>
                  </a:lnTo>
                  <a:lnTo>
                    <a:pt x="2242988" y="1716194"/>
                  </a:lnTo>
                  <a:lnTo>
                    <a:pt x="2207616" y="1723365"/>
                  </a:lnTo>
                  <a:lnTo>
                    <a:pt x="2170729" y="1731139"/>
                  </a:lnTo>
                  <a:lnTo>
                    <a:pt x="2133168" y="1741649"/>
                  </a:lnTo>
                  <a:lnTo>
                    <a:pt x="2098129" y="1750554"/>
                  </a:lnTo>
                  <a:lnTo>
                    <a:pt x="2063858" y="1758040"/>
                  </a:lnTo>
                  <a:lnTo>
                    <a:pt x="2027462" y="1764895"/>
                  </a:lnTo>
                  <a:lnTo>
                    <a:pt x="1990119" y="1771469"/>
                  </a:lnTo>
                  <a:lnTo>
                    <a:pt x="1953413" y="1776860"/>
                  </a:lnTo>
                  <a:lnTo>
                    <a:pt x="1919461" y="1779256"/>
                  </a:lnTo>
                  <a:lnTo>
                    <a:pt x="1883910" y="1783143"/>
                  </a:lnTo>
                  <a:lnTo>
                    <a:pt x="1846942" y="1788399"/>
                  </a:lnTo>
                  <a:lnTo>
                    <a:pt x="1809346" y="1794263"/>
                  </a:lnTo>
                  <a:lnTo>
                    <a:pt x="1771470" y="1797574"/>
                  </a:lnTo>
                  <a:lnTo>
                    <a:pt x="1734529" y="1800104"/>
                  </a:lnTo>
                  <a:lnTo>
                    <a:pt x="1700471" y="1804756"/>
                  </a:lnTo>
                  <a:lnTo>
                    <a:pt x="1664873" y="1807529"/>
                  </a:lnTo>
                  <a:lnTo>
                    <a:pt x="1628943" y="1808762"/>
                  </a:lnTo>
                  <a:lnTo>
                    <a:pt x="1595335" y="1809310"/>
                  </a:lnTo>
                  <a:lnTo>
                    <a:pt x="1559937" y="1809553"/>
                  </a:lnTo>
                  <a:lnTo>
                    <a:pt x="1523038" y="1810720"/>
                  </a:lnTo>
                  <a:lnTo>
                    <a:pt x="1485472" y="1814766"/>
                  </a:lnTo>
                  <a:lnTo>
                    <a:pt x="1447609" y="1814448"/>
                  </a:lnTo>
                  <a:lnTo>
                    <a:pt x="1409615" y="1811837"/>
                  </a:lnTo>
                  <a:lnTo>
                    <a:pt x="1371562" y="1810676"/>
                  </a:lnTo>
                  <a:lnTo>
                    <a:pt x="1336304" y="1810160"/>
                  </a:lnTo>
                  <a:lnTo>
                    <a:pt x="1301937" y="1809931"/>
                  </a:lnTo>
                  <a:lnTo>
                    <a:pt x="1265497" y="1809829"/>
                  </a:lnTo>
                  <a:lnTo>
                    <a:pt x="1230956" y="1809784"/>
                  </a:lnTo>
                  <a:lnTo>
                    <a:pt x="1196908" y="1808706"/>
                  </a:lnTo>
                  <a:lnTo>
                    <a:pt x="1160609" y="1804699"/>
                  </a:lnTo>
                  <a:lnTo>
                    <a:pt x="1123309" y="1799390"/>
                  </a:lnTo>
                  <a:lnTo>
                    <a:pt x="1085565" y="1794561"/>
                  </a:lnTo>
                  <a:lnTo>
                    <a:pt x="1047623" y="1792415"/>
                  </a:lnTo>
                  <a:lnTo>
                    <a:pt x="1012415" y="1788639"/>
                  </a:lnTo>
                  <a:lnTo>
                    <a:pt x="978070" y="1783433"/>
                  </a:lnTo>
                  <a:lnTo>
                    <a:pt x="941638" y="1777591"/>
                  </a:lnTo>
                  <a:lnTo>
                    <a:pt x="907103" y="1771467"/>
                  </a:lnTo>
                  <a:lnTo>
                    <a:pt x="874114" y="1765218"/>
                  </a:lnTo>
                  <a:lnTo>
                    <a:pt x="841814" y="1758912"/>
                  </a:lnTo>
                  <a:lnTo>
                    <a:pt x="809820" y="1752582"/>
                  </a:lnTo>
                  <a:lnTo>
                    <a:pt x="777962" y="1746241"/>
                  </a:lnTo>
                  <a:lnTo>
                    <a:pt x="746163" y="1739895"/>
                  </a:lnTo>
                  <a:lnTo>
                    <a:pt x="714391" y="1730724"/>
                  </a:lnTo>
                  <a:lnTo>
                    <a:pt x="682631" y="1720652"/>
                  </a:lnTo>
                  <a:lnTo>
                    <a:pt x="636059" y="1709031"/>
                  </a:lnTo>
                  <a:lnTo>
                    <a:pt x="594979" y="1697826"/>
                  </a:lnTo>
                  <a:lnTo>
                    <a:pt x="555996" y="1681571"/>
                  </a:lnTo>
                  <a:lnTo>
                    <a:pt x="517634" y="1663350"/>
                  </a:lnTo>
                  <a:lnTo>
                    <a:pt x="479457" y="1645603"/>
                  </a:lnTo>
                  <a:lnTo>
                    <a:pt x="442392" y="1632113"/>
                  </a:lnTo>
                  <a:lnTo>
                    <a:pt x="400887" y="1609129"/>
                  </a:lnTo>
                  <a:lnTo>
                    <a:pt x="362114" y="1584206"/>
                  </a:lnTo>
                  <a:lnTo>
                    <a:pt x="323882" y="1552354"/>
                  </a:lnTo>
                  <a:lnTo>
                    <a:pt x="281285" y="1518038"/>
                  </a:lnTo>
                  <a:lnTo>
                    <a:pt x="240359" y="1478410"/>
                  </a:lnTo>
                  <a:lnTo>
                    <a:pt x="206668" y="1437287"/>
                  </a:lnTo>
                  <a:lnTo>
                    <a:pt x="174663" y="1395574"/>
                  </a:lnTo>
                  <a:lnTo>
                    <a:pt x="145701" y="1351942"/>
                  </a:lnTo>
                  <a:lnTo>
                    <a:pt x="126313" y="1305902"/>
                  </a:lnTo>
                  <a:lnTo>
                    <a:pt x="102973" y="1265489"/>
                  </a:lnTo>
                  <a:lnTo>
                    <a:pt x="85905" y="1219022"/>
                  </a:lnTo>
                  <a:lnTo>
                    <a:pt x="68814" y="1171550"/>
                  </a:lnTo>
                  <a:lnTo>
                    <a:pt x="54843" y="1142991"/>
                  </a:lnTo>
                  <a:lnTo>
                    <a:pt x="43518" y="1095372"/>
                  </a:lnTo>
                  <a:lnTo>
                    <a:pt x="32624" y="1050727"/>
                  </a:lnTo>
                  <a:lnTo>
                    <a:pt x="26552" y="1010237"/>
                  </a:lnTo>
                  <a:lnTo>
                    <a:pt x="15474" y="971664"/>
                  </a:lnTo>
                  <a:lnTo>
                    <a:pt x="9641" y="933471"/>
                  </a:lnTo>
                  <a:lnTo>
                    <a:pt x="2217" y="895353"/>
                  </a:lnTo>
                  <a:lnTo>
                    <a:pt x="437" y="857249"/>
                  </a:lnTo>
                  <a:lnTo>
                    <a:pt x="86" y="819148"/>
                  </a:lnTo>
                  <a:lnTo>
                    <a:pt x="10" y="771523"/>
                  </a:lnTo>
                  <a:lnTo>
                    <a:pt x="0" y="723898"/>
                  </a:lnTo>
                  <a:lnTo>
                    <a:pt x="1057" y="682819"/>
                  </a:lnTo>
                  <a:lnTo>
                    <a:pt x="8199" y="637781"/>
                  </a:lnTo>
                  <a:lnTo>
                    <a:pt x="16889" y="590496"/>
                  </a:lnTo>
                  <a:lnTo>
                    <a:pt x="19823" y="549462"/>
                  </a:lnTo>
                  <a:lnTo>
                    <a:pt x="32269" y="504430"/>
                  </a:lnTo>
                  <a:lnTo>
                    <a:pt x="44870" y="457146"/>
                  </a:lnTo>
                  <a:lnTo>
                    <a:pt x="54866" y="410624"/>
                  </a:lnTo>
                  <a:lnTo>
                    <a:pt x="69966" y="370148"/>
                  </a:lnTo>
                  <a:lnTo>
                    <a:pt x="93278" y="331213"/>
                  </a:lnTo>
                  <a:lnTo>
                    <a:pt x="107012" y="306980"/>
                  </a:lnTo>
                  <a:lnTo>
                    <a:pt x="121665" y="283572"/>
                  </a:lnTo>
                  <a:lnTo>
                    <a:pt x="135532" y="259351"/>
                  </a:lnTo>
                  <a:lnTo>
                    <a:pt x="177927" y="212850"/>
                  </a:lnTo>
                  <a:lnTo>
                    <a:pt x="221199" y="174827"/>
                  </a:lnTo>
                  <a:lnTo>
                    <a:pt x="240111" y="154633"/>
                  </a:lnTo>
                  <a:lnTo>
                    <a:pt x="282690" y="130304"/>
                  </a:lnTo>
                  <a:lnTo>
                    <a:pt x="323849" y="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691"/>
          <p:cNvSpPr/>
          <p:nvPr>
            <p:custDataLst>
              <p:tags r:id="rId10"/>
            </p:custDataLst>
          </p:nvPr>
        </p:nvSpPr>
        <p:spPr>
          <a:xfrm>
            <a:off x="8059495" y="3752855"/>
            <a:ext cx="472642" cy="47621"/>
          </a:xfrm>
          <a:custGeom>
            <a:avLst/>
            <a:gdLst/>
            <a:ahLst/>
            <a:cxnLst/>
            <a:rect l="0" t="0" r="0" b="0"/>
            <a:pathLst>
              <a:path w="472642" h="47621">
                <a:moveTo>
                  <a:pt x="160580" y="9520"/>
                </a:moveTo>
                <a:lnTo>
                  <a:pt x="160580" y="9520"/>
                </a:lnTo>
                <a:lnTo>
                  <a:pt x="200677" y="9520"/>
                </a:lnTo>
                <a:lnTo>
                  <a:pt x="246569" y="9520"/>
                </a:lnTo>
                <a:lnTo>
                  <a:pt x="293120" y="9520"/>
                </a:lnTo>
                <a:lnTo>
                  <a:pt x="335789" y="10578"/>
                </a:lnTo>
                <a:lnTo>
                  <a:pt x="375712" y="16066"/>
                </a:lnTo>
                <a:lnTo>
                  <a:pt x="413294" y="18162"/>
                </a:lnTo>
                <a:lnTo>
                  <a:pt x="454679" y="18928"/>
                </a:lnTo>
                <a:lnTo>
                  <a:pt x="463446" y="16171"/>
                </a:lnTo>
                <a:lnTo>
                  <a:pt x="472641" y="10834"/>
                </a:lnTo>
                <a:lnTo>
                  <a:pt x="472337" y="10396"/>
                </a:lnTo>
                <a:lnTo>
                  <a:pt x="449864" y="9597"/>
                </a:lnTo>
                <a:lnTo>
                  <a:pt x="402385" y="9530"/>
                </a:lnTo>
                <a:lnTo>
                  <a:pt x="361107" y="9523"/>
                </a:lnTo>
                <a:lnTo>
                  <a:pt x="315362" y="4464"/>
                </a:lnTo>
                <a:lnTo>
                  <a:pt x="268295" y="1319"/>
                </a:lnTo>
                <a:lnTo>
                  <a:pt x="233854" y="584"/>
                </a:lnTo>
                <a:lnTo>
                  <a:pt x="198437" y="257"/>
                </a:lnTo>
                <a:lnTo>
                  <a:pt x="165059" y="112"/>
                </a:lnTo>
                <a:lnTo>
                  <a:pt x="132584" y="47"/>
                </a:lnTo>
                <a:lnTo>
                  <a:pt x="87374" y="10"/>
                </a:lnTo>
                <a:lnTo>
                  <a:pt x="49989" y="0"/>
                </a:lnTo>
                <a:lnTo>
                  <a:pt x="21626" y="2818"/>
                </a:lnTo>
                <a:lnTo>
                  <a:pt x="0" y="9128"/>
                </a:lnTo>
                <a:lnTo>
                  <a:pt x="41550" y="9505"/>
                </a:lnTo>
                <a:lnTo>
                  <a:pt x="88502" y="9517"/>
                </a:lnTo>
                <a:lnTo>
                  <a:pt x="136049" y="14576"/>
                </a:lnTo>
                <a:lnTo>
                  <a:pt x="169079" y="19881"/>
                </a:lnTo>
                <a:lnTo>
                  <a:pt x="202457" y="24708"/>
                </a:lnTo>
                <a:lnTo>
                  <a:pt x="238458" y="26853"/>
                </a:lnTo>
                <a:lnTo>
                  <a:pt x="278448" y="30629"/>
                </a:lnTo>
                <a:lnTo>
                  <a:pt x="320915" y="35835"/>
                </a:lnTo>
                <a:lnTo>
                  <a:pt x="364485" y="41677"/>
                </a:lnTo>
                <a:lnTo>
                  <a:pt x="405721" y="44979"/>
                </a:lnTo>
                <a:lnTo>
                  <a:pt x="465380" y="47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176"/>
          <p:cNvGrpSpPr/>
          <p:nvPr/>
        </p:nvGrpSpPr>
        <p:grpSpPr>
          <a:xfrm>
            <a:off x="8496310" y="4086225"/>
            <a:ext cx="342853" cy="1009647"/>
            <a:chOff x="8496310" y="4086225"/>
            <a:chExt cx="342853" cy="1009647"/>
          </a:xfrm>
        </p:grpSpPr>
        <p:sp>
          <p:nvSpPr>
            <p:cNvPr id="170" name="SMARTInkShape-692"/>
            <p:cNvSpPr/>
            <p:nvPr>
              <p:custDataLst>
                <p:tags r:id="rId91"/>
              </p:custDataLst>
            </p:nvPr>
          </p:nvSpPr>
          <p:spPr>
            <a:xfrm>
              <a:off x="8620139" y="4086225"/>
              <a:ext cx="151051" cy="85712"/>
            </a:xfrm>
            <a:custGeom>
              <a:avLst/>
              <a:gdLst/>
              <a:ahLst/>
              <a:cxnLst/>
              <a:rect l="0" t="0" r="0" b="0"/>
              <a:pathLst>
                <a:path w="151051" h="85712">
                  <a:moveTo>
                    <a:pt x="85711" y="38100"/>
                  </a:moveTo>
                  <a:lnTo>
                    <a:pt x="85711" y="38100"/>
                  </a:lnTo>
                  <a:lnTo>
                    <a:pt x="85711" y="33044"/>
                  </a:lnTo>
                  <a:lnTo>
                    <a:pt x="86769" y="31554"/>
                  </a:lnTo>
                  <a:lnTo>
                    <a:pt x="88533" y="30561"/>
                  </a:lnTo>
                  <a:lnTo>
                    <a:pt x="95202" y="28585"/>
                  </a:lnTo>
                  <a:lnTo>
                    <a:pt x="87033" y="28575"/>
                  </a:lnTo>
                  <a:lnTo>
                    <a:pt x="86592" y="29633"/>
                  </a:lnTo>
                  <a:lnTo>
                    <a:pt x="86102" y="33632"/>
                  </a:lnTo>
                  <a:lnTo>
                    <a:pt x="83063" y="38936"/>
                  </a:lnTo>
                  <a:lnTo>
                    <a:pt x="77545" y="45908"/>
                  </a:lnTo>
                  <a:lnTo>
                    <a:pt x="75396" y="54890"/>
                  </a:lnTo>
                  <a:lnTo>
                    <a:pt x="71249" y="60732"/>
                  </a:lnTo>
                  <a:lnTo>
                    <a:pt x="65877" y="64033"/>
                  </a:lnTo>
                  <a:lnTo>
                    <a:pt x="59963" y="66559"/>
                  </a:lnTo>
                  <a:lnTo>
                    <a:pt x="53806" y="71210"/>
                  </a:lnTo>
                  <a:lnTo>
                    <a:pt x="50364" y="76805"/>
                  </a:lnTo>
                  <a:lnTo>
                    <a:pt x="49447" y="79778"/>
                  </a:lnTo>
                  <a:lnTo>
                    <a:pt x="47776" y="81761"/>
                  </a:lnTo>
                  <a:lnTo>
                    <a:pt x="43098" y="83963"/>
                  </a:lnTo>
                  <a:lnTo>
                    <a:pt x="14527" y="85711"/>
                  </a:lnTo>
                  <a:lnTo>
                    <a:pt x="8918" y="82897"/>
                  </a:lnTo>
                  <a:lnTo>
                    <a:pt x="1749" y="77523"/>
                  </a:lnTo>
                  <a:lnTo>
                    <a:pt x="770" y="73966"/>
                  </a:lnTo>
                  <a:lnTo>
                    <a:pt x="0" y="49468"/>
                  </a:lnTo>
                  <a:lnTo>
                    <a:pt x="5046" y="43114"/>
                  </a:lnTo>
                  <a:lnTo>
                    <a:pt x="10349" y="40329"/>
                  </a:lnTo>
                  <a:lnTo>
                    <a:pt x="17321" y="38540"/>
                  </a:lnTo>
                  <a:lnTo>
                    <a:pt x="23584" y="33174"/>
                  </a:lnTo>
                  <a:lnTo>
                    <a:pt x="27360" y="32699"/>
                  </a:lnTo>
                  <a:lnTo>
                    <a:pt x="60389" y="40801"/>
                  </a:lnTo>
                  <a:lnTo>
                    <a:pt x="74328" y="45603"/>
                  </a:lnTo>
                  <a:lnTo>
                    <a:pt x="81710" y="47785"/>
                  </a:lnTo>
                  <a:lnTo>
                    <a:pt x="95072" y="54986"/>
                  </a:lnTo>
                  <a:lnTo>
                    <a:pt x="98302" y="55708"/>
                  </a:lnTo>
                  <a:lnTo>
                    <a:pt x="107904" y="61779"/>
                  </a:lnTo>
                  <a:lnTo>
                    <a:pt x="111449" y="67321"/>
                  </a:lnTo>
                  <a:lnTo>
                    <a:pt x="112395" y="70281"/>
                  </a:lnTo>
                  <a:lnTo>
                    <a:pt x="114084" y="72254"/>
                  </a:lnTo>
                  <a:lnTo>
                    <a:pt x="118783" y="74446"/>
                  </a:lnTo>
                  <a:lnTo>
                    <a:pt x="127377" y="75680"/>
                  </a:lnTo>
                  <a:lnTo>
                    <a:pt x="129363" y="76912"/>
                  </a:lnTo>
                  <a:lnTo>
                    <a:pt x="130688" y="78792"/>
                  </a:lnTo>
                  <a:lnTo>
                    <a:pt x="131571" y="81102"/>
                  </a:lnTo>
                  <a:lnTo>
                    <a:pt x="133217" y="82644"/>
                  </a:lnTo>
                  <a:lnTo>
                    <a:pt x="137870" y="84356"/>
                  </a:lnTo>
                  <a:lnTo>
                    <a:pt x="139533" y="83753"/>
                  </a:lnTo>
                  <a:lnTo>
                    <a:pt x="140643" y="82294"/>
                  </a:lnTo>
                  <a:lnTo>
                    <a:pt x="142423" y="77404"/>
                  </a:lnTo>
                  <a:lnTo>
                    <a:pt x="142732" y="71500"/>
                  </a:lnTo>
                  <a:lnTo>
                    <a:pt x="145626" y="65998"/>
                  </a:lnTo>
                  <a:lnTo>
                    <a:pt x="151050" y="58898"/>
                  </a:lnTo>
                  <a:lnTo>
                    <a:pt x="141873" y="21396"/>
                  </a:lnTo>
                  <a:lnTo>
                    <a:pt x="137836" y="15506"/>
                  </a:lnTo>
                  <a:lnTo>
                    <a:pt x="132514" y="12184"/>
                  </a:lnTo>
                  <a:lnTo>
                    <a:pt x="117352" y="8817"/>
                  </a:lnTo>
                  <a:lnTo>
                    <a:pt x="107904" y="3083"/>
                  </a:lnTo>
                  <a:lnTo>
                    <a:pt x="95230" y="609"/>
                  </a:lnTo>
                  <a:lnTo>
                    <a:pt x="85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93"/>
            <p:cNvSpPr/>
            <p:nvPr>
              <p:custDataLst>
                <p:tags r:id="rId92"/>
              </p:custDataLst>
            </p:nvPr>
          </p:nvSpPr>
          <p:spPr>
            <a:xfrm>
              <a:off x="8686952" y="5010189"/>
              <a:ext cx="152211" cy="85683"/>
            </a:xfrm>
            <a:custGeom>
              <a:avLst/>
              <a:gdLst/>
              <a:ahLst/>
              <a:cxnLst/>
              <a:rect l="0" t="0" r="0" b="0"/>
              <a:pathLst>
                <a:path w="152211" h="85683">
                  <a:moveTo>
                    <a:pt x="76048" y="9486"/>
                  </a:moveTo>
                  <a:lnTo>
                    <a:pt x="76048" y="9486"/>
                  </a:lnTo>
                  <a:lnTo>
                    <a:pt x="76048" y="1285"/>
                  </a:lnTo>
                  <a:lnTo>
                    <a:pt x="76048" y="14185"/>
                  </a:lnTo>
                  <a:lnTo>
                    <a:pt x="74990" y="15794"/>
                  </a:lnTo>
                  <a:lnTo>
                    <a:pt x="73226" y="16866"/>
                  </a:lnTo>
                  <a:lnTo>
                    <a:pt x="70991" y="17580"/>
                  </a:lnTo>
                  <a:lnTo>
                    <a:pt x="69502" y="19115"/>
                  </a:lnTo>
                  <a:lnTo>
                    <a:pt x="64288" y="29184"/>
                  </a:lnTo>
                  <a:lnTo>
                    <a:pt x="50736" y="45319"/>
                  </a:lnTo>
                  <a:lnTo>
                    <a:pt x="48923" y="51164"/>
                  </a:lnTo>
                  <a:lnTo>
                    <a:pt x="47381" y="53147"/>
                  </a:lnTo>
                  <a:lnTo>
                    <a:pt x="30177" y="65157"/>
                  </a:lnTo>
                  <a:lnTo>
                    <a:pt x="20376" y="66506"/>
                  </a:lnTo>
                  <a:lnTo>
                    <a:pt x="19883" y="65491"/>
                  </a:lnTo>
                  <a:lnTo>
                    <a:pt x="19336" y="61541"/>
                  </a:lnTo>
                  <a:lnTo>
                    <a:pt x="18132" y="60064"/>
                  </a:lnTo>
                  <a:lnTo>
                    <a:pt x="1576" y="49026"/>
                  </a:lnTo>
                  <a:lnTo>
                    <a:pt x="616" y="45403"/>
                  </a:lnTo>
                  <a:lnTo>
                    <a:pt x="0" y="34455"/>
                  </a:lnTo>
                  <a:lnTo>
                    <a:pt x="2738" y="28344"/>
                  </a:lnTo>
                  <a:lnTo>
                    <a:pt x="26973" y="1416"/>
                  </a:lnTo>
                  <a:lnTo>
                    <a:pt x="28515" y="1989"/>
                  </a:lnTo>
                  <a:lnTo>
                    <a:pt x="35741" y="6794"/>
                  </a:lnTo>
                  <a:lnTo>
                    <a:pt x="45719" y="9131"/>
                  </a:lnTo>
                  <a:lnTo>
                    <a:pt x="60576" y="22713"/>
                  </a:lnTo>
                  <a:lnTo>
                    <a:pt x="63879" y="28770"/>
                  </a:lnTo>
                  <a:lnTo>
                    <a:pt x="66406" y="34990"/>
                  </a:lnTo>
                  <a:lnTo>
                    <a:pt x="72720" y="44442"/>
                  </a:lnTo>
                  <a:lnTo>
                    <a:pt x="76120" y="53945"/>
                  </a:lnTo>
                  <a:lnTo>
                    <a:pt x="84119" y="64756"/>
                  </a:lnTo>
                  <a:lnTo>
                    <a:pt x="86344" y="73869"/>
                  </a:lnTo>
                  <a:lnTo>
                    <a:pt x="93737" y="83921"/>
                  </a:lnTo>
                  <a:lnTo>
                    <a:pt x="97315" y="84902"/>
                  </a:lnTo>
                  <a:lnTo>
                    <a:pt x="118775" y="85682"/>
                  </a:lnTo>
                  <a:lnTo>
                    <a:pt x="124319" y="82862"/>
                  </a:lnTo>
                  <a:lnTo>
                    <a:pt x="127279" y="80628"/>
                  </a:lnTo>
                  <a:lnTo>
                    <a:pt x="130566" y="75324"/>
                  </a:lnTo>
                  <a:lnTo>
                    <a:pt x="133087" y="69439"/>
                  </a:lnTo>
                  <a:lnTo>
                    <a:pt x="139397" y="60176"/>
                  </a:lnTo>
                  <a:lnTo>
                    <a:pt x="142797" y="50728"/>
                  </a:lnTo>
                  <a:lnTo>
                    <a:pt x="148977" y="41226"/>
                  </a:lnTo>
                  <a:lnTo>
                    <a:pt x="151278" y="31708"/>
                  </a:lnTo>
                  <a:lnTo>
                    <a:pt x="152210" y="11367"/>
                  </a:lnTo>
                  <a:lnTo>
                    <a:pt x="144043" y="1450"/>
                  </a:lnTo>
                  <a:lnTo>
                    <a:pt x="140487" y="623"/>
                  </a:lnTo>
                  <a:lnTo>
                    <a:pt x="120367" y="0"/>
                  </a:lnTo>
                  <a:lnTo>
                    <a:pt x="114090" y="2800"/>
                  </a:lnTo>
                  <a:lnTo>
                    <a:pt x="87453" y="26704"/>
                  </a:lnTo>
                  <a:lnTo>
                    <a:pt x="86408" y="30544"/>
                  </a:lnTo>
                  <a:lnTo>
                    <a:pt x="85573" y="3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94"/>
            <p:cNvSpPr/>
            <p:nvPr>
              <p:custDataLst>
                <p:tags r:id="rId93"/>
              </p:custDataLst>
            </p:nvPr>
          </p:nvSpPr>
          <p:spPr>
            <a:xfrm>
              <a:off x="8496310" y="5057775"/>
              <a:ext cx="142866" cy="9434"/>
            </a:xfrm>
            <a:custGeom>
              <a:avLst/>
              <a:gdLst/>
              <a:ahLst/>
              <a:cxnLst/>
              <a:rect l="0" t="0" r="0" b="0"/>
              <a:pathLst>
                <a:path w="142866" h="9434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25801" y="0"/>
                  </a:lnTo>
                  <a:lnTo>
                    <a:pt x="32803" y="5056"/>
                  </a:lnTo>
                  <a:lnTo>
                    <a:pt x="36682" y="5488"/>
                  </a:lnTo>
                  <a:lnTo>
                    <a:pt x="51196" y="3155"/>
                  </a:lnTo>
                  <a:lnTo>
                    <a:pt x="87458" y="9215"/>
                  </a:lnTo>
                  <a:lnTo>
                    <a:pt x="103047" y="9433"/>
                  </a:lnTo>
                  <a:lnTo>
                    <a:pt x="112116" y="6662"/>
                  </a:lnTo>
                  <a:lnTo>
                    <a:pt x="120732" y="2961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95"/>
            <p:cNvSpPr/>
            <p:nvPr>
              <p:custDataLst>
                <p:tags r:id="rId94"/>
              </p:custDataLst>
            </p:nvPr>
          </p:nvSpPr>
          <p:spPr>
            <a:xfrm>
              <a:off x="8667750" y="4267273"/>
              <a:ext cx="133351" cy="571428"/>
            </a:xfrm>
            <a:custGeom>
              <a:avLst/>
              <a:gdLst/>
              <a:ahLst/>
              <a:cxnLst/>
              <a:rect l="0" t="0" r="0" b="0"/>
              <a:pathLst>
                <a:path w="133351" h="571428">
                  <a:moveTo>
                    <a:pt x="133350" y="47552"/>
                  </a:moveTo>
                  <a:lnTo>
                    <a:pt x="133350" y="47552"/>
                  </a:lnTo>
                  <a:lnTo>
                    <a:pt x="133350" y="25162"/>
                  </a:lnTo>
                  <a:lnTo>
                    <a:pt x="132292" y="23100"/>
                  </a:lnTo>
                  <a:lnTo>
                    <a:pt x="130528" y="21726"/>
                  </a:lnTo>
                  <a:lnTo>
                    <a:pt x="128293" y="20809"/>
                  </a:lnTo>
                  <a:lnTo>
                    <a:pt x="126804" y="18082"/>
                  </a:lnTo>
                  <a:lnTo>
                    <a:pt x="123649" y="6247"/>
                  </a:lnTo>
                  <a:lnTo>
                    <a:pt x="121590" y="4140"/>
                  </a:lnTo>
                  <a:lnTo>
                    <a:pt x="116482" y="1799"/>
                  </a:lnTo>
                  <a:lnTo>
                    <a:pt x="92035" y="0"/>
                  </a:lnTo>
                  <a:lnTo>
                    <a:pt x="85707" y="2781"/>
                  </a:lnTo>
                  <a:lnTo>
                    <a:pt x="44841" y="31726"/>
                  </a:lnTo>
                  <a:lnTo>
                    <a:pt x="19066" y="76377"/>
                  </a:lnTo>
                  <a:lnTo>
                    <a:pt x="4235" y="108968"/>
                  </a:lnTo>
                  <a:lnTo>
                    <a:pt x="558" y="152889"/>
                  </a:lnTo>
                  <a:lnTo>
                    <a:pt x="2896" y="192487"/>
                  </a:lnTo>
                  <a:lnTo>
                    <a:pt x="15198" y="237265"/>
                  </a:lnTo>
                  <a:lnTo>
                    <a:pt x="20026" y="260161"/>
                  </a:lnTo>
                  <a:lnTo>
                    <a:pt x="40358" y="305130"/>
                  </a:lnTo>
                  <a:lnTo>
                    <a:pt x="57029" y="344866"/>
                  </a:lnTo>
                  <a:lnTo>
                    <a:pt x="68651" y="389795"/>
                  </a:lnTo>
                  <a:lnTo>
                    <a:pt x="83077" y="428495"/>
                  </a:lnTo>
                  <a:lnTo>
                    <a:pt x="85202" y="458997"/>
                  </a:lnTo>
                  <a:lnTo>
                    <a:pt x="80513" y="481200"/>
                  </a:lnTo>
                  <a:lnTo>
                    <a:pt x="57070" y="524338"/>
                  </a:lnTo>
                  <a:lnTo>
                    <a:pt x="44434" y="544252"/>
                  </a:lnTo>
                  <a:lnTo>
                    <a:pt x="29863" y="555026"/>
                  </a:lnTo>
                  <a:lnTo>
                    <a:pt x="0" y="5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77"/>
          <p:cNvGrpSpPr/>
          <p:nvPr/>
        </p:nvGrpSpPr>
        <p:grpSpPr>
          <a:xfrm>
            <a:off x="9077325" y="4001824"/>
            <a:ext cx="1809736" cy="941221"/>
            <a:chOff x="9077325" y="4001824"/>
            <a:chExt cx="1809736" cy="941221"/>
          </a:xfrm>
        </p:grpSpPr>
        <p:sp>
          <p:nvSpPr>
            <p:cNvPr id="175" name="SMARTInkShape-696"/>
            <p:cNvSpPr/>
            <p:nvPr>
              <p:custDataLst>
                <p:tags r:id="rId77"/>
              </p:custDataLst>
            </p:nvPr>
          </p:nvSpPr>
          <p:spPr>
            <a:xfrm>
              <a:off x="10572800" y="4420222"/>
              <a:ext cx="314261" cy="369353"/>
            </a:xfrm>
            <a:custGeom>
              <a:avLst/>
              <a:gdLst/>
              <a:ahLst/>
              <a:cxnLst/>
              <a:rect l="0" t="0" r="0" b="0"/>
              <a:pathLst>
                <a:path w="314261" h="369353">
                  <a:moveTo>
                    <a:pt x="123775" y="247028"/>
                  </a:moveTo>
                  <a:lnTo>
                    <a:pt x="123775" y="247028"/>
                  </a:lnTo>
                  <a:lnTo>
                    <a:pt x="118718" y="241972"/>
                  </a:lnTo>
                  <a:lnTo>
                    <a:pt x="113414" y="239489"/>
                  </a:lnTo>
                  <a:lnTo>
                    <a:pt x="76097" y="237508"/>
                  </a:lnTo>
                  <a:lnTo>
                    <a:pt x="63440" y="237503"/>
                  </a:lnTo>
                  <a:lnTo>
                    <a:pt x="57096" y="240326"/>
                  </a:lnTo>
                  <a:lnTo>
                    <a:pt x="16218" y="269301"/>
                  </a:lnTo>
                  <a:lnTo>
                    <a:pt x="6415" y="283849"/>
                  </a:lnTo>
                  <a:lnTo>
                    <a:pt x="1865" y="301565"/>
                  </a:lnTo>
                  <a:lnTo>
                    <a:pt x="0" y="343978"/>
                  </a:lnTo>
                  <a:lnTo>
                    <a:pt x="2099" y="347645"/>
                  </a:lnTo>
                  <a:lnTo>
                    <a:pt x="10079" y="354541"/>
                  </a:lnTo>
                  <a:lnTo>
                    <a:pt x="17857" y="358312"/>
                  </a:lnTo>
                  <a:lnTo>
                    <a:pt x="24842" y="361046"/>
                  </a:lnTo>
                  <a:lnTo>
                    <a:pt x="35783" y="367477"/>
                  </a:lnTo>
                  <a:lnTo>
                    <a:pt x="46215" y="369352"/>
                  </a:lnTo>
                  <a:lnTo>
                    <a:pt x="55084" y="367364"/>
                  </a:lnTo>
                  <a:lnTo>
                    <a:pt x="63611" y="364010"/>
                  </a:lnTo>
                  <a:lnTo>
                    <a:pt x="79256" y="361064"/>
                  </a:lnTo>
                  <a:lnTo>
                    <a:pt x="92122" y="352901"/>
                  </a:lnTo>
                  <a:lnTo>
                    <a:pt x="112074" y="331715"/>
                  </a:lnTo>
                  <a:lnTo>
                    <a:pt x="140648" y="291740"/>
                  </a:lnTo>
                  <a:lnTo>
                    <a:pt x="157355" y="245586"/>
                  </a:lnTo>
                  <a:lnTo>
                    <a:pt x="163806" y="198491"/>
                  </a:lnTo>
                  <a:lnTo>
                    <a:pt x="169150" y="161033"/>
                  </a:lnTo>
                  <a:lnTo>
                    <a:pt x="176013" y="115506"/>
                  </a:lnTo>
                  <a:lnTo>
                    <a:pt x="179955" y="75939"/>
                  </a:lnTo>
                  <a:lnTo>
                    <a:pt x="180797" y="33057"/>
                  </a:lnTo>
                  <a:lnTo>
                    <a:pt x="180887" y="17706"/>
                  </a:lnTo>
                  <a:lnTo>
                    <a:pt x="178086" y="9993"/>
                  </a:lnTo>
                  <a:lnTo>
                    <a:pt x="172720" y="1475"/>
                  </a:lnTo>
                  <a:lnTo>
                    <a:pt x="169164" y="310"/>
                  </a:lnTo>
                  <a:lnTo>
                    <a:pt x="166734" y="0"/>
                  </a:lnTo>
                  <a:lnTo>
                    <a:pt x="161212" y="2477"/>
                  </a:lnTo>
                  <a:lnTo>
                    <a:pt x="158257" y="4618"/>
                  </a:lnTo>
                  <a:lnTo>
                    <a:pt x="154976" y="9821"/>
                  </a:lnTo>
                  <a:lnTo>
                    <a:pt x="142751" y="51643"/>
                  </a:lnTo>
                  <a:lnTo>
                    <a:pt x="134753" y="95239"/>
                  </a:lnTo>
                  <a:lnTo>
                    <a:pt x="133490" y="137616"/>
                  </a:lnTo>
                  <a:lnTo>
                    <a:pt x="133338" y="179437"/>
                  </a:lnTo>
                  <a:lnTo>
                    <a:pt x="133307" y="218272"/>
                  </a:lnTo>
                  <a:lnTo>
                    <a:pt x="136124" y="253695"/>
                  </a:lnTo>
                  <a:lnTo>
                    <a:pt x="141502" y="286445"/>
                  </a:lnTo>
                  <a:lnTo>
                    <a:pt x="143807" y="328029"/>
                  </a:lnTo>
                  <a:lnTo>
                    <a:pt x="150348" y="341971"/>
                  </a:lnTo>
                  <a:lnTo>
                    <a:pt x="152315" y="351632"/>
                  </a:lnTo>
                  <a:lnTo>
                    <a:pt x="157395" y="351752"/>
                  </a:lnTo>
                  <a:lnTo>
                    <a:pt x="158889" y="349653"/>
                  </a:lnTo>
                  <a:lnTo>
                    <a:pt x="162049" y="337642"/>
                  </a:lnTo>
                  <a:lnTo>
                    <a:pt x="168159" y="325853"/>
                  </a:lnTo>
                  <a:lnTo>
                    <a:pt x="171497" y="310483"/>
                  </a:lnTo>
                  <a:lnTo>
                    <a:pt x="177661" y="297696"/>
                  </a:lnTo>
                  <a:lnTo>
                    <a:pt x="191097" y="256359"/>
                  </a:lnTo>
                  <a:lnTo>
                    <a:pt x="197343" y="240268"/>
                  </a:lnTo>
                  <a:lnTo>
                    <a:pt x="199863" y="232382"/>
                  </a:lnTo>
                  <a:lnTo>
                    <a:pt x="207283" y="218695"/>
                  </a:lnTo>
                  <a:lnTo>
                    <a:pt x="208022" y="215440"/>
                  </a:lnTo>
                  <a:lnTo>
                    <a:pt x="209574" y="213269"/>
                  </a:lnTo>
                  <a:lnTo>
                    <a:pt x="211665" y="211822"/>
                  </a:lnTo>
                  <a:lnTo>
                    <a:pt x="214118" y="210858"/>
                  </a:lnTo>
                  <a:lnTo>
                    <a:pt x="215754" y="209156"/>
                  </a:lnTo>
                  <a:lnTo>
                    <a:pt x="217572" y="204443"/>
                  </a:lnTo>
                  <a:lnTo>
                    <a:pt x="219115" y="202763"/>
                  </a:lnTo>
                  <a:lnTo>
                    <a:pt x="223650" y="200896"/>
                  </a:lnTo>
                  <a:lnTo>
                    <a:pt x="225283" y="201457"/>
                  </a:lnTo>
                  <a:lnTo>
                    <a:pt x="226373" y="202889"/>
                  </a:lnTo>
                  <a:lnTo>
                    <a:pt x="228120" y="207735"/>
                  </a:lnTo>
                  <a:lnTo>
                    <a:pt x="235012" y="216297"/>
                  </a:lnTo>
                  <a:lnTo>
                    <a:pt x="237167" y="225105"/>
                  </a:lnTo>
                  <a:lnTo>
                    <a:pt x="238866" y="235475"/>
                  </a:lnTo>
                  <a:lnTo>
                    <a:pt x="246241" y="258415"/>
                  </a:lnTo>
                  <a:lnTo>
                    <a:pt x="247480" y="283719"/>
                  </a:lnTo>
                  <a:lnTo>
                    <a:pt x="244725" y="292616"/>
                  </a:lnTo>
                  <a:lnTo>
                    <a:pt x="241031" y="300098"/>
                  </a:lnTo>
                  <a:lnTo>
                    <a:pt x="237892" y="310260"/>
                  </a:lnTo>
                  <a:lnTo>
                    <a:pt x="221651" y="332736"/>
                  </a:lnTo>
                  <a:lnTo>
                    <a:pt x="219134" y="339096"/>
                  </a:lnTo>
                  <a:lnTo>
                    <a:pt x="209937" y="351245"/>
                  </a:lnTo>
                  <a:lnTo>
                    <a:pt x="204573" y="346581"/>
                  </a:lnTo>
                  <a:lnTo>
                    <a:pt x="204099" y="345147"/>
                  </a:lnTo>
                  <a:lnTo>
                    <a:pt x="204841" y="344191"/>
                  </a:lnTo>
                  <a:lnTo>
                    <a:pt x="206394" y="343553"/>
                  </a:lnTo>
                  <a:lnTo>
                    <a:pt x="207429" y="342069"/>
                  </a:lnTo>
                  <a:lnTo>
                    <a:pt x="208886" y="334925"/>
                  </a:lnTo>
                  <a:lnTo>
                    <a:pt x="210377" y="325048"/>
                  </a:lnTo>
                  <a:lnTo>
                    <a:pt x="217050" y="310244"/>
                  </a:lnTo>
                  <a:lnTo>
                    <a:pt x="258989" y="264260"/>
                  </a:lnTo>
                  <a:lnTo>
                    <a:pt x="301569" y="222693"/>
                  </a:lnTo>
                  <a:lnTo>
                    <a:pt x="307922" y="220338"/>
                  </a:lnTo>
                  <a:lnTo>
                    <a:pt x="310040" y="218651"/>
                  </a:lnTo>
                  <a:lnTo>
                    <a:pt x="314110" y="209369"/>
                  </a:lnTo>
                  <a:lnTo>
                    <a:pt x="314260" y="217168"/>
                  </a:lnTo>
                  <a:lnTo>
                    <a:pt x="289823" y="245000"/>
                  </a:lnTo>
                  <a:lnTo>
                    <a:pt x="283692" y="264110"/>
                  </a:lnTo>
                  <a:lnTo>
                    <a:pt x="270619" y="288239"/>
                  </a:lnTo>
                  <a:lnTo>
                    <a:pt x="267434" y="303538"/>
                  </a:lnTo>
                  <a:lnTo>
                    <a:pt x="266805" y="321808"/>
                  </a:lnTo>
                  <a:lnTo>
                    <a:pt x="269541" y="330711"/>
                  </a:lnTo>
                  <a:lnTo>
                    <a:pt x="271751" y="334567"/>
                  </a:lnTo>
                  <a:lnTo>
                    <a:pt x="274284" y="337137"/>
                  </a:lnTo>
                  <a:lnTo>
                    <a:pt x="281847" y="341813"/>
                  </a:lnTo>
                  <a:lnTo>
                    <a:pt x="283988" y="346658"/>
                  </a:lnTo>
                  <a:lnTo>
                    <a:pt x="286676" y="348372"/>
                  </a:lnTo>
                  <a:lnTo>
                    <a:pt x="304750" y="351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97"/>
            <p:cNvSpPr/>
            <p:nvPr>
              <p:custDataLst>
                <p:tags r:id="rId78"/>
              </p:custDataLst>
            </p:nvPr>
          </p:nvSpPr>
          <p:spPr>
            <a:xfrm>
              <a:off x="10344150" y="4248153"/>
              <a:ext cx="95251" cy="85723"/>
            </a:xfrm>
            <a:custGeom>
              <a:avLst/>
              <a:gdLst/>
              <a:ahLst/>
              <a:cxnLst/>
              <a:rect l="0" t="0" r="0" b="0"/>
              <a:pathLst>
                <a:path w="95251" h="85723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6"/>
                  </a:lnTo>
                  <a:lnTo>
                    <a:pt x="2824" y="1983"/>
                  </a:lnTo>
                  <a:lnTo>
                    <a:pt x="17335" y="114"/>
                  </a:lnTo>
                  <a:lnTo>
                    <a:pt x="41395" y="0"/>
                  </a:lnTo>
                  <a:lnTo>
                    <a:pt x="43473" y="1057"/>
                  </a:lnTo>
                  <a:lnTo>
                    <a:pt x="44856" y="2820"/>
                  </a:lnTo>
                  <a:lnTo>
                    <a:pt x="45779" y="5054"/>
                  </a:lnTo>
                  <a:lnTo>
                    <a:pt x="47451" y="6543"/>
                  </a:lnTo>
                  <a:lnTo>
                    <a:pt x="52136" y="8198"/>
                  </a:lnTo>
                  <a:lnTo>
                    <a:pt x="53805" y="9698"/>
                  </a:lnTo>
                  <a:lnTo>
                    <a:pt x="55664" y="14186"/>
                  </a:lnTo>
                  <a:lnTo>
                    <a:pt x="57019" y="26821"/>
                  </a:lnTo>
                  <a:lnTo>
                    <a:pt x="49594" y="38703"/>
                  </a:lnTo>
                  <a:lnTo>
                    <a:pt x="48937" y="41676"/>
                  </a:lnTo>
                  <a:lnTo>
                    <a:pt x="47441" y="43658"/>
                  </a:lnTo>
                  <a:lnTo>
                    <a:pt x="41337" y="47506"/>
                  </a:lnTo>
                  <a:lnTo>
                    <a:pt x="35917" y="57751"/>
                  </a:lnTo>
                  <a:lnTo>
                    <a:pt x="19088" y="76159"/>
                  </a:lnTo>
                  <a:lnTo>
                    <a:pt x="24119" y="76186"/>
                  </a:lnTo>
                  <a:lnTo>
                    <a:pt x="29416" y="79014"/>
                  </a:lnTo>
                  <a:lnTo>
                    <a:pt x="36385" y="84397"/>
                  </a:lnTo>
                  <a:lnTo>
                    <a:pt x="83619" y="85706"/>
                  </a:lnTo>
                  <a:lnTo>
                    <a:pt x="95250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98"/>
            <p:cNvSpPr/>
            <p:nvPr>
              <p:custDataLst>
                <p:tags r:id="rId79"/>
              </p:custDataLst>
            </p:nvPr>
          </p:nvSpPr>
          <p:spPr>
            <a:xfrm>
              <a:off x="10248900" y="4038600"/>
              <a:ext cx="142876" cy="257176"/>
            </a:xfrm>
            <a:custGeom>
              <a:avLst/>
              <a:gdLst/>
              <a:ahLst/>
              <a:cxnLst/>
              <a:rect l="0" t="0" r="0" b="0"/>
              <a:pathLst>
                <a:path w="142876" h="257176">
                  <a:moveTo>
                    <a:pt x="142875" y="0"/>
                  </a:moveTo>
                  <a:lnTo>
                    <a:pt x="142875" y="0"/>
                  </a:lnTo>
                  <a:lnTo>
                    <a:pt x="137818" y="5056"/>
                  </a:lnTo>
                  <a:lnTo>
                    <a:pt x="135337" y="10361"/>
                  </a:lnTo>
                  <a:lnTo>
                    <a:pt x="132552" y="25510"/>
                  </a:lnTo>
                  <a:lnTo>
                    <a:pt x="107847" y="70225"/>
                  </a:lnTo>
                  <a:lnTo>
                    <a:pt x="85719" y="114322"/>
                  </a:lnTo>
                  <a:lnTo>
                    <a:pt x="73375" y="133357"/>
                  </a:lnTo>
                  <a:lnTo>
                    <a:pt x="44843" y="177800"/>
                  </a:lnTo>
                  <a:lnTo>
                    <a:pt x="13606" y="222250"/>
                  </a:lnTo>
                  <a:lnTo>
                    <a:pt x="3001" y="24482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99"/>
            <p:cNvSpPr/>
            <p:nvPr>
              <p:custDataLst>
                <p:tags r:id="rId80"/>
              </p:custDataLst>
            </p:nvPr>
          </p:nvSpPr>
          <p:spPr>
            <a:xfrm>
              <a:off x="10191750" y="4001824"/>
              <a:ext cx="76201" cy="93927"/>
            </a:xfrm>
            <a:custGeom>
              <a:avLst/>
              <a:gdLst/>
              <a:ahLst/>
              <a:cxnLst/>
              <a:rect l="0" t="0" r="0" b="0"/>
              <a:pathLst>
                <a:path w="76201" h="93927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8642" y="617"/>
                  </a:lnTo>
                  <a:lnTo>
                    <a:pt x="9134" y="4125"/>
                  </a:lnTo>
                  <a:lnTo>
                    <a:pt x="10323" y="5483"/>
                  </a:lnTo>
                  <a:lnTo>
                    <a:pt x="17691" y="7843"/>
                  </a:lnTo>
                  <a:lnTo>
                    <a:pt x="23703" y="8095"/>
                  </a:lnTo>
                  <a:lnTo>
                    <a:pt x="25328" y="9189"/>
                  </a:lnTo>
                  <a:lnTo>
                    <a:pt x="26410" y="10976"/>
                  </a:lnTo>
                  <a:lnTo>
                    <a:pt x="27132" y="13226"/>
                  </a:lnTo>
                  <a:lnTo>
                    <a:pt x="28670" y="14726"/>
                  </a:lnTo>
                  <a:lnTo>
                    <a:pt x="33204" y="16393"/>
                  </a:lnTo>
                  <a:lnTo>
                    <a:pt x="34836" y="17895"/>
                  </a:lnTo>
                  <a:lnTo>
                    <a:pt x="37671" y="25810"/>
                  </a:lnTo>
                  <a:lnTo>
                    <a:pt x="37972" y="31881"/>
                  </a:lnTo>
                  <a:lnTo>
                    <a:pt x="35220" y="37422"/>
                  </a:lnTo>
                  <a:lnTo>
                    <a:pt x="31530" y="43414"/>
                  </a:lnTo>
                  <a:lnTo>
                    <a:pt x="28965" y="53982"/>
                  </a:lnTo>
                  <a:lnTo>
                    <a:pt x="28690" y="60336"/>
                  </a:lnTo>
                  <a:lnTo>
                    <a:pt x="27593" y="62008"/>
                  </a:lnTo>
                  <a:lnTo>
                    <a:pt x="25804" y="63122"/>
                  </a:lnTo>
                  <a:lnTo>
                    <a:pt x="23553" y="63865"/>
                  </a:lnTo>
                  <a:lnTo>
                    <a:pt x="22052" y="65419"/>
                  </a:lnTo>
                  <a:lnTo>
                    <a:pt x="20386" y="69967"/>
                  </a:lnTo>
                  <a:lnTo>
                    <a:pt x="19051" y="92588"/>
                  </a:lnTo>
                  <a:lnTo>
                    <a:pt x="20108" y="93034"/>
                  </a:lnTo>
                  <a:lnTo>
                    <a:pt x="65779" y="93926"/>
                  </a:lnTo>
                  <a:lnTo>
                    <a:pt x="7620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00"/>
            <p:cNvSpPr/>
            <p:nvPr>
              <p:custDataLst>
                <p:tags r:id="rId81"/>
              </p:custDataLst>
            </p:nvPr>
          </p:nvSpPr>
          <p:spPr>
            <a:xfrm>
              <a:off x="10058400" y="4162435"/>
              <a:ext cx="133351" cy="85585"/>
            </a:xfrm>
            <a:custGeom>
              <a:avLst/>
              <a:gdLst/>
              <a:ahLst/>
              <a:cxnLst/>
              <a:rect l="0" t="0" r="0" b="0"/>
              <a:pathLst>
                <a:path w="133351" h="85585">
                  <a:moveTo>
                    <a:pt x="0" y="19040"/>
                  </a:moveTo>
                  <a:lnTo>
                    <a:pt x="0" y="19040"/>
                  </a:lnTo>
                  <a:lnTo>
                    <a:pt x="9410" y="9632"/>
                  </a:lnTo>
                  <a:lnTo>
                    <a:pt x="14547" y="9549"/>
                  </a:lnTo>
                  <a:lnTo>
                    <a:pt x="16048" y="8480"/>
                  </a:lnTo>
                  <a:lnTo>
                    <a:pt x="17048" y="6708"/>
                  </a:lnTo>
                  <a:lnTo>
                    <a:pt x="18655" y="1317"/>
                  </a:lnTo>
                  <a:lnTo>
                    <a:pt x="21696" y="579"/>
                  </a:lnTo>
                  <a:lnTo>
                    <a:pt x="42645" y="0"/>
                  </a:lnTo>
                  <a:lnTo>
                    <a:pt x="44304" y="1055"/>
                  </a:lnTo>
                  <a:lnTo>
                    <a:pt x="45411" y="2817"/>
                  </a:lnTo>
                  <a:lnTo>
                    <a:pt x="46149" y="5050"/>
                  </a:lnTo>
                  <a:lnTo>
                    <a:pt x="47699" y="6538"/>
                  </a:lnTo>
                  <a:lnTo>
                    <a:pt x="52245" y="8192"/>
                  </a:lnTo>
                  <a:lnTo>
                    <a:pt x="53879" y="9691"/>
                  </a:lnTo>
                  <a:lnTo>
                    <a:pt x="55697" y="14179"/>
                  </a:lnTo>
                  <a:lnTo>
                    <a:pt x="57112" y="33103"/>
                  </a:lnTo>
                  <a:lnTo>
                    <a:pt x="54311" y="38696"/>
                  </a:lnTo>
                  <a:lnTo>
                    <a:pt x="50595" y="44709"/>
                  </a:lnTo>
                  <a:lnTo>
                    <a:pt x="47447" y="54045"/>
                  </a:lnTo>
                  <a:lnTo>
                    <a:pt x="41339" y="63514"/>
                  </a:lnTo>
                  <a:lnTo>
                    <a:pt x="39539" y="69850"/>
                  </a:lnTo>
                  <a:lnTo>
                    <a:pt x="38001" y="71964"/>
                  </a:lnTo>
                  <a:lnTo>
                    <a:pt x="35917" y="73373"/>
                  </a:lnTo>
                  <a:lnTo>
                    <a:pt x="30780" y="75996"/>
                  </a:lnTo>
                  <a:lnTo>
                    <a:pt x="20803" y="84226"/>
                  </a:lnTo>
                  <a:lnTo>
                    <a:pt x="11003" y="85584"/>
                  </a:lnTo>
                  <a:lnTo>
                    <a:pt x="10510" y="84569"/>
                  </a:lnTo>
                  <a:lnTo>
                    <a:pt x="9654" y="77503"/>
                  </a:lnTo>
                  <a:lnTo>
                    <a:pt x="16096" y="68845"/>
                  </a:lnTo>
                  <a:lnTo>
                    <a:pt x="19234" y="60020"/>
                  </a:lnTo>
                  <a:lnTo>
                    <a:pt x="60337" y="15864"/>
                  </a:lnTo>
                  <a:lnTo>
                    <a:pt x="66679" y="12337"/>
                  </a:lnTo>
                  <a:lnTo>
                    <a:pt x="69854" y="11396"/>
                  </a:lnTo>
                  <a:lnTo>
                    <a:pt x="71968" y="9711"/>
                  </a:lnTo>
                  <a:lnTo>
                    <a:pt x="76005" y="3341"/>
                  </a:lnTo>
                  <a:lnTo>
                    <a:pt x="84236" y="431"/>
                  </a:lnTo>
                  <a:lnTo>
                    <a:pt x="93796" y="8229"/>
                  </a:lnTo>
                  <a:lnTo>
                    <a:pt x="94603" y="11766"/>
                  </a:lnTo>
                  <a:lnTo>
                    <a:pt x="95249" y="50910"/>
                  </a:lnTo>
                  <a:lnTo>
                    <a:pt x="96308" y="52986"/>
                  </a:lnTo>
                  <a:lnTo>
                    <a:pt x="98074" y="54371"/>
                  </a:lnTo>
                  <a:lnTo>
                    <a:pt x="100307" y="55294"/>
                  </a:lnTo>
                  <a:lnTo>
                    <a:pt x="101796" y="56968"/>
                  </a:lnTo>
                  <a:lnTo>
                    <a:pt x="104384" y="65179"/>
                  </a:lnTo>
                  <a:lnTo>
                    <a:pt x="107423" y="66005"/>
                  </a:lnTo>
                  <a:lnTo>
                    <a:pt x="133350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01"/>
            <p:cNvSpPr/>
            <p:nvPr>
              <p:custDataLst>
                <p:tags r:id="rId82"/>
              </p:custDataLst>
            </p:nvPr>
          </p:nvSpPr>
          <p:spPr>
            <a:xfrm>
              <a:off x="9886950" y="4219575"/>
              <a:ext cx="133351" cy="19048"/>
            </a:xfrm>
            <a:custGeom>
              <a:avLst/>
              <a:gdLst/>
              <a:ahLst/>
              <a:cxnLst/>
              <a:rect l="0" t="0" r="0" b="0"/>
              <a:pathLst>
                <a:path w="133351" h="19048">
                  <a:moveTo>
                    <a:pt x="0" y="9525"/>
                  </a:moveTo>
                  <a:lnTo>
                    <a:pt x="0" y="9525"/>
                  </a:lnTo>
                  <a:lnTo>
                    <a:pt x="9410" y="18933"/>
                  </a:lnTo>
                  <a:lnTo>
                    <a:pt x="23711" y="19047"/>
                  </a:lnTo>
                  <a:lnTo>
                    <a:pt x="29235" y="16227"/>
                  </a:lnTo>
                  <a:lnTo>
                    <a:pt x="35219" y="12504"/>
                  </a:lnTo>
                  <a:lnTo>
                    <a:pt x="45596" y="10408"/>
                  </a:lnTo>
                  <a:lnTo>
                    <a:pt x="68538" y="9641"/>
                  </a:lnTo>
                  <a:lnTo>
                    <a:pt x="75617" y="6754"/>
                  </a:lnTo>
                  <a:lnTo>
                    <a:pt x="78987" y="4502"/>
                  </a:lnTo>
                  <a:lnTo>
                    <a:pt x="93842" y="133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02"/>
            <p:cNvSpPr/>
            <p:nvPr>
              <p:custDataLst>
                <p:tags r:id="rId83"/>
              </p:custDataLst>
            </p:nvPr>
          </p:nvSpPr>
          <p:spPr>
            <a:xfrm>
              <a:off x="9824709" y="4524506"/>
              <a:ext cx="186067" cy="169967"/>
            </a:xfrm>
            <a:custGeom>
              <a:avLst/>
              <a:gdLst/>
              <a:ahLst/>
              <a:cxnLst/>
              <a:rect l="0" t="0" r="0" b="0"/>
              <a:pathLst>
                <a:path w="186067" h="169967">
                  <a:moveTo>
                    <a:pt x="14616" y="57019"/>
                  </a:moveTo>
                  <a:lnTo>
                    <a:pt x="14616" y="57019"/>
                  </a:lnTo>
                  <a:lnTo>
                    <a:pt x="14616" y="66152"/>
                  </a:lnTo>
                  <a:lnTo>
                    <a:pt x="55931" y="66544"/>
                  </a:lnTo>
                  <a:lnTo>
                    <a:pt x="70483" y="61488"/>
                  </a:lnTo>
                  <a:lnTo>
                    <a:pt x="90229" y="50069"/>
                  </a:lnTo>
                  <a:lnTo>
                    <a:pt x="96906" y="47580"/>
                  </a:lnTo>
                  <a:lnTo>
                    <a:pt x="122556" y="25148"/>
                  </a:lnTo>
                  <a:lnTo>
                    <a:pt x="126089" y="18865"/>
                  </a:lnTo>
                  <a:lnTo>
                    <a:pt x="128543" y="9584"/>
                  </a:lnTo>
                  <a:lnTo>
                    <a:pt x="128749" y="4892"/>
                  </a:lnTo>
                  <a:lnTo>
                    <a:pt x="127747" y="3218"/>
                  </a:lnTo>
                  <a:lnTo>
                    <a:pt x="126020" y="2101"/>
                  </a:lnTo>
                  <a:lnTo>
                    <a:pt x="118533" y="531"/>
                  </a:lnTo>
                  <a:lnTo>
                    <a:pt x="106521" y="0"/>
                  </a:lnTo>
                  <a:lnTo>
                    <a:pt x="92059" y="4964"/>
                  </a:lnTo>
                  <a:lnTo>
                    <a:pt x="59128" y="26439"/>
                  </a:lnTo>
                  <a:lnTo>
                    <a:pt x="41008" y="45530"/>
                  </a:lnTo>
                  <a:lnTo>
                    <a:pt x="30579" y="54030"/>
                  </a:lnTo>
                  <a:lnTo>
                    <a:pt x="11871" y="77805"/>
                  </a:lnTo>
                  <a:lnTo>
                    <a:pt x="8105" y="87777"/>
                  </a:lnTo>
                  <a:lnTo>
                    <a:pt x="5372" y="98206"/>
                  </a:lnTo>
                  <a:lnTo>
                    <a:pt x="629" y="106369"/>
                  </a:lnTo>
                  <a:lnTo>
                    <a:pt x="0" y="111085"/>
                  </a:lnTo>
                  <a:lnTo>
                    <a:pt x="4213" y="134943"/>
                  </a:lnTo>
                  <a:lnTo>
                    <a:pt x="6620" y="138602"/>
                  </a:lnTo>
                  <a:lnTo>
                    <a:pt x="26473" y="155316"/>
                  </a:lnTo>
                  <a:lnTo>
                    <a:pt x="36113" y="158915"/>
                  </a:lnTo>
                  <a:lnTo>
                    <a:pt x="79520" y="169080"/>
                  </a:lnTo>
                  <a:lnTo>
                    <a:pt x="119354" y="169966"/>
                  </a:lnTo>
                  <a:lnTo>
                    <a:pt x="165872" y="161592"/>
                  </a:lnTo>
                  <a:lnTo>
                    <a:pt x="186066" y="152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03"/>
            <p:cNvSpPr/>
            <p:nvPr>
              <p:custDataLst>
                <p:tags r:id="rId84"/>
              </p:custDataLst>
            </p:nvPr>
          </p:nvSpPr>
          <p:spPr>
            <a:xfrm>
              <a:off x="9410815" y="4772025"/>
              <a:ext cx="228486" cy="28576"/>
            </a:xfrm>
            <a:custGeom>
              <a:avLst/>
              <a:gdLst/>
              <a:ahLst/>
              <a:cxnLst/>
              <a:rect l="0" t="0" r="0" b="0"/>
              <a:pathLst>
                <a:path w="228486" h="28576">
                  <a:moveTo>
                    <a:pt x="9410" y="28575"/>
                  </a:moveTo>
                  <a:lnTo>
                    <a:pt x="9410" y="28575"/>
                  </a:lnTo>
                  <a:lnTo>
                    <a:pt x="1209" y="28575"/>
                  </a:lnTo>
                  <a:lnTo>
                    <a:pt x="766" y="27517"/>
                  </a:lnTo>
                  <a:lnTo>
                    <a:pt x="0" y="20374"/>
                  </a:lnTo>
                  <a:lnTo>
                    <a:pt x="1021" y="19933"/>
                  </a:lnTo>
                  <a:lnTo>
                    <a:pt x="45954" y="19053"/>
                  </a:lnTo>
                  <a:lnTo>
                    <a:pt x="89938" y="17992"/>
                  </a:lnTo>
                  <a:lnTo>
                    <a:pt x="133805" y="10849"/>
                  </a:lnTo>
                  <a:lnTo>
                    <a:pt x="173397" y="6877"/>
                  </a:lnTo>
                  <a:lnTo>
                    <a:pt x="228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04"/>
            <p:cNvSpPr/>
            <p:nvPr>
              <p:custDataLst>
                <p:tags r:id="rId85"/>
              </p:custDataLst>
            </p:nvPr>
          </p:nvSpPr>
          <p:spPr>
            <a:xfrm>
              <a:off x="9477375" y="4811449"/>
              <a:ext cx="28566" cy="103452"/>
            </a:xfrm>
            <a:custGeom>
              <a:avLst/>
              <a:gdLst/>
              <a:ahLst/>
              <a:cxnLst/>
              <a:rect l="0" t="0" r="0" b="0"/>
              <a:pathLst>
                <a:path w="28566" h="103452">
                  <a:moveTo>
                    <a:pt x="19050" y="8201"/>
                  </a:moveTo>
                  <a:lnTo>
                    <a:pt x="19050" y="8201"/>
                  </a:lnTo>
                  <a:lnTo>
                    <a:pt x="24107" y="8201"/>
                  </a:lnTo>
                  <a:lnTo>
                    <a:pt x="25596" y="7143"/>
                  </a:lnTo>
                  <a:lnTo>
                    <a:pt x="26590" y="5379"/>
                  </a:lnTo>
                  <a:lnTo>
                    <a:pt x="28184" y="0"/>
                  </a:lnTo>
                  <a:lnTo>
                    <a:pt x="28565" y="12900"/>
                  </a:lnTo>
                  <a:lnTo>
                    <a:pt x="25748" y="18403"/>
                  </a:lnTo>
                  <a:lnTo>
                    <a:pt x="22027" y="24377"/>
                  </a:lnTo>
                  <a:lnTo>
                    <a:pt x="19441" y="34934"/>
                  </a:lnTo>
                  <a:lnTo>
                    <a:pt x="12581" y="44017"/>
                  </a:lnTo>
                  <a:lnTo>
                    <a:pt x="964" y="80366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05"/>
            <p:cNvSpPr/>
            <p:nvPr>
              <p:custDataLst>
                <p:tags r:id="rId86"/>
              </p:custDataLst>
            </p:nvPr>
          </p:nvSpPr>
          <p:spPr>
            <a:xfrm>
              <a:off x="9420225" y="480060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4803" y="10361"/>
                  </a:lnTo>
                  <a:lnTo>
                    <a:pt x="31815" y="26315"/>
                  </a:lnTo>
                  <a:lnTo>
                    <a:pt x="28477" y="35196"/>
                  </a:lnTo>
                  <a:lnTo>
                    <a:pt x="22313" y="44531"/>
                  </a:lnTo>
                  <a:lnTo>
                    <a:pt x="20500" y="50836"/>
                  </a:lnTo>
                  <a:lnTo>
                    <a:pt x="18958" y="52941"/>
                  </a:lnTo>
                  <a:lnTo>
                    <a:pt x="16873" y="54343"/>
                  </a:lnTo>
                  <a:lnTo>
                    <a:pt x="14423" y="55279"/>
                  </a:lnTo>
                  <a:lnTo>
                    <a:pt x="12790" y="56960"/>
                  </a:lnTo>
                  <a:lnTo>
                    <a:pt x="10976" y="61652"/>
                  </a:lnTo>
                  <a:lnTo>
                    <a:pt x="8754" y="7328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06"/>
            <p:cNvSpPr/>
            <p:nvPr>
              <p:custDataLst>
                <p:tags r:id="rId87"/>
              </p:custDataLst>
            </p:nvPr>
          </p:nvSpPr>
          <p:spPr>
            <a:xfrm>
              <a:off x="9239681" y="4772025"/>
              <a:ext cx="104345" cy="123431"/>
            </a:xfrm>
            <a:custGeom>
              <a:avLst/>
              <a:gdLst/>
              <a:ahLst/>
              <a:cxnLst/>
              <a:rect l="0" t="0" r="0" b="0"/>
              <a:pathLst>
                <a:path w="104345" h="123431">
                  <a:moveTo>
                    <a:pt x="18619" y="9525"/>
                  </a:moveTo>
                  <a:lnTo>
                    <a:pt x="18619" y="9525"/>
                  </a:lnTo>
                  <a:lnTo>
                    <a:pt x="23676" y="9525"/>
                  </a:lnTo>
                  <a:lnTo>
                    <a:pt x="25165" y="8467"/>
                  </a:lnTo>
                  <a:lnTo>
                    <a:pt x="26159" y="6703"/>
                  </a:lnTo>
                  <a:lnTo>
                    <a:pt x="26820" y="4469"/>
                  </a:lnTo>
                  <a:lnTo>
                    <a:pt x="28320" y="2980"/>
                  </a:lnTo>
                  <a:lnTo>
                    <a:pt x="32810" y="1324"/>
                  </a:lnTo>
                  <a:lnTo>
                    <a:pt x="74014" y="0"/>
                  </a:lnTo>
                  <a:lnTo>
                    <a:pt x="80305" y="5056"/>
                  </a:lnTo>
                  <a:lnTo>
                    <a:pt x="83077" y="10361"/>
                  </a:lnTo>
                  <a:lnTo>
                    <a:pt x="85165" y="23598"/>
                  </a:lnTo>
                  <a:lnTo>
                    <a:pt x="82414" y="29185"/>
                  </a:lnTo>
                  <a:lnTo>
                    <a:pt x="62901" y="50836"/>
                  </a:lnTo>
                  <a:lnTo>
                    <a:pt x="56645" y="54343"/>
                  </a:lnTo>
                  <a:lnTo>
                    <a:pt x="53494" y="55279"/>
                  </a:lnTo>
                  <a:lnTo>
                    <a:pt x="51395" y="56960"/>
                  </a:lnTo>
                  <a:lnTo>
                    <a:pt x="34100" y="79492"/>
                  </a:lnTo>
                  <a:lnTo>
                    <a:pt x="27970" y="82954"/>
                  </a:lnTo>
                  <a:lnTo>
                    <a:pt x="24852" y="83878"/>
                  </a:lnTo>
                  <a:lnTo>
                    <a:pt x="22775" y="85552"/>
                  </a:lnTo>
                  <a:lnTo>
                    <a:pt x="18792" y="91906"/>
                  </a:lnTo>
                  <a:lnTo>
                    <a:pt x="14110" y="93764"/>
                  </a:lnTo>
                  <a:lnTo>
                    <a:pt x="12439" y="95317"/>
                  </a:lnTo>
                  <a:lnTo>
                    <a:pt x="10580" y="99867"/>
                  </a:lnTo>
                  <a:lnTo>
                    <a:pt x="9026" y="101502"/>
                  </a:lnTo>
                  <a:lnTo>
                    <a:pt x="4477" y="103320"/>
                  </a:lnTo>
                  <a:lnTo>
                    <a:pt x="2841" y="104863"/>
                  </a:lnTo>
                  <a:lnTo>
                    <a:pt x="0" y="112848"/>
                  </a:lnTo>
                  <a:lnTo>
                    <a:pt x="915" y="113331"/>
                  </a:lnTo>
                  <a:lnTo>
                    <a:pt x="12864" y="114173"/>
                  </a:lnTo>
                  <a:lnTo>
                    <a:pt x="14783" y="115273"/>
                  </a:lnTo>
                  <a:lnTo>
                    <a:pt x="16061" y="117066"/>
                  </a:lnTo>
                  <a:lnTo>
                    <a:pt x="16914" y="119319"/>
                  </a:lnTo>
                  <a:lnTo>
                    <a:pt x="18541" y="120821"/>
                  </a:lnTo>
                  <a:lnTo>
                    <a:pt x="23170" y="122490"/>
                  </a:lnTo>
                  <a:lnTo>
                    <a:pt x="31726" y="123430"/>
                  </a:lnTo>
                  <a:lnTo>
                    <a:pt x="78885" y="114555"/>
                  </a:lnTo>
                  <a:lnTo>
                    <a:pt x="87031" y="114413"/>
                  </a:lnTo>
                  <a:lnTo>
                    <a:pt x="94180" y="111528"/>
                  </a:lnTo>
                  <a:lnTo>
                    <a:pt x="10434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07"/>
            <p:cNvSpPr/>
            <p:nvPr>
              <p:custDataLst>
                <p:tags r:id="rId88"/>
              </p:custDataLst>
            </p:nvPr>
          </p:nvSpPr>
          <p:spPr>
            <a:xfrm>
              <a:off x="9077325" y="4676775"/>
              <a:ext cx="409576" cy="266270"/>
            </a:xfrm>
            <a:custGeom>
              <a:avLst/>
              <a:gdLst/>
              <a:ahLst/>
              <a:cxnLst/>
              <a:rect l="0" t="0" r="0" b="0"/>
              <a:pathLst>
                <a:path w="409576" h="266270">
                  <a:moveTo>
                    <a:pt x="0" y="190500"/>
                  </a:moveTo>
                  <a:lnTo>
                    <a:pt x="0" y="190500"/>
                  </a:lnTo>
                  <a:lnTo>
                    <a:pt x="8201" y="190500"/>
                  </a:lnTo>
                  <a:lnTo>
                    <a:pt x="8644" y="189442"/>
                  </a:lnTo>
                  <a:lnTo>
                    <a:pt x="9491" y="181367"/>
                  </a:lnTo>
                  <a:lnTo>
                    <a:pt x="18656" y="190118"/>
                  </a:lnTo>
                  <a:lnTo>
                    <a:pt x="18935" y="195443"/>
                  </a:lnTo>
                  <a:lnTo>
                    <a:pt x="21821" y="200811"/>
                  </a:lnTo>
                  <a:lnTo>
                    <a:pt x="34231" y="216003"/>
                  </a:lnTo>
                  <a:lnTo>
                    <a:pt x="36954" y="225456"/>
                  </a:lnTo>
                  <a:lnTo>
                    <a:pt x="37591" y="231789"/>
                  </a:lnTo>
                  <a:lnTo>
                    <a:pt x="40695" y="238131"/>
                  </a:lnTo>
                  <a:lnTo>
                    <a:pt x="46257" y="245770"/>
                  </a:lnTo>
                  <a:lnTo>
                    <a:pt x="47505" y="255686"/>
                  </a:lnTo>
                  <a:lnTo>
                    <a:pt x="47622" y="266269"/>
                  </a:lnTo>
                  <a:lnTo>
                    <a:pt x="55826" y="258461"/>
                  </a:lnTo>
                  <a:lnTo>
                    <a:pt x="57948" y="249825"/>
                  </a:lnTo>
                  <a:lnTo>
                    <a:pt x="63619" y="239945"/>
                  </a:lnTo>
                  <a:lnTo>
                    <a:pt x="66556" y="193498"/>
                  </a:lnTo>
                  <a:lnTo>
                    <a:pt x="65593" y="168241"/>
                  </a:lnTo>
                  <a:lnTo>
                    <a:pt x="57541" y="122531"/>
                  </a:lnTo>
                  <a:lnTo>
                    <a:pt x="56168" y="101775"/>
                  </a:lnTo>
                  <a:lnTo>
                    <a:pt x="48961" y="82991"/>
                  </a:lnTo>
                  <a:lnTo>
                    <a:pt x="49572" y="79669"/>
                  </a:lnTo>
                  <a:lnTo>
                    <a:pt x="55339" y="66733"/>
                  </a:lnTo>
                  <a:lnTo>
                    <a:pt x="55943" y="63539"/>
                  </a:lnTo>
                  <a:lnTo>
                    <a:pt x="61850" y="53986"/>
                  </a:lnTo>
                  <a:lnTo>
                    <a:pt x="93398" y="31750"/>
                  </a:lnTo>
                  <a:lnTo>
                    <a:pt x="116573" y="23283"/>
                  </a:lnTo>
                  <a:lnTo>
                    <a:pt x="162223" y="14551"/>
                  </a:lnTo>
                  <a:lnTo>
                    <a:pt x="207689" y="9460"/>
                  </a:lnTo>
                  <a:lnTo>
                    <a:pt x="254613" y="2182"/>
                  </a:lnTo>
                  <a:lnTo>
                    <a:pt x="299826" y="431"/>
                  </a:lnTo>
                  <a:lnTo>
                    <a:pt x="340859" y="85"/>
                  </a:lnTo>
                  <a:lnTo>
                    <a:pt x="383717" y="8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08"/>
            <p:cNvSpPr/>
            <p:nvPr>
              <p:custDataLst>
                <p:tags r:id="rId89"/>
              </p:custDataLst>
            </p:nvPr>
          </p:nvSpPr>
          <p:spPr>
            <a:xfrm>
              <a:off x="9096490" y="4533900"/>
              <a:ext cx="361836" cy="28576"/>
            </a:xfrm>
            <a:custGeom>
              <a:avLst/>
              <a:gdLst/>
              <a:ahLst/>
              <a:cxnLst/>
              <a:rect l="0" t="0" r="0" b="0"/>
              <a:pathLst>
                <a:path w="361836" h="28576">
                  <a:moveTo>
                    <a:pt x="9410" y="0"/>
                  </a:moveTo>
                  <a:lnTo>
                    <a:pt x="9410" y="0"/>
                  </a:lnTo>
                  <a:lnTo>
                    <a:pt x="4353" y="5056"/>
                  </a:lnTo>
                  <a:lnTo>
                    <a:pt x="1870" y="10361"/>
                  </a:lnTo>
                  <a:lnTo>
                    <a:pt x="0" y="23598"/>
                  </a:lnTo>
                  <a:lnTo>
                    <a:pt x="1021" y="25256"/>
                  </a:lnTo>
                  <a:lnTo>
                    <a:pt x="2758" y="26363"/>
                  </a:lnTo>
                  <a:lnTo>
                    <a:pt x="10262" y="27920"/>
                  </a:lnTo>
                  <a:lnTo>
                    <a:pt x="49999" y="28537"/>
                  </a:lnTo>
                  <a:lnTo>
                    <a:pt x="87160" y="28567"/>
                  </a:lnTo>
                  <a:lnTo>
                    <a:pt x="122993" y="28573"/>
                  </a:lnTo>
                  <a:lnTo>
                    <a:pt x="165596" y="28575"/>
                  </a:lnTo>
                  <a:lnTo>
                    <a:pt x="205500" y="28575"/>
                  </a:lnTo>
                  <a:lnTo>
                    <a:pt x="244134" y="28575"/>
                  </a:lnTo>
                  <a:lnTo>
                    <a:pt x="282394" y="28575"/>
                  </a:lnTo>
                  <a:lnTo>
                    <a:pt x="319481" y="28575"/>
                  </a:lnTo>
                  <a:lnTo>
                    <a:pt x="36183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09"/>
            <p:cNvSpPr/>
            <p:nvPr>
              <p:custDataLst>
                <p:tags r:id="rId90"/>
              </p:custDataLst>
            </p:nvPr>
          </p:nvSpPr>
          <p:spPr>
            <a:xfrm>
              <a:off x="9248775" y="4268534"/>
              <a:ext cx="28576" cy="179642"/>
            </a:xfrm>
            <a:custGeom>
              <a:avLst/>
              <a:gdLst/>
              <a:ahLst/>
              <a:cxnLst/>
              <a:rect l="0" t="0" r="0" b="0"/>
              <a:pathLst>
                <a:path w="28576" h="179642">
                  <a:moveTo>
                    <a:pt x="19050" y="17716"/>
                  </a:moveTo>
                  <a:lnTo>
                    <a:pt x="19050" y="17716"/>
                  </a:lnTo>
                  <a:lnTo>
                    <a:pt x="28460" y="8308"/>
                  </a:lnTo>
                  <a:lnTo>
                    <a:pt x="28565" y="0"/>
                  </a:lnTo>
                  <a:lnTo>
                    <a:pt x="28575" y="45037"/>
                  </a:lnTo>
                  <a:lnTo>
                    <a:pt x="27517" y="68895"/>
                  </a:lnTo>
                  <a:lnTo>
                    <a:pt x="19638" y="110166"/>
                  </a:lnTo>
                  <a:lnTo>
                    <a:pt x="18252" y="119130"/>
                  </a:lnTo>
                  <a:lnTo>
                    <a:pt x="1150" y="165764"/>
                  </a:lnTo>
                  <a:lnTo>
                    <a:pt x="0" y="17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178"/>
          <p:cNvGrpSpPr/>
          <p:nvPr/>
        </p:nvGrpSpPr>
        <p:grpSpPr>
          <a:xfrm>
            <a:off x="11172975" y="4610100"/>
            <a:ext cx="331890" cy="219076"/>
            <a:chOff x="11172975" y="4610100"/>
            <a:chExt cx="331890" cy="219076"/>
          </a:xfrm>
        </p:grpSpPr>
        <p:sp>
          <p:nvSpPr>
            <p:cNvPr id="190" name="SMARTInkShape-710"/>
            <p:cNvSpPr/>
            <p:nvPr>
              <p:custDataLst>
                <p:tags r:id="rId74"/>
              </p:custDataLst>
            </p:nvPr>
          </p:nvSpPr>
          <p:spPr>
            <a:xfrm>
              <a:off x="11468100" y="4610100"/>
              <a:ext cx="36765" cy="219076"/>
            </a:xfrm>
            <a:custGeom>
              <a:avLst/>
              <a:gdLst/>
              <a:ahLst/>
              <a:cxnLst/>
              <a:rect l="0" t="0" r="0" b="0"/>
              <a:pathLst>
                <a:path w="36765" h="219076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6588" y="10361"/>
                  </a:lnTo>
                  <a:lnTo>
                    <a:pt x="35098" y="52064"/>
                  </a:lnTo>
                  <a:lnTo>
                    <a:pt x="36764" y="64062"/>
                  </a:lnTo>
                  <a:lnTo>
                    <a:pt x="29782" y="106706"/>
                  </a:lnTo>
                  <a:lnTo>
                    <a:pt x="15423" y="153893"/>
                  </a:lnTo>
                  <a:lnTo>
                    <a:pt x="4987" y="19642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11"/>
            <p:cNvSpPr/>
            <p:nvPr>
              <p:custDataLst>
                <p:tags r:id="rId75"/>
              </p:custDataLst>
            </p:nvPr>
          </p:nvSpPr>
          <p:spPr>
            <a:xfrm>
              <a:off x="11172975" y="4752975"/>
              <a:ext cx="180826" cy="18999"/>
            </a:xfrm>
            <a:custGeom>
              <a:avLst/>
              <a:gdLst/>
              <a:ahLst/>
              <a:cxnLst/>
              <a:rect l="0" t="0" r="0" b="0"/>
              <a:pathLst>
                <a:path w="180826" h="18999">
                  <a:moveTo>
                    <a:pt x="18900" y="0"/>
                  </a:moveTo>
                  <a:lnTo>
                    <a:pt x="18900" y="0"/>
                  </a:lnTo>
                  <a:lnTo>
                    <a:pt x="13843" y="0"/>
                  </a:lnTo>
                  <a:lnTo>
                    <a:pt x="8539" y="2822"/>
                  </a:lnTo>
                  <a:lnTo>
                    <a:pt x="0" y="9409"/>
                  </a:lnTo>
                  <a:lnTo>
                    <a:pt x="4950" y="9491"/>
                  </a:lnTo>
                  <a:lnTo>
                    <a:pt x="10231" y="12332"/>
                  </a:lnTo>
                  <a:lnTo>
                    <a:pt x="16106" y="16064"/>
                  </a:lnTo>
                  <a:lnTo>
                    <a:pt x="26420" y="18165"/>
                  </a:lnTo>
                  <a:lnTo>
                    <a:pt x="69602" y="18998"/>
                  </a:lnTo>
                  <a:lnTo>
                    <a:pt x="85883" y="17969"/>
                  </a:lnTo>
                  <a:lnTo>
                    <a:pt x="133145" y="10406"/>
                  </a:lnTo>
                  <a:lnTo>
                    <a:pt x="154467" y="8727"/>
                  </a:lnTo>
                  <a:lnTo>
                    <a:pt x="180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12"/>
            <p:cNvSpPr/>
            <p:nvPr>
              <p:custDataLst>
                <p:tags r:id="rId76"/>
              </p:custDataLst>
            </p:nvPr>
          </p:nvSpPr>
          <p:spPr>
            <a:xfrm>
              <a:off x="11201400" y="46482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16247" y="15188"/>
                  </a:lnTo>
                  <a:lnTo>
                    <a:pt x="25509" y="17906"/>
                  </a:lnTo>
                  <a:lnTo>
                    <a:pt x="31800" y="18542"/>
                  </a:lnTo>
                  <a:lnTo>
                    <a:pt x="38122" y="16001"/>
                  </a:lnTo>
                  <a:lnTo>
                    <a:pt x="41290" y="13843"/>
                  </a:lnTo>
                  <a:lnTo>
                    <a:pt x="45517" y="13461"/>
                  </a:lnTo>
                  <a:lnTo>
                    <a:pt x="92240" y="18770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713"/>
          <p:cNvSpPr/>
          <p:nvPr>
            <p:custDataLst>
              <p:tags r:id="rId11"/>
            </p:custDataLst>
          </p:nvPr>
        </p:nvSpPr>
        <p:spPr>
          <a:xfrm>
            <a:off x="2743200" y="3638550"/>
            <a:ext cx="714376" cy="85726"/>
          </a:xfrm>
          <a:custGeom>
            <a:avLst/>
            <a:gdLst/>
            <a:ahLst/>
            <a:cxnLst/>
            <a:rect l="0" t="0" r="0" b="0"/>
            <a:pathLst>
              <a:path w="714376" h="85726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8" y="8642"/>
                </a:lnTo>
                <a:lnTo>
                  <a:pt x="46549" y="9510"/>
                </a:lnTo>
                <a:lnTo>
                  <a:pt x="82925" y="9522"/>
                </a:lnTo>
                <a:lnTo>
                  <a:pt x="118527" y="9525"/>
                </a:lnTo>
                <a:lnTo>
                  <a:pt x="155886" y="9525"/>
                </a:lnTo>
                <a:lnTo>
                  <a:pt x="186758" y="9525"/>
                </a:lnTo>
                <a:lnTo>
                  <a:pt x="220587" y="9525"/>
                </a:lnTo>
                <a:lnTo>
                  <a:pt x="253261" y="9525"/>
                </a:lnTo>
                <a:lnTo>
                  <a:pt x="288244" y="9525"/>
                </a:lnTo>
                <a:lnTo>
                  <a:pt x="324958" y="9525"/>
                </a:lnTo>
                <a:lnTo>
                  <a:pt x="362443" y="9525"/>
                </a:lnTo>
                <a:lnTo>
                  <a:pt x="397446" y="12347"/>
                </a:lnTo>
                <a:lnTo>
                  <a:pt x="430643" y="16071"/>
                </a:lnTo>
                <a:lnTo>
                  <a:pt x="463036" y="17726"/>
                </a:lnTo>
                <a:lnTo>
                  <a:pt x="495072" y="18461"/>
                </a:lnTo>
                <a:lnTo>
                  <a:pt x="540035" y="18875"/>
                </a:lnTo>
                <a:lnTo>
                  <a:pt x="580169" y="18998"/>
                </a:lnTo>
                <a:lnTo>
                  <a:pt x="626599" y="19040"/>
                </a:lnTo>
                <a:lnTo>
                  <a:pt x="673183" y="26588"/>
                </a:lnTo>
                <a:lnTo>
                  <a:pt x="704074" y="28541"/>
                </a:lnTo>
                <a:lnTo>
                  <a:pt x="662022" y="29633"/>
                </a:lnTo>
                <a:lnTo>
                  <a:pt x="624894" y="36114"/>
                </a:lnTo>
                <a:lnTo>
                  <a:pt x="589437" y="37511"/>
                </a:lnTo>
                <a:lnTo>
                  <a:pt x="552120" y="37925"/>
                </a:lnTo>
                <a:lnTo>
                  <a:pt x="514252" y="38048"/>
                </a:lnTo>
                <a:lnTo>
                  <a:pt x="476221" y="40907"/>
                </a:lnTo>
                <a:lnTo>
                  <a:pt x="430500" y="46298"/>
                </a:lnTo>
                <a:lnTo>
                  <a:pt x="384897" y="47508"/>
                </a:lnTo>
                <a:lnTo>
                  <a:pt x="364452" y="47615"/>
                </a:lnTo>
                <a:lnTo>
                  <a:pt x="363618" y="48676"/>
                </a:lnTo>
                <a:lnTo>
                  <a:pt x="362692" y="52678"/>
                </a:lnTo>
                <a:lnTo>
                  <a:pt x="363503" y="54169"/>
                </a:lnTo>
                <a:lnTo>
                  <a:pt x="365102" y="55163"/>
                </a:lnTo>
                <a:lnTo>
                  <a:pt x="370759" y="56267"/>
                </a:lnTo>
                <a:lnTo>
                  <a:pt x="412727" y="59920"/>
                </a:lnTo>
                <a:lnTo>
                  <a:pt x="458674" y="66844"/>
                </a:lnTo>
                <a:lnTo>
                  <a:pt x="505743" y="74039"/>
                </a:lnTo>
                <a:lnTo>
                  <a:pt x="543197" y="75559"/>
                </a:lnTo>
                <a:lnTo>
                  <a:pt x="583928" y="78832"/>
                </a:lnTo>
                <a:lnTo>
                  <a:pt x="626688" y="83683"/>
                </a:lnTo>
                <a:lnTo>
                  <a:pt x="668991" y="85120"/>
                </a:lnTo>
                <a:lnTo>
                  <a:pt x="714375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714"/>
          <p:cNvSpPr/>
          <p:nvPr>
            <p:custDataLst>
              <p:tags r:id="rId12"/>
            </p:custDataLst>
          </p:nvPr>
        </p:nvSpPr>
        <p:spPr>
          <a:xfrm>
            <a:off x="8305816" y="3876675"/>
            <a:ext cx="605548" cy="1457316"/>
          </a:xfrm>
          <a:custGeom>
            <a:avLst/>
            <a:gdLst/>
            <a:ahLst/>
            <a:cxnLst/>
            <a:rect l="0" t="0" r="0" b="0"/>
            <a:pathLst>
              <a:path w="605548" h="1457316">
                <a:moveTo>
                  <a:pt x="485759" y="219075"/>
                </a:moveTo>
                <a:lnTo>
                  <a:pt x="485759" y="219075"/>
                </a:lnTo>
                <a:lnTo>
                  <a:pt x="485759" y="214019"/>
                </a:lnTo>
                <a:lnTo>
                  <a:pt x="488581" y="208714"/>
                </a:lnTo>
                <a:lnTo>
                  <a:pt x="493960" y="201742"/>
                </a:lnTo>
                <a:lnTo>
                  <a:pt x="496082" y="192760"/>
                </a:lnTo>
                <a:lnTo>
                  <a:pt x="503450" y="182736"/>
                </a:lnTo>
                <a:lnTo>
                  <a:pt x="505599" y="173718"/>
                </a:lnTo>
                <a:lnTo>
                  <a:pt x="512975" y="163687"/>
                </a:lnTo>
                <a:lnTo>
                  <a:pt x="514215" y="153879"/>
                </a:lnTo>
                <a:lnTo>
                  <a:pt x="514334" y="120247"/>
                </a:lnTo>
                <a:lnTo>
                  <a:pt x="511512" y="114121"/>
                </a:lnTo>
                <a:lnTo>
                  <a:pt x="507788" y="107870"/>
                </a:lnTo>
                <a:lnTo>
                  <a:pt x="505690" y="97343"/>
                </a:lnTo>
                <a:lnTo>
                  <a:pt x="504011" y="82347"/>
                </a:lnTo>
                <a:lnTo>
                  <a:pt x="497282" y="70731"/>
                </a:lnTo>
                <a:lnTo>
                  <a:pt x="480365" y="50877"/>
                </a:lnTo>
                <a:lnTo>
                  <a:pt x="474228" y="38115"/>
                </a:lnTo>
                <a:lnTo>
                  <a:pt x="471722" y="34935"/>
                </a:lnTo>
                <a:lnTo>
                  <a:pt x="466114" y="31402"/>
                </a:lnTo>
                <a:lnTo>
                  <a:pt x="463138" y="30459"/>
                </a:lnTo>
                <a:lnTo>
                  <a:pt x="461153" y="28773"/>
                </a:lnTo>
                <a:lnTo>
                  <a:pt x="458948" y="24077"/>
                </a:lnTo>
                <a:lnTo>
                  <a:pt x="457302" y="22401"/>
                </a:lnTo>
                <a:lnTo>
                  <a:pt x="437955" y="11707"/>
                </a:lnTo>
                <a:lnTo>
                  <a:pt x="411437" y="9563"/>
                </a:lnTo>
                <a:lnTo>
                  <a:pt x="388265" y="9528"/>
                </a:lnTo>
                <a:lnTo>
                  <a:pt x="344595" y="23714"/>
                </a:lnTo>
                <a:lnTo>
                  <a:pt x="298343" y="54001"/>
                </a:lnTo>
                <a:lnTo>
                  <a:pt x="264507" y="79023"/>
                </a:lnTo>
                <a:lnTo>
                  <a:pt x="221236" y="124487"/>
                </a:lnTo>
                <a:lnTo>
                  <a:pt x="183002" y="172056"/>
                </a:lnTo>
                <a:lnTo>
                  <a:pt x="153797" y="215935"/>
                </a:lnTo>
                <a:lnTo>
                  <a:pt x="137416" y="242366"/>
                </a:lnTo>
                <a:lnTo>
                  <a:pt x="121166" y="274241"/>
                </a:lnTo>
                <a:lnTo>
                  <a:pt x="106798" y="297509"/>
                </a:lnTo>
                <a:lnTo>
                  <a:pt x="85888" y="345082"/>
                </a:lnTo>
                <a:lnTo>
                  <a:pt x="79059" y="372122"/>
                </a:lnTo>
                <a:lnTo>
                  <a:pt x="75345" y="390813"/>
                </a:lnTo>
                <a:lnTo>
                  <a:pt x="61359" y="428682"/>
                </a:lnTo>
                <a:lnTo>
                  <a:pt x="51144" y="475199"/>
                </a:lnTo>
                <a:lnTo>
                  <a:pt x="43018" y="515675"/>
                </a:lnTo>
                <a:lnTo>
                  <a:pt x="31195" y="562150"/>
                </a:lnTo>
                <a:lnTo>
                  <a:pt x="28906" y="609623"/>
                </a:lnTo>
                <a:lnTo>
                  <a:pt x="28605" y="652172"/>
                </a:lnTo>
                <a:lnTo>
                  <a:pt x="21025" y="695914"/>
                </a:lnTo>
                <a:lnTo>
                  <a:pt x="19297" y="743028"/>
                </a:lnTo>
                <a:lnTo>
                  <a:pt x="14012" y="790585"/>
                </a:lnTo>
                <a:lnTo>
                  <a:pt x="10102" y="838201"/>
                </a:lnTo>
                <a:lnTo>
                  <a:pt x="9587" y="884767"/>
                </a:lnTo>
                <a:lnTo>
                  <a:pt x="9519" y="925249"/>
                </a:lnTo>
                <a:lnTo>
                  <a:pt x="1971" y="968902"/>
                </a:lnTo>
                <a:lnTo>
                  <a:pt x="158" y="1012239"/>
                </a:lnTo>
                <a:lnTo>
                  <a:pt x="0" y="1056666"/>
                </a:lnTo>
                <a:lnTo>
                  <a:pt x="2808" y="1098144"/>
                </a:lnTo>
                <a:lnTo>
                  <a:pt x="9118" y="1143898"/>
                </a:lnTo>
                <a:lnTo>
                  <a:pt x="17675" y="1186484"/>
                </a:lnTo>
                <a:lnTo>
                  <a:pt x="28654" y="1230785"/>
                </a:lnTo>
                <a:lnTo>
                  <a:pt x="50912" y="1273565"/>
                </a:lnTo>
                <a:lnTo>
                  <a:pt x="58022" y="1292106"/>
                </a:lnTo>
                <a:lnTo>
                  <a:pt x="71970" y="1312232"/>
                </a:lnTo>
                <a:lnTo>
                  <a:pt x="80408" y="1331769"/>
                </a:lnTo>
                <a:lnTo>
                  <a:pt x="88997" y="1340845"/>
                </a:lnTo>
                <a:lnTo>
                  <a:pt x="131933" y="1374738"/>
                </a:lnTo>
                <a:lnTo>
                  <a:pt x="149363" y="1392955"/>
                </a:lnTo>
                <a:lnTo>
                  <a:pt x="193570" y="1416234"/>
                </a:lnTo>
                <a:lnTo>
                  <a:pt x="216655" y="1434058"/>
                </a:lnTo>
                <a:lnTo>
                  <a:pt x="260260" y="1444711"/>
                </a:lnTo>
                <a:lnTo>
                  <a:pt x="282275" y="1448587"/>
                </a:lnTo>
                <a:lnTo>
                  <a:pt x="295202" y="1455286"/>
                </a:lnTo>
                <a:lnTo>
                  <a:pt x="342295" y="1457308"/>
                </a:lnTo>
                <a:lnTo>
                  <a:pt x="345666" y="1457315"/>
                </a:lnTo>
                <a:lnTo>
                  <a:pt x="352235" y="1454498"/>
                </a:lnTo>
                <a:lnTo>
                  <a:pt x="358682" y="1450777"/>
                </a:lnTo>
                <a:lnTo>
                  <a:pt x="371443" y="1448388"/>
                </a:lnTo>
                <a:lnTo>
                  <a:pt x="374624" y="1448192"/>
                </a:lnTo>
                <a:lnTo>
                  <a:pt x="380979" y="1445151"/>
                </a:lnTo>
                <a:lnTo>
                  <a:pt x="387332" y="1441331"/>
                </a:lnTo>
                <a:lnTo>
                  <a:pt x="396859" y="1438123"/>
                </a:lnTo>
                <a:lnTo>
                  <a:pt x="419084" y="1421852"/>
                </a:lnTo>
                <a:lnTo>
                  <a:pt x="425434" y="1419335"/>
                </a:lnTo>
                <a:lnTo>
                  <a:pt x="469884" y="1377939"/>
                </a:lnTo>
                <a:lnTo>
                  <a:pt x="479056" y="1374417"/>
                </a:lnTo>
                <a:lnTo>
                  <a:pt x="484465" y="1373479"/>
                </a:lnTo>
                <a:lnTo>
                  <a:pt x="488072" y="1371794"/>
                </a:lnTo>
                <a:lnTo>
                  <a:pt x="490476" y="1369613"/>
                </a:lnTo>
                <a:lnTo>
                  <a:pt x="523896" y="1324134"/>
                </a:lnTo>
                <a:lnTo>
                  <a:pt x="529167" y="1317696"/>
                </a:lnTo>
                <a:lnTo>
                  <a:pt x="535374" y="1304939"/>
                </a:lnTo>
                <a:lnTo>
                  <a:pt x="548463" y="1289052"/>
                </a:lnTo>
                <a:lnTo>
                  <a:pt x="564124" y="1248363"/>
                </a:lnTo>
                <a:lnTo>
                  <a:pt x="568213" y="1241687"/>
                </a:lnTo>
                <a:lnTo>
                  <a:pt x="580041" y="1204214"/>
                </a:lnTo>
                <a:lnTo>
                  <a:pt x="581983" y="1177807"/>
                </a:lnTo>
                <a:lnTo>
                  <a:pt x="589198" y="1159278"/>
                </a:lnTo>
                <a:lnTo>
                  <a:pt x="590518" y="1114604"/>
                </a:lnTo>
                <a:lnTo>
                  <a:pt x="591591" y="1092028"/>
                </a:lnTo>
                <a:lnTo>
                  <a:pt x="598072" y="1074096"/>
                </a:lnTo>
                <a:lnTo>
                  <a:pt x="600025" y="1030120"/>
                </a:lnTo>
                <a:lnTo>
                  <a:pt x="600058" y="982880"/>
                </a:lnTo>
                <a:lnTo>
                  <a:pt x="601117" y="949421"/>
                </a:lnTo>
                <a:lnTo>
                  <a:pt x="605116" y="941254"/>
                </a:lnTo>
                <a:lnTo>
                  <a:pt x="605547" y="936536"/>
                </a:lnTo>
                <a:lnTo>
                  <a:pt x="600243" y="891208"/>
                </a:lnTo>
                <a:lnTo>
                  <a:pt x="600071" y="847668"/>
                </a:lnTo>
                <a:lnTo>
                  <a:pt x="600059" y="805565"/>
                </a:lnTo>
                <a:lnTo>
                  <a:pt x="599001" y="787138"/>
                </a:lnTo>
                <a:lnTo>
                  <a:pt x="591415" y="749277"/>
                </a:lnTo>
                <a:lnTo>
                  <a:pt x="590586" y="702027"/>
                </a:lnTo>
                <a:lnTo>
                  <a:pt x="589498" y="685604"/>
                </a:lnTo>
                <a:lnTo>
                  <a:pt x="581599" y="638350"/>
                </a:lnTo>
                <a:lnTo>
                  <a:pt x="581043" y="593735"/>
                </a:lnTo>
                <a:lnTo>
                  <a:pt x="581012" y="547425"/>
                </a:lnTo>
                <a:lnTo>
                  <a:pt x="581009" y="503060"/>
                </a:lnTo>
                <a:lnTo>
                  <a:pt x="581009" y="460778"/>
                </a:lnTo>
                <a:lnTo>
                  <a:pt x="581009" y="414109"/>
                </a:lnTo>
                <a:lnTo>
                  <a:pt x="572808" y="369713"/>
                </a:lnTo>
                <a:lnTo>
                  <a:pt x="571599" y="322371"/>
                </a:lnTo>
                <a:lnTo>
                  <a:pt x="571494" y="274771"/>
                </a:lnTo>
                <a:lnTo>
                  <a:pt x="563284" y="232205"/>
                </a:lnTo>
                <a:lnTo>
                  <a:pt x="552337" y="185254"/>
                </a:lnTo>
                <a:lnTo>
                  <a:pt x="533193" y="142754"/>
                </a:lnTo>
                <a:lnTo>
                  <a:pt x="520646" y="122507"/>
                </a:lnTo>
                <a:lnTo>
                  <a:pt x="479232" y="80290"/>
                </a:lnTo>
                <a:lnTo>
                  <a:pt x="463599" y="69063"/>
                </a:lnTo>
                <a:lnTo>
                  <a:pt x="422285" y="22304"/>
                </a:lnTo>
                <a:lnTo>
                  <a:pt x="40003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715"/>
          <p:cNvSpPr/>
          <p:nvPr>
            <p:custDataLst>
              <p:tags r:id="rId13"/>
            </p:custDataLst>
          </p:nvPr>
        </p:nvSpPr>
        <p:spPr>
          <a:xfrm>
            <a:off x="2133634" y="2438435"/>
            <a:ext cx="533366" cy="1519841"/>
          </a:xfrm>
          <a:custGeom>
            <a:avLst/>
            <a:gdLst/>
            <a:ahLst/>
            <a:cxnLst/>
            <a:rect l="0" t="0" r="0" b="0"/>
            <a:pathLst>
              <a:path w="533366" h="1519841">
                <a:moveTo>
                  <a:pt x="457166" y="76165"/>
                </a:moveTo>
                <a:lnTo>
                  <a:pt x="457166" y="76165"/>
                </a:lnTo>
                <a:lnTo>
                  <a:pt x="448965" y="67964"/>
                </a:lnTo>
                <a:lnTo>
                  <a:pt x="447757" y="58555"/>
                </a:lnTo>
                <a:lnTo>
                  <a:pt x="447676" y="52485"/>
                </a:lnTo>
                <a:lnTo>
                  <a:pt x="444834" y="46943"/>
                </a:lnTo>
                <a:lnTo>
                  <a:pt x="439443" y="39819"/>
                </a:lnTo>
                <a:lnTo>
                  <a:pt x="435884" y="38844"/>
                </a:lnTo>
                <a:lnTo>
                  <a:pt x="433453" y="38584"/>
                </a:lnTo>
                <a:lnTo>
                  <a:pt x="431832" y="37353"/>
                </a:lnTo>
                <a:lnTo>
                  <a:pt x="430032" y="33162"/>
                </a:lnTo>
                <a:lnTo>
                  <a:pt x="428493" y="31622"/>
                </a:lnTo>
                <a:lnTo>
                  <a:pt x="423961" y="29910"/>
                </a:lnTo>
                <a:lnTo>
                  <a:pt x="422330" y="28395"/>
                </a:lnTo>
                <a:lnTo>
                  <a:pt x="420516" y="23889"/>
                </a:lnTo>
                <a:lnTo>
                  <a:pt x="418975" y="22264"/>
                </a:lnTo>
                <a:lnTo>
                  <a:pt x="399825" y="11666"/>
                </a:lnTo>
                <a:lnTo>
                  <a:pt x="372834" y="6724"/>
                </a:lnTo>
                <a:lnTo>
                  <a:pt x="365710" y="2969"/>
                </a:lnTo>
                <a:lnTo>
                  <a:pt x="352513" y="559"/>
                </a:lnTo>
                <a:lnTo>
                  <a:pt x="325117" y="0"/>
                </a:lnTo>
                <a:lnTo>
                  <a:pt x="316281" y="2803"/>
                </a:lnTo>
                <a:lnTo>
                  <a:pt x="308825" y="6518"/>
                </a:lnTo>
                <a:lnTo>
                  <a:pt x="287126" y="14155"/>
                </a:lnTo>
                <a:lnTo>
                  <a:pt x="267270" y="28736"/>
                </a:lnTo>
                <a:lnTo>
                  <a:pt x="222047" y="63467"/>
                </a:lnTo>
                <a:lnTo>
                  <a:pt x="206408" y="74049"/>
                </a:lnTo>
                <a:lnTo>
                  <a:pt x="178309" y="111691"/>
                </a:lnTo>
                <a:lnTo>
                  <a:pt x="168129" y="120529"/>
                </a:lnTo>
                <a:lnTo>
                  <a:pt x="140198" y="162071"/>
                </a:lnTo>
                <a:lnTo>
                  <a:pt x="107126" y="205113"/>
                </a:lnTo>
                <a:lnTo>
                  <a:pt x="80247" y="249985"/>
                </a:lnTo>
                <a:lnTo>
                  <a:pt x="61429" y="289878"/>
                </a:lnTo>
                <a:lnTo>
                  <a:pt x="56277" y="314465"/>
                </a:lnTo>
                <a:lnTo>
                  <a:pt x="44403" y="336685"/>
                </a:lnTo>
                <a:lnTo>
                  <a:pt x="32076" y="384237"/>
                </a:lnTo>
                <a:lnTo>
                  <a:pt x="23950" y="429021"/>
                </a:lnTo>
                <a:lnTo>
                  <a:pt x="12127" y="468733"/>
                </a:lnTo>
                <a:lnTo>
                  <a:pt x="9838" y="514584"/>
                </a:lnTo>
                <a:lnTo>
                  <a:pt x="9537" y="561975"/>
                </a:lnTo>
                <a:lnTo>
                  <a:pt x="1958" y="602031"/>
                </a:lnTo>
                <a:lnTo>
                  <a:pt x="228" y="647927"/>
                </a:lnTo>
                <a:lnTo>
                  <a:pt x="0" y="690268"/>
                </a:lnTo>
                <a:lnTo>
                  <a:pt x="2793" y="733983"/>
                </a:lnTo>
                <a:lnTo>
                  <a:pt x="8609" y="774547"/>
                </a:lnTo>
                <a:lnTo>
                  <a:pt x="9375" y="814461"/>
                </a:lnTo>
                <a:lnTo>
                  <a:pt x="9476" y="857856"/>
                </a:lnTo>
                <a:lnTo>
                  <a:pt x="9489" y="898378"/>
                </a:lnTo>
                <a:lnTo>
                  <a:pt x="9491" y="943343"/>
                </a:lnTo>
                <a:lnTo>
                  <a:pt x="9491" y="987796"/>
                </a:lnTo>
                <a:lnTo>
                  <a:pt x="12313" y="1011617"/>
                </a:lnTo>
                <a:lnTo>
                  <a:pt x="19192" y="1056445"/>
                </a:lnTo>
                <a:lnTo>
                  <a:pt x="27101" y="1096698"/>
                </a:lnTo>
                <a:lnTo>
                  <a:pt x="35890" y="1140321"/>
                </a:lnTo>
                <a:lnTo>
                  <a:pt x="44326" y="1180913"/>
                </a:lnTo>
                <a:lnTo>
                  <a:pt x="54939" y="1228495"/>
                </a:lnTo>
                <a:lnTo>
                  <a:pt x="59747" y="1269595"/>
                </a:lnTo>
                <a:lnTo>
                  <a:pt x="67421" y="1290552"/>
                </a:lnTo>
                <a:lnTo>
                  <a:pt x="72279" y="1300634"/>
                </a:lnTo>
                <a:lnTo>
                  <a:pt x="86300" y="1343112"/>
                </a:lnTo>
                <a:lnTo>
                  <a:pt x="105627" y="1387249"/>
                </a:lnTo>
                <a:lnTo>
                  <a:pt x="136216" y="1430125"/>
                </a:lnTo>
                <a:lnTo>
                  <a:pt x="171413" y="1476145"/>
                </a:lnTo>
                <a:lnTo>
                  <a:pt x="183762" y="1485807"/>
                </a:lnTo>
                <a:lnTo>
                  <a:pt x="208927" y="1502088"/>
                </a:lnTo>
                <a:lnTo>
                  <a:pt x="253698" y="1515205"/>
                </a:lnTo>
                <a:lnTo>
                  <a:pt x="260197" y="1519366"/>
                </a:lnTo>
                <a:lnTo>
                  <a:pt x="264470" y="1519840"/>
                </a:lnTo>
                <a:lnTo>
                  <a:pt x="308932" y="1513564"/>
                </a:lnTo>
                <a:lnTo>
                  <a:pt x="326226" y="1506890"/>
                </a:lnTo>
                <a:lnTo>
                  <a:pt x="373246" y="1473151"/>
                </a:lnTo>
                <a:lnTo>
                  <a:pt x="393133" y="1449749"/>
                </a:lnTo>
                <a:lnTo>
                  <a:pt x="403307" y="1441239"/>
                </a:lnTo>
                <a:lnTo>
                  <a:pt x="431647" y="1393659"/>
                </a:lnTo>
                <a:lnTo>
                  <a:pt x="445341" y="1348274"/>
                </a:lnTo>
                <a:lnTo>
                  <a:pt x="463593" y="1302597"/>
                </a:lnTo>
                <a:lnTo>
                  <a:pt x="482573" y="1256088"/>
                </a:lnTo>
                <a:lnTo>
                  <a:pt x="493385" y="1214542"/>
                </a:lnTo>
                <a:lnTo>
                  <a:pt x="505380" y="1170931"/>
                </a:lnTo>
                <a:lnTo>
                  <a:pt x="519685" y="1130381"/>
                </a:lnTo>
                <a:lnTo>
                  <a:pt x="523294" y="1085412"/>
                </a:lnTo>
                <a:lnTo>
                  <a:pt x="531308" y="1038137"/>
                </a:lnTo>
                <a:lnTo>
                  <a:pt x="533095" y="997104"/>
                </a:lnTo>
                <a:lnTo>
                  <a:pt x="533330" y="952072"/>
                </a:lnTo>
                <a:lnTo>
                  <a:pt x="533361" y="904788"/>
                </a:lnTo>
                <a:lnTo>
                  <a:pt x="533365" y="861673"/>
                </a:lnTo>
                <a:lnTo>
                  <a:pt x="526820" y="819996"/>
                </a:lnTo>
                <a:lnTo>
                  <a:pt x="524430" y="781189"/>
                </a:lnTo>
                <a:lnTo>
                  <a:pt x="523957" y="742950"/>
                </a:lnTo>
                <a:lnTo>
                  <a:pt x="523864" y="699334"/>
                </a:lnTo>
                <a:lnTo>
                  <a:pt x="521023" y="662496"/>
                </a:lnTo>
                <a:lnTo>
                  <a:pt x="515641" y="620138"/>
                </a:lnTo>
                <a:lnTo>
                  <a:pt x="514578" y="581197"/>
                </a:lnTo>
                <a:lnTo>
                  <a:pt x="514368" y="542931"/>
                </a:lnTo>
                <a:lnTo>
                  <a:pt x="514326" y="499741"/>
                </a:lnTo>
                <a:lnTo>
                  <a:pt x="507772" y="458049"/>
                </a:lnTo>
                <a:lnTo>
                  <a:pt x="502558" y="416418"/>
                </a:lnTo>
                <a:lnTo>
                  <a:pt x="496706" y="372798"/>
                </a:lnTo>
                <a:lnTo>
                  <a:pt x="494492" y="326004"/>
                </a:lnTo>
                <a:lnTo>
                  <a:pt x="487783" y="278818"/>
                </a:lnTo>
                <a:lnTo>
                  <a:pt x="486145" y="238609"/>
                </a:lnTo>
                <a:lnTo>
                  <a:pt x="478216" y="200092"/>
                </a:lnTo>
                <a:lnTo>
                  <a:pt x="466459" y="161910"/>
                </a:lnTo>
                <a:lnTo>
                  <a:pt x="447621" y="115103"/>
                </a:lnTo>
                <a:lnTo>
                  <a:pt x="425415" y="69864"/>
                </a:lnTo>
                <a:lnTo>
                  <a:pt x="419066" y="571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182"/>
          <p:cNvGrpSpPr/>
          <p:nvPr/>
        </p:nvGrpSpPr>
        <p:grpSpPr>
          <a:xfrm>
            <a:off x="9210842" y="5495925"/>
            <a:ext cx="2238209" cy="1266826"/>
            <a:chOff x="9210842" y="5495925"/>
            <a:chExt cx="2238209" cy="1266826"/>
          </a:xfrm>
        </p:grpSpPr>
        <p:sp>
          <p:nvSpPr>
            <p:cNvPr id="197" name="SMARTInkShape-716"/>
            <p:cNvSpPr/>
            <p:nvPr>
              <p:custDataLst>
                <p:tags r:id="rId72"/>
              </p:custDataLst>
            </p:nvPr>
          </p:nvSpPr>
          <p:spPr>
            <a:xfrm>
              <a:off x="9210842" y="6486528"/>
              <a:ext cx="2238209" cy="276223"/>
            </a:xfrm>
            <a:custGeom>
              <a:avLst/>
              <a:gdLst/>
              <a:ahLst/>
              <a:cxnLst/>
              <a:rect l="0" t="0" r="0" b="0"/>
              <a:pathLst>
                <a:path w="2238209" h="276223">
                  <a:moveTo>
                    <a:pt x="56983" y="9522"/>
                  </a:moveTo>
                  <a:lnTo>
                    <a:pt x="56983" y="9522"/>
                  </a:lnTo>
                  <a:lnTo>
                    <a:pt x="39083" y="1983"/>
                  </a:lnTo>
                  <a:lnTo>
                    <a:pt x="392" y="0"/>
                  </a:lnTo>
                  <a:lnTo>
                    <a:pt x="0" y="5054"/>
                  </a:lnTo>
                  <a:lnTo>
                    <a:pt x="1002" y="6544"/>
                  </a:lnTo>
                  <a:lnTo>
                    <a:pt x="2729" y="7536"/>
                  </a:lnTo>
                  <a:lnTo>
                    <a:pt x="8528" y="8639"/>
                  </a:lnTo>
                  <a:lnTo>
                    <a:pt x="22635" y="10319"/>
                  </a:lnTo>
                  <a:lnTo>
                    <a:pt x="36104" y="15991"/>
                  </a:lnTo>
                  <a:lnTo>
                    <a:pt x="82102" y="23701"/>
                  </a:lnTo>
                  <a:lnTo>
                    <a:pt x="118166" y="32185"/>
                  </a:lnTo>
                  <a:lnTo>
                    <a:pt x="160719" y="41401"/>
                  </a:lnTo>
                  <a:lnTo>
                    <a:pt x="194104" y="44857"/>
                  </a:lnTo>
                  <a:lnTo>
                    <a:pt x="231167" y="47451"/>
                  </a:lnTo>
                  <a:lnTo>
                    <a:pt x="272334" y="52133"/>
                  </a:lnTo>
                  <a:lnTo>
                    <a:pt x="315325" y="57740"/>
                  </a:lnTo>
                  <a:lnTo>
                    <a:pt x="360184" y="62702"/>
                  </a:lnTo>
                  <a:lnTo>
                    <a:pt x="384001" y="64026"/>
                  </a:lnTo>
                  <a:lnTo>
                    <a:pt x="408344" y="64909"/>
                  </a:lnTo>
                  <a:lnTo>
                    <a:pt x="435158" y="66555"/>
                  </a:lnTo>
                  <a:lnTo>
                    <a:pt x="463616" y="68710"/>
                  </a:lnTo>
                  <a:lnTo>
                    <a:pt x="493171" y="71206"/>
                  </a:lnTo>
                  <a:lnTo>
                    <a:pt x="523458" y="73928"/>
                  </a:lnTo>
                  <a:lnTo>
                    <a:pt x="554233" y="76801"/>
                  </a:lnTo>
                  <a:lnTo>
                    <a:pt x="585333" y="79774"/>
                  </a:lnTo>
                  <a:lnTo>
                    <a:pt x="616650" y="81757"/>
                  </a:lnTo>
                  <a:lnTo>
                    <a:pt x="648110" y="83079"/>
                  </a:lnTo>
                  <a:lnTo>
                    <a:pt x="679668" y="83959"/>
                  </a:lnTo>
                  <a:lnTo>
                    <a:pt x="712348" y="85605"/>
                  </a:lnTo>
                  <a:lnTo>
                    <a:pt x="745777" y="87761"/>
                  </a:lnTo>
                  <a:lnTo>
                    <a:pt x="779704" y="90256"/>
                  </a:lnTo>
                  <a:lnTo>
                    <a:pt x="813963" y="91919"/>
                  </a:lnTo>
                  <a:lnTo>
                    <a:pt x="848445" y="93029"/>
                  </a:lnTo>
                  <a:lnTo>
                    <a:pt x="883074" y="93769"/>
                  </a:lnTo>
                  <a:lnTo>
                    <a:pt x="918861" y="95320"/>
                  </a:lnTo>
                  <a:lnTo>
                    <a:pt x="955418" y="97412"/>
                  </a:lnTo>
                  <a:lnTo>
                    <a:pt x="992489" y="99865"/>
                  </a:lnTo>
                  <a:lnTo>
                    <a:pt x="1029903" y="101502"/>
                  </a:lnTo>
                  <a:lnTo>
                    <a:pt x="1067547" y="102592"/>
                  </a:lnTo>
                  <a:lnTo>
                    <a:pt x="1105343" y="103318"/>
                  </a:lnTo>
                  <a:lnTo>
                    <a:pt x="1142181" y="104861"/>
                  </a:lnTo>
                  <a:lnTo>
                    <a:pt x="1178381" y="106948"/>
                  </a:lnTo>
                  <a:lnTo>
                    <a:pt x="1214157" y="109398"/>
                  </a:lnTo>
                  <a:lnTo>
                    <a:pt x="1248591" y="112089"/>
                  </a:lnTo>
                  <a:lnTo>
                    <a:pt x="1282130" y="114942"/>
                  </a:lnTo>
                  <a:lnTo>
                    <a:pt x="1315073" y="117902"/>
                  </a:lnTo>
                  <a:lnTo>
                    <a:pt x="1348677" y="120934"/>
                  </a:lnTo>
                  <a:lnTo>
                    <a:pt x="1382719" y="124013"/>
                  </a:lnTo>
                  <a:lnTo>
                    <a:pt x="1417057" y="127125"/>
                  </a:lnTo>
                  <a:lnTo>
                    <a:pt x="1451592" y="130257"/>
                  </a:lnTo>
                  <a:lnTo>
                    <a:pt x="1486255" y="133404"/>
                  </a:lnTo>
                  <a:lnTo>
                    <a:pt x="1521006" y="136559"/>
                  </a:lnTo>
                  <a:lnTo>
                    <a:pt x="1554756" y="140780"/>
                  </a:lnTo>
                  <a:lnTo>
                    <a:pt x="1587841" y="145711"/>
                  </a:lnTo>
                  <a:lnTo>
                    <a:pt x="1620479" y="151114"/>
                  </a:lnTo>
                  <a:lnTo>
                    <a:pt x="1651766" y="155775"/>
                  </a:lnTo>
                  <a:lnTo>
                    <a:pt x="1682146" y="159941"/>
                  </a:lnTo>
                  <a:lnTo>
                    <a:pt x="1711925" y="163776"/>
                  </a:lnTo>
                  <a:lnTo>
                    <a:pt x="1740245" y="168450"/>
                  </a:lnTo>
                  <a:lnTo>
                    <a:pt x="1767591" y="173683"/>
                  </a:lnTo>
                  <a:lnTo>
                    <a:pt x="1794288" y="179288"/>
                  </a:lnTo>
                  <a:lnTo>
                    <a:pt x="1821610" y="185140"/>
                  </a:lnTo>
                  <a:lnTo>
                    <a:pt x="1849351" y="191160"/>
                  </a:lnTo>
                  <a:lnTo>
                    <a:pt x="1877370" y="197288"/>
                  </a:lnTo>
                  <a:lnTo>
                    <a:pt x="1903457" y="202433"/>
                  </a:lnTo>
                  <a:lnTo>
                    <a:pt x="1928258" y="206921"/>
                  </a:lnTo>
                  <a:lnTo>
                    <a:pt x="1975567" y="215788"/>
                  </a:lnTo>
                  <a:lnTo>
                    <a:pt x="2021290" y="226785"/>
                  </a:lnTo>
                  <a:lnTo>
                    <a:pt x="2060660" y="235906"/>
                  </a:lnTo>
                  <a:lnTo>
                    <a:pt x="2095798" y="243488"/>
                  </a:lnTo>
                  <a:lnTo>
                    <a:pt x="2129053" y="250384"/>
                  </a:lnTo>
                  <a:lnTo>
                    <a:pt x="2172469" y="260218"/>
                  </a:lnTo>
                  <a:lnTo>
                    <a:pt x="2217190" y="273383"/>
                  </a:lnTo>
                  <a:lnTo>
                    <a:pt x="2238208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17"/>
            <p:cNvSpPr/>
            <p:nvPr>
              <p:custDataLst>
                <p:tags r:id="rId73"/>
              </p:custDataLst>
            </p:nvPr>
          </p:nvSpPr>
          <p:spPr>
            <a:xfrm>
              <a:off x="9553575" y="5495925"/>
              <a:ext cx="152401" cy="1188728"/>
            </a:xfrm>
            <a:custGeom>
              <a:avLst/>
              <a:gdLst/>
              <a:ahLst/>
              <a:cxnLst/>
              <a:rect l="0" t="0" r="0" b="0"/>
              <a:pathLst>
                <a:path w="152401" h="1188728">
                  <a:moveTo>
                    <a:pt x="152400" y="0"/>
                  </a:moveTo>
                  <a:lnTo>
                    <a:pt x="152400" y="0"/>
                  </a:lnTo>
                  <a:lnTo>
                    <a:pt x="152400" y="13257"/>
                  </a:lnTo>
                  <a:lnTo>
                    <a:pt x="149578" y="19298"/>
                  </a:lnTo>
                  <a:lnTo>
                    <a:pt x="145854" y="25510"/>
                  </a:lnTo>
                  <a:lnTo>
                    <a:pt x="127765" y="70225"/>
                  </a:lnTo>
                  <a:lnTo>
                    <a:pt x="117625" y="116645"/>
                  </a:lnTo>
                  <a:lnTo>
                    <a:pt x="112135" y="160193"/>
                  </a:lnTo>
                  <a:lnTo>
                    <a:pt x="106229" y="204739"/>
                  </a:lnTo>
                  <a:lnTo>
                    <a:pt x="100150" y="246812"/>
                  </a:lnTo>
                  <a:lnTo>
                    <a:pt x="91645" y="287736"/>
                  </a:lnTo>
                  <a:lnTo>
                    <a:pt x="87479" y="331730"/>
                  </a:lnTo>
                  <a:lnTo>
                    <a:pt x="81189" y="378279"/>
                  </a:lnTo>
                  <a:lnTo>
                    <a:pt x="78417" y="412598"/>
                  </a:lnTo>
                  <a:lnTo>
                    <a:pt x="76126" y="447960"/>
                  </a:lnTo>
                  <a:lnTo>
                    <a:pt x="71582" y="481315"/>
                  </a:lnTo>
                  <a:lnTo>
                    <a:pt x="68855" y="513779"/>
                  </a:lnTo>
                  <a:lnTo>
                    <a:pt x="67645" y="546905"/>
                  </a:lnTo>
                  <a:lnTo>
                    <a:pt x="67106" y="582793"/>
                  </a:lnTo>
                  <a:lnTo>
                    <a:pt x="66866" y="617089"/>
                  </a:lnTo>
                  <a:lnTo>
                    <a:pt x="65701" y="649970"/>
                  </a:lnTo>
                  <a:lnTo>
                    <a:pt x="61656" y="682223"/>
                  </a:lnTo>
                  <a:lnTo>
                    <a:pt x="56331" y="717018"/>
                  </a:lnTo>
                  <a:lnTo>
                    <a:pt x="51495" y="752592"/>
                  </a:lnTo>
                  <a:lnTo>
                    <a:pt x="49345" y="786041"/>
                  </a:lnTo>
                  <a:lnTo>
                    <a:pt x="48390" y="818546"/>
                  </a:lnTo>
                  <a:lnTo>
                    <a:pt x="46906" y="850632"/>
                  </a:lnTo>
                  <a:lnTo>
                    <a:pt x="41180" y="897387"/>
                  </a:lnTo>
                  <a:lnTo>
                    <a:pt x="37954" y="938523"/>
                  </a:lnTo>
                  <a:lnTo>
                    <a:pt x="31824" y="977522"/>
                  </a:lnTo>
                  <a:lnTo>
                    <a:pt x="29539" y="1014830"/>
                  </a:lnTo>
                  <a:lnTo>
                    <a:pt x="28765" y="1056416"/>
                  </a:lnTo>
                  <a:lnTo>
                    <a:pt x="28601" y="1103729"/>
                  </a:lnTo>
                  <a:lnTo>
                    <a:pt x="27518" y="1144735"/>
                  </a:lnTo>
                  <a:lnTo>
                    <a:pt x="16817" y="1171304"/>
                  </a:lnTo>
                  <a:lnTo>
                    <a:pt x="12766" y="1177805"/>
                  </a:lnTo>
                  <a:lnTo>
                    <a:pt x="10966" y="1184222"/>
                  </a:lnTo>
                  <a:lnTo>
                    <a:pt x="9428" y="1186356"/>
                  </a:lnTo>
                  <a:lnTo>
                    <a:pt x="7343" y="1187779"/>
                  </a:lnTo>
                  <a:lnTo>
                    <a:pt x="4896" y="1188727"/>
                  </a:lnTo>
                  <a:lnTo>
                    <a:pt x="3263" y="1188302"/>
                  </a:lnTo>
                  <a:lnTo>
                    <a:pt x="2176" y="1186959"/>
                  </a:lnTo>
                  <a:lnTo>
                    <a:pt x="0" y="1181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83"/>
          <p:cNvGrpSpPr/>
          <p:nvPr/>
        </p:nvGrpSpPr>
        <p:grpSpPr>
          <a:xfrm>
            <a:off x="8201154" y="6019800"/>
            <a:ext cx="2695447" cy="798612"/>
            <a:chOff x="8201154" y="6019800"/>
            <a:chExt cx="2695447" cy="798612"/>
          </a:xfrm>
        </p:grpSpPr>
        <p:sp>
          <p:nvSpPr>
            <p:cNvPr id="200" name="SMARTInkShape-718"/>
            <p:cNvSpPr/>
            <p:nvPr>
              <p:custDataLst>
                <p:tags r:id="rId69"/>
              </p:custDataLst>
            </p:nvPr>
          </p:nvSpPr>
          <p:spPr>
            <a:xfrm>
              <a:off x="9553730" y="6696110"/>
              <a:ext cx="100492" cy="122302"/>
            </a:xfrm>
            <a:custGeom>
              <a:avLst/>
              <a:gdLst/>
              <a:ahLst/>
              <a:cxnLst/>
              <a:rect l="0" t="0" r="0" b="0"/>
              <a:pathLst>
                <a:path w="100492" h="122302">
                  <a:moveTo>
                    <a:pt x="66520" y="38065"/>
                  </a:moveTo>
                  <a:lnTo>
                    <a:pt x="66520" y="38065"/>
                  </a:lnTo>
                  <a:lnTo>
                    <a:pt x="85443" y="19141"/>
                  </a:lnTo>
                  <a:lnTo>
                    <a:pt x="85569" y="4552"/>
                  </a:lnTo>
                  <a:lnTo>
                    <a:pt x="84512" y="3022"/>
                  </a:lnTo>
                  <a:lnTo>
                    <a:pt x="82748" y="2003"/>
                  </a:lnTo>
                  <a:lnTo>
                    <a:pt x="75869" y="233"/>
                  </a:lnTo>
                  <a:lnTo>
                    <a:pt x="62904" y="0"/>
                  </a:lnTo>
                  <a:lnTo>
                    <a:pt x="60935" y="1047"/>
                  </a:lnTo>
                  <a:lnTo>
                    <a:pt x="59621" y="2803"/>
                  </a:lnTo>
                  <a:lnTo>
                    <a:pt x="58746" y="5032"/>
                  </a:lnTo>
                  <a:lnTo>
                    <a:pt x="47399" y="13225"/>
                  </a:lnTo>
                  <a:lnTo>
                    <a:pt x="25518" y="23563"/>
                  </a:lnTo>
                  <a:lnTo>
                    <a:pt x="21838" y="29150"/>
                  </a:lnTo>
                  <a:lnTo>
                    <a:pt x="19145" y="35161"/>
                  </a:lnTo>
                  <a:lnTo>
                    <a:pt x="2496" y="57131"/>
                  </a:lnTo>
                  <a:lnTo>
                    <a:pt x="195" y="72992"/>
                  </a:lnTo>
                  <a:lnTo>
                    <a:pt x="0" y="79341"/>
                  </a:lnTo>
                  <a:lnTo>
                    <a:pt x="2736" y="85690"/>
                  </a:lnTo>
                  <a:lnTo>
                    <a:pt x="6421" y="92040"/>
                  </a:lnTo>
                  <a:lnTo>
                    <a:pt x="9555" y="101565"/>
                  </a:lnTo>
                  <a:lnTo>
                    <a:pt x="14039" y="107915"/>
                  </a:lnTo>
                  <a:lnTo>
                    <a:pt x="19559" y="111443"/>
                  </a:lnTo>
                  <a:lnTo>
                    <a:pt x="25540" y="114069"/>
                  </a:lnTo>
                  <a:lnTo>
                    <a:pt x="31726" y="118764"/>
                  </a:lnTo>
                  <a:lnTo>
                    <a:pt x="40825" y="121557"/>
                  </a:lnTo>
                  <a:lnTo>
                    <a:pt x="46215" y="122301"/>
                  </a:lnTo>
                  <a:lnTo>
                    <a:pt x="55026" y="120306"/>
                  </a:lnTo>
                  <a:lnTo>
                    <a:pt x="79163" y="106896"/>
                  </a:lnTo>
                  <a:lnTo>
                    <a:pt x="89783" y="91907"/>
                  </a:lnTo>
                  <a:lnTo>
                    <a:pt x="92735" y="82809"/>
                  </a:lnTo>
                  <a:lnTo>
                    <a:pt x="95842" y="61165"/>
                  </a:lnTo>
                  <a:lnTo>
                    <a:pt x="100013" y="54328"/>
                  </a:lnTo>
                  <a:lnTo>
                    <a:pt x="100491" y="49966"/>
                  </a:lnTo>
                  <a:lnTo>
                    <a:pt x="94651" y="23095"/>
                  </a:lnTo>
                  <a:lnTo>
                    <a:pt x="8557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19"/>
            <p:cNvSpPr/>
            <p:nvPr>
              <p:custDataLst>
                <p:tags r:id="rId70"/>
              </p:custDataLst>
            </p:nvPr>
          </p:nvSpPr>
          <p:spPr>
            <a:xfrm>
              <a:off x="9468253" y="6543712"/>
              <a:ext cx="85194" cy="123789"/>
            </a:xfrm>
            <a:custGeom>
              <a:avLst/>
              <a:gdLst/>
              <a:ahLst/>
              <a:cxnLst/>
              <a:rect l="0" t="0" r="0" b="0"/>
              <a:pathLst>
                <a:path w="85194" h="123789">
                  <a:moveTo>
                    <a:pt x="56747" y="47588"/>
                  </a:moveTo>
                  <a:lnTo>
                    <a:pt x="56747" y="47588"/>
                  </a:lnTo>
                  <a:lnTo>
                    <a:pt x="56747" y="20463"/>
                  </a:lnTo>
                  <a:lnTo>
                    <a:pt x="48546" y="10939"/>
                  </a:lnTo>
                  <a:lnTo>
                    <a:pt x="47613" y="4862"/>
                  </a:lnTo>
                  <a:lnTo>
                    <a:pt x="46424" y="3229"/>
                  </a:lnTo>
                  <a:lnTo>
                    <a:pt x="44574" y="2140"/>
                  </a:lnTo>
                  <a:lnTo>
                    <a:pt x="36913" y="608"/>
                  </a:lnTo>
                  <a:lnTo>
                    <a:pt x="28683" y="0"/>
                  </a:lnTo>
                  <a:lnTo>
                    <a:pt x="10566" y="17573"/>
                  </a:lnTo>
                  <a:lnTo>
                    <a:pt x="8348" y="26333"/>
                  </a:lnTo>
                  <a:lnTo>
                    <a:pt x="2660" y="35176"/>
                  </a:lnTo>
                  <a:lnTo>
                    <a:pt x="0" y="45744"/>
                  </a:lnTo>
                  <a:lnTo>
                    <a:pt x="7834" y="55628"/>
                  </a:lnTo>
                  <a:lnTo>
                    <a:pt x="13797" y="61730"/>
                  </a:lnTo>
                  <a:lnTo>
                    <a:pt x="19314" y="64456"/>
                  </a:lnTo>
                  <a:lnTo>
                    <a:pt x="22266" y="65183"/>
                  </a:lnTo>
                  <a:lnTo>
                    <a:pt x="24234" y="66726"/>
                  </a:lnTo>
                  <a:lnTo>
                    <a:pt x="26422" y="71263"/>
                  </a:lnTo>
                  <a:lnTo>
                    <a:pt x="29122" y="72897"/>
                  </a:lnTo>
                  <a:lnTo>
                    <a:pt x="54592" y="76036"/>
                  </a:lnTo>
                  <a:lnTo>
                    <a:pt x="61165" y="76126"/>
                  </a:lnTo>
                  <a:lnTo>
                    <a:pt x="66825" y="73324"/>
                  </a:lnTo>
                  <a:lnTo>
                    <a:pt x="83842" y="58553"/>
                  </a:lnTo>
                  <a:lnTo>
                    <a:pt x="84884" y="52483"/>
                  </a:lnTo>
                  <a:lnTo>
                    <a:pt x="85193" y="43982"/>
                  </a:lnTo>
                  <a:lnTo>
                    <a:pt x="82442" y="37872"/>
                  </a:lnTo>
                  <a:lnTo>
                    <a:pt x="80228" y="34760"/>
                  </a:lnTo>
                  <a:lnTo>
                    <a:pt x="74944" y="31303"/>
                  </a:lnTo>
                  <a:lnTo>
                    <a:pt x="69069" y="28709"/>
                  </a:lnTo>
                  <a:lnTo>
                    <a:pt x="58579" y="20498"/>
                  </a:lnTo>
                  <a:lnTo>
                    <a:pt x="52233" y="19453"/>
                  </a:lnTo>
                  <a:lnTo>
                    <a:pt x="24962" y="19024"/>
                  </a:lnTo>
                  <a:lnTo>
                    <a:pt x="22857" y="20079"/>
                  </a:lnTo>
                  <a:lnTo>
                    <a:pt x="21453" y="21840"/>
                  </a:lnTo>
                  <a:lnTo>
                    <a:pt x="20517" y="24073"/>
                  </a:lnTo>
                  <a:lnTo>
                    <a:pt x="18836" y="25561"/>
                  </a:lnTo>
                  <a:lnTo>
                    <a:pt x="14145" y="27215"/>
                  </a:lnTo>
                  <a:lnTo>
                    <a:pt x="12471" y="28714"/>
                  </a:lnTo>
                  <a:lnTo>
                    <a:pt x="10610" y="33203"/>
                  </a:lnTo>
                  <a:lnTo>
                    <a:pt x="9160" y="52126"/>
                  </a:lnTo>
                  <a:lnTo>
                    <a:pt x="10206" y="53788"/>
                  </a:lnTo>
                  <a:lnTo>
                    <a:pt x="11961" y="54897"/>
                  </a:lnTo>
                  <a:lnTo>
                    <a:pt x="14189" y="55636"/>
                  </a:lnTo>
                  <a:lnTo>
                    <a:pt x="15676" y="57187"/>
                  </a:lnTo>
                  <a:lnTo>
                    <a:pt x="17327" y="61732"/>
                  </a:lnTo>
                  <a:lnTo>
                    <a:pt x="18826" y="63368"/>
                  </a:lnTo>
                  <a:lnTo>
                    <a:pt x="37893" y="73986"/>
                  </a:lnTo>
                  <a:lnTo>
                    <a:pt x="61250" y="76126"/>
                  </a:lnTo>
                  <a:lnTo>
                    <a:pt x="74033" y="76160"/>
                  </a:lnTo>
                  <a:lnTo>
                    <a:pt x="74621" y="75103"/>
                  </a:lnTo>
                  <a:lnTo>
                    <a:pt x="75751" y="67029"/>
                  </a:lnTo>
                  <a:lnTo>
                    <a:pt x="31257" y="66638"/>
                  </a:lnTo>
                  <a:lnTo>
                    <a:pt x="18217" y="74176"/>
                  </a:lnTo>
                  <a:lnTo>
                    <a:pt x="5863" y="75770"/>
                  </a:lnTo>
                  <a:lnTo>
                    <a:pt x="3773" y="76959"/>
                  </a:lnTo>
                  <a:lnTo>
                    <a:pt x="2381" y="78811"/>
                  </a:lnTo>
                  <a:lnTo>
                    <a:pt x="147" y="84329"/>
                  </a:lnTo>
                  <a:lnTo>
                    <a:pt x="1022" y="84782"/>
                  </a:lnTo>
                  <a:lnTo>
                    <a:pt x="4816" y="85286"/>
                  </a:lnTo>
                  <a:lnTo>
                    <a:pt x="6252" y="86478"/>
                  </a:lnTo>
                  <a:lnTo>
                    <a:pt x="7847" y="90626"/>
                  </a:lnTo>
                  <a:lnTo>
                    <a:pt x="9330" y="92154"/>
                  </a:lnTo>
                  <a:lnTo>
                    <a:pt x="13800" y="93854"/>
                  </a:lnTo>
                  <a:lnTo>
                    <a:pt x="54484" y="95202"/>
                  </a:lnTo>
                  <a:lnTo>
                    <a:pt x="74958" y="86570"/>
                  </a:lnTo>
                  <a:lnTo>
                    <a:pt x="80010" y="86079"/>
                  </a:lnTo>
                  <a:lnTo>
                    <a:pt x="81780" y="84891"/>
                  </a:lnTo>
                  <a:lnTo>
                    <a:pt x="82962" y="83039"/>
                  </a:lnTo>
                  <a:lnTo>
                    <a:pt x="85185" y="76565"/>
                  </a:lnTo>
                  <a:lnTo>
                    <a:pt x="80225" y="76282"/>
                  </a:lnTo>
                  <a:lnTo>
                    <a:pt x="74942" y="73393"/>
                  </a:lnTo>
                  <a:lnTo>
                    <a:pt x="69066" y="69640"/>
                  </a:lnTo>
                  <a:lnTo>
                    <a:pt x="58579" y="67033"/>
                  </a:lnTo>
                  <a:lnTo>
                    <a:pt x="52233" y="66755"/>
                  </a:lnTo>
                  <a:lnTo>
                    <a:pt x="46627" y="69512"/>
                  </a:lnTo>
                  <a:lnTo>
                    <a:pt x="40608" y="73207"/>
                  </a:lnTo>
                  <a:lnTo>
                    <a:pt x="28119" y="75579"/>
                  </a:lnTo>
                  <a:lnTo>
                    <a:pt x="24962" y="75773"/>
                  </a:lnTo>
                  <a:lnTo>
                    <a:pt x="22857" y="76961"/>
                  </a:lnTo>
                  <a:lnTo>
                    <a:pt x="21453" y="78812"/>
                  </a:lnTo>
                  <a:lnTo>
                    <a:pt x="20517" y="81104"/>
                  </a:lnTo>
                  <a:lnTo>
                    <a:pt x="18836" y="82632"/>
                  </a:lnTo>
                  <a:lnTo>
                    <a:pt x="14145" y="84330"/>
                  </a:lnTo>
                  <a:lnTo>
                    <a:pt x="12471" y="85841"/>
                  </a:lnTo>
                  <a:lnTo>
                    <a:pt x="9563" y="93770"/>
                  </a:lnTo>
                  <a:lnTo>
                    <a:pt x="17363" y="103287"/>
                  </a:lnTo>
                  <a:lnTo>
                    <a:pt x="27056" y="112055"/>
                  </a:lnTo>
                  <a:lnTo>
                    <a:pt x="41364" y="119841"/>
                  </a:lnTo>
                  <a:lnTo>
                    <a:pt x="56747" y="12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20"/>
            <p:cNvSpPr/>
            <p:nvPr>
              <p:custDataLst>
                <p:tags r:id="rId71"/>
              </p:custDataLst>
            </p:nvPr>
          </p:nvSpPr>
          <p:spPr>
            <a:xfrm>
              <a:off x="8201154" y="6019800"/>
              <a:ext cx="2695447" cy="676276"/>
            </a:xfrm>
            <a:custGeom>
              <a:avLst/>
              <a:gdLst/>
              <a:ahLst/>
              <a:cxnLst/>
              <a:rect l="0" t="0" r="0" b="0"/>
              <a:pathLst>
                <a:path w="2695447" h="676276">
                  <a:moveTo>
                    <a:pt x="28446" y="514350"/>
                  </a:moveTo>
                  <a:lnTo>
                    <a:pt x="28446" y="514350"/>
                  </a:lnTo>
                  <a:lnTo>
                    <a:pt x="0" y="514350"/>
                  </a:lnTo>
                  <a:lnTo>
                    <a:pt x="23551" y="514350"/>
                  </a:lnTo>
                  <a:lnTo>
                    <a:pt x="29093" y="517172"/>
                  </a:lnTo>
                  <a:lnTo>
                    <a:pt x="36218" y="522550"/>
                  </a:lnTo>
                  <a:lnTo>
                    <a:pt x="62757" y="524856"/>
                  </a:lnTo>
                  <a:lnTo>
                    <a:pt x="75949" y="531399"/>
                  </a:lnTo>
                  <a:lnTo>
                    <a:pt x="120695" y="542019"/>
                  </a:lnTo>
                  <a:lnTo>
                    <a:pt x="136330" y="543715"/>
                  </a:lnTo>
                  <a:lnTo>
                    <a:pt x="154453" y="550411"/>
                  </a:lnTo>
                  <a:lnTo>
                    <a:pt x="183024" y="555093"/>
                  </a:lnTo>
                  <a:lnTo>
                    <a:pt x="200542" y="559936"/>
                  </a:lnTo>
                  <a:lnTo>
                    <a:pt x="238053" y="564618"/>
                  </a:lnTo>
                  <a:lnTo>
                    <a:pt x="257062" y="569461"/>
                  </a:lnTo>
                  <a:lnTo>
                    <a:pt x="301300" y="571420"/>
                  </a:lnTo>
                  <a:lnTo>
                    <a:pt x="342945" y="571495"/>
                  </a:lnTo>
                  <a:lnTo>
                    <a:pt x="355548" y="572557"/>
                  </a:lnTo>
                  <a:lnTo>
                    <a:pt x="393578" y="580142"/>
                  </a:lnTo>
                  <a:lnTo>
                    <a:pt x="438021" y="580973"/>
                  </a:lnTo>
                  <a:lnTo>
                    <a:pt x="482471" y="581022"/>
                  </a:lnTo>
                  <a:lnTo>
                    <a:pt x="525863" y="581025"/>
                  </a:lnTo>
                  <a:lnTo>
                    <a:pt x="568587" y="581025"/>
                  </a:lnTo>
                  <a:lnTo>
                    <a:pt x="611473" y="581025"/>
                  </a:lnTo>
                  <a:lnTo>
                    <a:pt x="653803" y="581025"/>
                  </a:lnTo>
                  <a:lnTo>
                    <a:pt x="688055" y="579967"/>
                  </a:lnTo>
                  <a:lnTo>
                    <a:pt x="706760" y="573487"/>
                  </a:lnTo>
                  <a:lnTo>
                    <a:pt x="735680" y="570704"/>
                  </a:lnTo>
                  <a:lnTo>
                    <a:pt x="754999" y="563334"/>
                  </a:lnTo>
                  <a:lnTo>
                    <a:pt x="774664" y="561185"/>
                  </a:lnTo>
                  <a:lnTo>
                    <a:pt x="792660" y="554489"/>
                  </a:lnTo>
                  <a:lnTo>
                    <a:pt x="803072" y="552297"/>
                  </a:lnTo>
                  <a:lnTo>
                    <a:pt x="818379" y="545090"/>
                  </a:lnTo>
                  <a:lnTo>
                    <a:pt x="821768" y="544368"/>
                  </a:lnTo>
                  <a:lnTo>
                    <a:pt x="840837" y="535576"/>
                  </a:lnTo>
                  <a:lnTo>
                    <a:pt x="846265" y="534851"/>
                  </a:lnTo>
                  <a:lnTo>
                    <a:pt x="849883" y="533309"/>
                  </a:lnTo>
                  <a:lnTo>
                    <a:pt x="852296" y="531223"/>
                  </a:lnTo>
                  <a:lnTo>
                    <a:pt x="861225" y="520270"/>
                  </a:lnTo>
                  <a:lnTo>
                    <a:pt x="867058" y="516982"/>
                  </a:lnTo>
                  <a:lnTo>
                    <a:pt x="873180" y="514461"/>
                  </a:lnTo>
                  <a:lnTo>
                    <a:pt x="914272" y="479057"/>
                  </a:lnTo>
                  <a:lnTo>
                    <a:pt x="917447" y="478121"/>
                  </a:lnTo>
                  <a:lnTo>
                    <a:pt x="919563" y="476440"/>
                  </a:lnTo>
                  <a:lnTo>
                    <a:pt x="940198" y="447623"/>
                  </a:lnTo>
                  <a:lnTo>
                    <a:pt x="942727" y="441302"/>
                  </a:lnTo>
                  <a:lnTo>
                    <a:pt x="949043" y="431793"/>
                  </a:lnTo>
                  <a:lnTo>
                    <a:pt x="950893" y="425447"/>
                  </a:lnTo>
                  <a:lnTo>
                    <a:pt x="952443" y="423332"/>
                  </a:lnTo>
                  <a:lnTo>
                    <a:pt x="954536" y="421920"/>
                  </a:lnTo>
                  <a:lnTo>
                    <a:pt x="956989" y="420981"/>
                  </a:lnTo>
                  <a:lnTo>
                    <a:pt x="958625" y="419296"/>
                  </a:lnTo>
                  <a:lnTo>
                    <a:pt x="960442" y="414601"/>
                  </a:lnTo>
                  <a:lnTo>
                    <a:pt x="962667" y="402963"/>
                  </a:lnTo>
                  <a:lnTo>
                    <a:pt x="978355" y="380984"/>
                  </a:lnTo>
                  <a:lnTo>
                    <a:pt x="981663" y="365123"/>
                  </a:lnTo>
                  <a:lnTo>
                    <a:pt x="988418" y="352425"/>
                  </a:lnTo>
                  <a:lnTo>
                    <a:pt x="989101" y="349250"/>
                  </a:lnTo>
                  <a:lnTo>
                    <a:pt x="1007345" y="306786"/>
                  </a:lnTo>
                  <a:lnTo>
                    <a:pt x="1009613" y="299333"/>
                  </a:lnTo>
                  <a:lnTo>
                    <a:pt x="1026817" y="278141"/>
                  </a:lnTo>
                  <a:lnTo>
                    <a:pt x="1034770" y="268999"/>
                  </a:lnTo>
                  <a:lnTo>
                    <a:pt x="1037111" y="260090"/>
                  </a:lnTo>
                  <a:lnTo>
                    <a:pt x="1037658" y="253884"/>
                  </a:lnTo>
                  <a:lnTo>
                    <a:pt x="1040723" y="247598"/>
                  </a:lnTo>
                  <a:lnTo>
                    <a:pt x="1053258" y="231768"/>
                  </a:lnTo>
                  <a:lnTo>
                    <a:pt x="1059201" y="219074"/>
                  </a:lnTo>
                  <a:lnTo>
                    <a:pt x="1063351" y="212725"/>
                  </a:lnTo>
                  <a:lnTo>
                    <a:pt x="1066745" y="203200"/>
                  </a:lnTo>
                  <a:lnTo>
                    <a:pt x="1083089" y="180975"/>
                  </a:lnTo>
                  <a:lnTo>
                    <a:pt x="1085201" y="173331"/>
                  </a:lnTo>
                  <a:lnTo>
                    <a:pt x="1092165" y="164217"/>
                  </a:lnTo>
                  <a:lnTo>
                    <a:pt x="1095392" y="155313"/>
                  </a:lnTo>
                  <a:lnTo>
                    <a:pt x="1101522" y="145972"/>
                  </a:lnTo>
                  <a:lnTo>
                    <a:pt x="1103327" y="139666"/>
                  </a:lnTo>
                  <a:lnTo>
                    <a:pt x="1104866" y="137560"/>
                  </a:lnTo>
                  <a:lnTo>
                    <a:pt x="1106951" y="136157"/>
                  </a:lnTo>
                  <a:lnTo>
                    <a:pt x="1109400" y="135221"/>
                  </a:lnTo>
                  <a:lnTo>
                    <a:pt x="1111032" y="133540"/>
                  </a:lnTo>
                  <a:lnTo>
                    <a:pt x="1116473" y="123236"/>
                  </a:lnTo>
                  <a:lnTo>
                    <a:pt x="1120556" y="117213"/>
                  </a:lnTo>
                  <a:lnTo>
                    <a:pt x="1122370" y="111008"/>
                  </a:lnTo>
                  <a:lnTo>
                    <a:pt x="1123912" y="108931"/>
                  </a:lnTo>
                  <a:lnTo>
                    <a:pt x="1125998" y="107546"/>
                  </a:lnTo>
                  <a:lnTo>
                    <a:pt x="1128448" y="106622"/>
                  </a:lnTo>
                  <a:lnTo>
                    <a:pt x="1130081" y="104948"/>
                  </a:lnTo>
                  <a:lnTo>
                    <a:pt x="1135523" y="94657"/>
                  </a:lnTo>
                  <a:lnTo>
                    <a:pt x="1147498" y="81191"/>
                  </a:lnTo>
                  <a:lnTo>
                    <a:pt x="1153042" y="78418"/>
                  </a:lnTo>
                  <a:lnTo>
                    <a:pt x="1160167" y="76638"/>
                  </a:lnTo>
                  <a:lnTo>
                    <a:pt x="1198577" y="39544"/>
                  </a:lnTo>
                  <a:lnTo>
                    <a:pt x="1204650" y="38528"/>
                  </a:lnTo>
                  <a:lnTo>
                    <a:pt x="1206282" y="37327"/>
                  </a:lnTo>
                  <a:lnTo>
                    <a:pt x="1207370" y="35468"/>
                  </a:lnTo>
                  <a:lnTo>
                    <a:pt x="1208096" y="33170"/>
                  </a:lnTo>
                  <a:lnTo>
                    <a:pt x="1209638" y="31638"/>
                  </a:lnTo>
                  <a:lnTo>
                    <a:pt x="1217620" y="28979"/>
                  </a:lnTo>
                  <a:lnTo>
                    <a:pt x="1223698" y="28695"/>
                  </a:lnTo>
                  <a:lnTo>
                    <a:pt x="1225331" y="27597"/>
                  </a:lnTo>
                  <a:lnTo>
                    <a:pt x="1226419" y="25806"/>
                  </a:lnTo>
                  <a:lnTo>
                    <a:pt x="1228166" y="20384"/>
                  </a:lnTo>
                  <a:lnTo>
                    <a:pt x="1231228" y="19643"/>
                  </a:lnTo>
                  <a:lnTo>
                    <a:pt x="1236760" y="19167"/>
                  </a:lnTo>
                  <a:lnTo>
                    <a:pt x="1245456" y="12528"/>
                  </a:lnTo>
                  <a:lnTo>
                    <a:pt x="1255419" y="9920"/>
                  </a:lnTo>
                  <a:lnTo>
                    <a:pt x="1265218" y="9559"/>
                  </a:lnTo>
                  <a:lnTo>
                    <a:pt x="1274767" y="1327"/>
                  </a:lnTo>
                  <a:lnTo>
                    <a:pt x="1284294" y="116"/>
                  </a:lnTo>
                  <a:lnTo>
                    <a:pt x="1331893" y="0"/>
                  </a:lnTo>
                  <a:lnTo>
                    <a:pt x="1337989" y="0"/>
                  </a:lnTo>
                  <a:lnTo>
                    <a:pt x="1343538" y="2822"/>
                  </a:lnTo>
                  <a:lnTo>
                    <a:pt x="1350666" y="8201"/>
                  </a:lnTo>
                  <a:lnTo>
                    <a:pt x="1360468" y="9409"/>
                  </a:lnTo>
                  <a:lnTo>
                    <a:pt x="1366564" y="9491"/>
                  </a:lnTo>
                  <a:lnTo>
                    <a:pt x="1368200" y="10561"/>
                  </a:lnTo>
                  <a:lnTo>
                    <a:pt x="1369291" y="12332"/>
                  </a:lnTo>
                  <a:lnTo>
                    <a:pt x="1370017" y="14571"/>
                  </a:lnTo>
                  <a:lnTo>
                    <a:pt x="1371560" y="16064"/>
                  </a:lnTo>
                  <a:lnTo>
                    <a:pt x="1379544" y="18657"/>
                  </a:lnTo>
                  <a:lnTo>
                    <a:pt x="1385622" y="18934"/>
                  </a:lnTo>
                  <a:lnTo>
                    <a:pt x="1387255" y="20031"/>
                  </a:lnTo>
                  <a:lnTo>
                    <a:pt x="1388344" y="21821"/>
                  </a:lnTo>
                  <a:lnTo>
                    <a:pt x="1390090" y="27241"/>
                  </a:lnTo>
                  <a:lnTo>
                    <a:pt x="1393153" y="27982"/>
                  </a:lnTo>
                  <a:lnTo>
                    <a:pt x="1395450" y="28180"/>
                  </a:lnTo>
                  <a:lnTo>
                    <a:pt x="1400825" y="31221"/>
                  </a:lnTo>
                  <a:lnTo>
                    <a:pt x="1407844" y="36742"/>
                  </a:lnTo>
                  <a:lnTo>
                    <a:pt x="1414116" y="37698"/>
                  </a:lnTo>
                  <a:lnTo>
                    <a:pt x="1415776" y="38890"/>
                  </a:lnTo>
                  <a:lnTo>
                    <a:pt x="1416882" y="40743"/>
                  </a:lnTo>
                  <a:lnTo>
                    <a:pt x="1418658" y="46267"/>
                  </a:lnTo>
                  <a:lnTo>
                    <a:pt x="1436702" y="65224"/>
                  </a:lnTo>
                  <a:lnTo>
                    <a:pt x="1442775" y="66245"/>
                  </a:lnTo>
                  <a:lnTo>
                    <a:pt x="1444407" y="67447"/>
                  </a:lnTo>
                  <a:lnTo>
                    <a:pt x="1445495" y="69306"/>
                  </a:lnTo>
                  <a:lnTo>
                    <a:pt x="1446221" y="71605"/>
                  </a:lnTo>
                  <a:lnTo>
                    <a:pt x="1447763" y="73136"/>
                  </a:lnTo>
                  <a:lnTo>
                    <a:pt x="1457842" y="78417"/>
                  </a:lnTo>
                  <a:lnTo>
                    <a:pt x="1460802" y="80853"/>
                  </a:lnTo>
                  <a:lnTo>
                    <a:pt x="1464089" y="86382"/>
                  </a:lnTo>
                  <a:lnTo>
                    <a:pt x="1464967" y="89338"/>
                  </a:lnTo>
                  <a:lnTo>
                    <a:pt x="1466610" y="91309"/>
                  </a:lnTo>
                  <a:lnTo>
                    <a:pt x="1471257" y="93498"/>
                  </a:lnTo>
                  <a:lnTo>
                    <a:pt x="1472920" y="95140"/>
                  </a:lnTo>
                  <a:lnTo>
                    <a:pt x="1474768" y="99788"/>
                  </a:lnTo>
                  <a:lnTo>
                    <a:pt x="1476320" y="101450"/>
                  </a:lnTo>
                  <a:lnTo>
                    <a:pt x="1480864" y="103298"/>
                  </a:lnTo>
                  <a:lnTo>
                    <a:pt x="1482500" y="104848"/>
                  </a:lnTo>
                  <a:lnTo>
                    <a:pt x="1484317" y="109394"/>
                  </a:lnTo>
                  <a:lnTo>
                    <a:pt x="1485860" y="111029"/>
                  </a:lnTo>
                  <a:lnTo>
                    <a:pt x="1498901" y="118926"/>
                  </a:lnTo>
                  <a:lnTo>
                    <a:pt x="1508124" y="127430"/>
                  </a:lnTo>
                  <a:lnTo>
                    <a:pt x="1511580" y="133541"/>
                  </a:lnTo>
                  <a:lnTo>
                    <a:pt x="1512502" y="136653"/>
                  </a:lnTo>
                  <a:lnTo>
                    <a:pt x="1514175" y="138726"/>
                  </a:lnTo>
                  <a:lnTo>
                    <a:pt x="1527442" y="147385"/>
                  </a:lnTo>
                  <a:lnTo>
                    <a:pt x="1530749" y="152993"/>
                  </a:lnTo>
                  <a:lnTo>
                    <a:pt x="1533278" y="159014"/>
                  </a:lnTo>
                  <a:lnTo>
                    <a:pt x="1539593" y="168353"/>
                  </a:lnTo>
                  <a:lnTo>
                    <a:pt x="1541443" y="174659"/>
                  </a:lnTo>
                  <a:lnTo>
                    <a:pt x="1542993" y="176765"/>
                  </a:lnTo>
                  <a:lnTo>
                    <a:pt x="1545086" y="178168"/>
                  </a:lnTo>
                  <a:lnTo>
                    <a:pt x="1547539" y="179104"/>
                  </a:lnTo>
                  <a:lnTo>
                    <a:pt x="1549175" y="180785"/>
                  </a:lnTo>
                  <a:lnTo>
                    <a:pt x="1550992" y="185477"/>
                  </a:lnTo>
                  <a:lnTo>
                    <a:pt x="1553218" y="197112"/>
                  </a:lnTo>
                  <a:lnTo>
                    <a:pt x="1558908" y="206453"/>
                  </a:lnTo>
                  <a:lnTo>
                    <a:pt x="1562122" y="215923"/>
                  </a:lnTo>
                  <a:lnTo>
                    <a:pt x="1568247" y="225432"/>
                  </a:lnTo>
                  <a:lnTo>
                    <a:pt x="1570053" y="231778"/>
                  </a:lnTo>
                  <a:lnTo>
                    <a:pt x="1571591" y="233893"/>
                  </a:lnTo>
                  <a:lnTo>
                    <a:pt x="1573676" y="235305"/>
                  </a:lnTo>
                  <a:lnTo>
                    <a:pt x="1576125" y="236244"/>
                  </a:lnTo>
                  <a:lnTo>
                    <a:pt x="1577757" y="237929"/>
                  </a:lnTo>
                  <a:lnTo>
                    <a:pt x="1583198" y="248238"/>
                  </a:lnTo>
                  <a:lnTo>
                    <a:pt x="1587281" y="254262"/>
                  </a:lnTo>
                  <a:lnTo>
                    <a:pt x="1590637" y="263603"/>
                  </a:lnTo>
                  <a:lnTo>
                    <a:pt x="1596806" y="273073"/>
                  </a:lnTo>
                  <a:lnTo>
                    <a:pt x="1599104" y="282582"/>
                  </a:lnTo>
                  <a:lnTo>
                    <a:pt x="1599641" y="288928"/>
                  </a:lnTo>
                  <a:lnTo>
                    <a:pt x="1600843" y="291043"/>
                  </a:lnTo>
                  <a:lnTo>
                    <a:pt x="1602703" y="292455"/>
                  </a:lnTo>
                  <a:lnTo>
                    <a:pt x="1605000" y="293394"/>
                  </a:lnTo>
                  <a:lnTo>
                    <a:pt x="1606533" y="295079"/>
                  </a:lnTo>
                  <a:lnTo>
                    <a:pt x="1608235" y="299774"/>
                  </a:lnTo>
                  <a:lnTo>
                    <a:pt x="1612240" y="317322"/>
                  </a:lnTo>
                  <a:lnTo>
                    <a:pt x="1617082" y="331441"/>
                  </a:lnTo>
                  <a:lnTo>
                    <a:pt x="1617762" y="335260"/>
                  </a:lnTo>
                  <a:lnTo>
                    <a:pt x="1619273" y="337807"/>
                  </a:lnTo>
                  <a:lnTo>
                    <a:pt x="1621339" y="339504"/>
                  </a:lnTo>
                  <a:lnTo>
                    <a:pt x="1623774" y="340635"/>
                  </a:lnTo>
                  <a:lnTo>
                    <a:pt x="1625399" y="342449"/>
                  </a:lnTo>
                  <a:lnTo>
                    <a:pt x="1627203" y="347286"/>
                  </a:lnTo>
                  <a:lnTo>
                    <a:pt x="1629419" y="359014"/>
                  </a:lnTo>
                  <a:lnTo>
                    <a:pt x="1635108" y="368370"/>
                  </a:lnTo>
                  <a:lnTo>
                    <a:pt x="1636810" y="374682"/>
                  </a:lnTo>
                  <a:lnTo>
                    <a:pt x="1638322" y="376788"/>
                  </a:lnTo>
                  <a:lnTo>
                    <a:pt x="1640388" y="378192"/>
                  </a:lnTo>
                  <a:lnTo>
                    <a:pt x="1642824" y="379128"/>
                  </a:lnTo>
                  <a:lnTo>
                    <a:pt x="1644447" y="380810"/>
                  </a:lnTo>
                  <a:lnTo>
                    <a:pt x="1649876" y="391114"/>
                  </a:lnTo>
                  <a:lnTo>
                    <a:pt x="1663481" y="407306"/>
                  </a:lnTo>
                  <a:lnTo>
                    <a:pt x="1665295" y="413152"/>
                  </a:lnTo>
                  <a:lnTo>
                    <a:pt x="1666837" y="415136"/>
                  </a:lnTo>
                  <a:lnTo>
                    <a:pt x="1671372" y="417337"/>
                  </a:lnTo>
                  <a:lnTo>
                    <a:pt x="1673006" y="418983"/>
                  </a:lnTo>
                  <a:lnTo>
                    <a:pt x="1674820" y="423634"/>
                  </a:lnTo>
                  <a:lnTo>
                    <a:pt x="1676362" y="425297"/>
                  </a:lnTo>
                  <a:lnTo>
                    <a:pt x="1693566" y="436696"/>
                  </a:lnTo>
                  <a:lnTo>
                    <a:pt x="1712158" y="453934"/>
                  </a:lnTo>
                  <a:lnTo>
                    <a:pt x="1717974" y="455749"/>
                  </a:lnTo>
                  <a:lnTo>
                    <a:pt x="1719948" y="457291"/>
                  </a:lnTo>
                  <a:lnTo>
                    <a:pt x="1722141" y="461826"/>
                  </a:lnTo>
                  <a:lnTo>
                    <a:pt x="1723784" y="463459"/>
                  </a:lnTo>
                  <a:lnTo>
                    <a:pt x="1736999" y="471351"/>
                  </a:lnTo>
                  <a:lnTo>
                    <a:pt x="1749374" y="481828"/>
                  </a:lnTo>
                  <a:lnTo>
                    <a:pt x="1762012" y="487818"/>
                  </a:lnTo>
                  <a:lnTo>
                    <a:pt x="1768355" y="491975"/>
                  </a:lnTo>
                  <a:lnTo>
                    <a:pt x="1777873" y="495374"/>
                  </a:lnTo>
                  <a:lnTo>
                    <a:pt x="1787396" y="501555"/>
                  </a:lnTo>
                  <a:lnTo>
                    <a:pt x="1796921" y="504914"/>
                  </a:lnTo>
                  <a:lnTo>
                    <a:pt x="1819146" y="521243"/>
                  </a:lnTo>
                  <a:lnTo>
                    <a:pt x="1836903" y="528411"/>
                  </a:lnTo>
                  <a:lnTo>
                    <a:pt x="1864393" y="548297"/>
                  </a:lnTo>
                  <a:lnTo>
                    <a:pt x="1911376" y="565546"/>
                  </a:lnTo>
                  <a:lnTo>
                    <a:pt x="1940169" y="570716"/>
                  </a:lnTo>
                  <a:lnTo>
                    <a:pt x="1986491" y="579655"/>
                  </a:lnTo>
                  <a:lnTo>
                    <a:pt x="2032873" y="590645"/>
                  </a:lnTo>
                  <a:lnTo>
                    <a:pt x="2078608" y="600166"/>
                  </a:lnTo>
                  <a:lnTo>
                    <a:pt x="2125121" y="609691"/>
                  </a:lnTo>
                  <a:lnTo>
                    <a:pt x="2166670" y="617674"/>
                  </a:lnTo>
                  <a:lnTo>
                    <a:pt x="2210281" y="626473"/>
                  </a:lnTo>
                  <a:lnTo>
                    <a:pt x="2257377" y="634909"/>
                  </a:lnTo>
                  <a:lnTo>
                    <a:pt x="2304931" y="637745"/>
                  </a:lnTo>
                  <a:lnTo>
                    <a:pt x="2349569" y="639148"/>
                  </a:lnTo>
                  <a:lnTo>
                    <a:pt x="2390058" y="645697"/>
                  </a:lnTo>
                  <a:lnTo>
                    <a:pt x="2428631" y="647305"/>
                  </a:lnTo>
                  <a:lnTo>
                    <a:pt x="2467881" y="654168"/>
                  </a:lnTo>
                  <a:lnTo>
                    <a:pt x="2512480" y="656621"/>
                  </a:lnTo>
                  <a:lnTo>
                    <a:pt x="2557234" y="662163"/>
                  </a:lnTo>
                  <a:lnTo>
                    <a:pt x="2599236" y="666903"/>
                  </a:lnTo>
                  <a:lnTo>
                    <a:pt x="2638106" y="674110"/>
                  </a:lnTo>
                  <a:lnTo>
                    <a:pt x="2682720" y="675990"/>
                  </a:lnTo>
                  <a:lnTo>
                    <a:pt x="2695446" y="676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721"/>
          <p:cNvSpPr/>
          <p:nvPr>
            <p:custDataLst>
              <p:tags r:id="rId14"/>
            </p:custDataLst>
          </p:nvPr>
        </p:nvSpPr>
        <p:spPr>
          <a:xfrm>
            <a:off x="8343910" y="5353050"/>
            <a:ext cx="3295552" cy="152401"/>
          </a:xfrm>
          <a:custGeom>
            <a:avLst/>
            <a:gdLst/>
            <a:ahLst/>
            <a:cxnLst/>
            <a:rect l="0" t="0" r="0" b="0"/>
            <a:pathLst>
              <a:path w="3295552" h="152401">
                <a:moveTo>
                  <a:pt x="9515" y="152400"/>
                </a:moveTo>
                <a:lnTo>
                  <a:pt x="9515" y="152400"/>
                </a:lnTo>
                <a:lnTo>
                  <a:pt x="0" y="152400"/>
                </a:lnTo>
                <a:lnTo>
                  <a:pt x="42552" y="151342"/>
                </a:lnTo>
                <a:lnTo>
                  <a:pt x="78240" y="144199"/>
                </a:lnTo>
                <a:lnTo>
                  <a:pt x="124086" y="143050"/>
                </a:lnTo>
                <a:lnTo>
                  <a:pt x="158114" y="140104"/>
                </a:lnTo>
                <a:lnTo>
                  <a:pt x="198889" y="135351"/>
                </a:lnTo>
                <a:lnTo>
                  <a:pt x="240604" y="133943"/>
                </a:lnTo>
                <a:lnTo>
                  <a:pt x="286477" y="130704"/>
                </a:lnTo>
                <a:lnTo>
                  <a:pt x="318877" y="125824"/>
                </a:lnTo>
                <a:lnTo>
                  <a:pt x="354442" y="120128"/>
                </a:lnTo>
                <a:lnTo>
                  <a:pt x="391416" y="116890"/>
                </a:lnTo>
                <a:lnTo>
                  <a:pt x="430073" y="114393"/>
                </a:lnTo>
                <a:lnTo>
                  <a:pt x="471950" y="109756"/>
                </a:lnTo>
                <a:lnTo>
                  <a:pt x="518077" y="104166"/>
                </a:lnTo>
                <a:lnTo>
                  <a:pt x="542231" y="101194"/>
                </a:lnTo>
                <a:lnTo>
                  <a:pt x="588825" y="95070"/>
                </a:lnTo>
                <a:lnTo>
                  <a:pt x="611622" y="91955"/>
                </a:lnTo>
                <a:lnTo>
                  <a:pt x="637402" y="88821"/>
                </a:lnTo>
                <a:lnTo>
                  <a:pt x="665173" y="85671"/>
                </a:lnTo>
                <a:lnTo>
                  <a:pt x="694270" y="82514"/>
                </a:lnTo>
                <a:lnTo>
                  <a:pt x="722135" y="79351"/>
                </a:lnTo>
                <a:lnTo>
                  <a:pt x="749178" y="76183"/>
                </a:lnTo>
                <a:lnTo>
                  <a:pt x="775674" y="73014"/>
                </a:lnTo>
                <a:lnTo>
                  <a:pt x="803922" y="69843"/>
                </a:lnTo>
                <a:lnTo>
                  <a:pt x="833335" y="66670"/>
                </a:lnTo>
                <a:lnTo>
                  <a:pt x="863529" y="63497"/>
                </a:lnTo>
                <a:lnTo>
                  <a:pt x="894242" y="60323"/>
                </a:lnTo>
                <a:lnTo>
                  <a:pt x="925299" y="57149"/>
                </a:lnTo>
                <a:lnTo>
                  <a:pt x="956587" y="53974"/>
                </a:lnTo>
                <a:lnTo>
                  <a:pt x="986972" y="50800"/>
                </a:lnTo>
                <a:lnTo>
                  <a:pt x="1016753" y="47625"/>
                </a:lnTo>
                <a:lnTo>
                  <a:pt x="1046132" y="44450"/>
                </a:lnTo>
                <a:lnTo>
                  <a:pt x="1076300" y="42333"/>
                </a:lnTo>
                <a:lnTo>
                  <a:pt x="1106998" y="40922"/>
                </a:lnTo>
                <a:lnTo>
                  <a:pt x="1138045" y="39981"/>
                </a:lnTo>
                <a:lnTo>
                  <a:pt x="1168269" y="38296"/>
                </a:lnTo>
                <a:lnTo>
                  <a:pt x="1197942" y="36114"/>
                </a:lnTo>
                <a:lnTo>
                  <a:pt x="1227249" y="33601"/>
                </a:lnTo>
                <a:lnTo>
                  <a:pt x="1258430" y="30867"/>
                </a:lnTo>
                <a:lnTo>
                  <a:pt x="1290858" y="27987"/>
                </a:lnTo>
                <a:lnTo>
                  <a:pt x="1324118" y="25008"/>
                </a:lnTo>
                <a:lnTo>
                  <a:pt x="1355817" y="23021"/>
                </a:lnTo>
                <a:lnTo>
                  <a:pt x="1386475" y="21698"/>
                </a:lnTo>
                <a:lnTo>
                  <a:pt x="1416439" y="20815"/>
                </a:lnTo>
                <a:lnTo>
                  <a:pt x="1446997" y="19169"/>
                </a:lnTo>
                <a:lnTo>
                  <a:pt x="1477953" y="17013"/>
                </a:lnTo>
                <a:lnTo>
                  <a:pt x="1509173" y="14517"/>
                </a:lnTo>
                <a:lnTo>
                  <a:pt x="1539512" y="12853"/>
                </a:lnTo>
                <a:lnTo>
                  <a:pt x="1569262" y="11743"/>
                </a:lnTo>
                <a:lnTo>
                  <a:pt x="1598621" y="11004"/>
                </a:lnTo>
                <a:lnTo>
                  <a:pt x="1630895" y="9452"/>
                </a:lnTo>
                <a:lnTo>
                  <a:pt x="1665110" y="7360"/>
                </a:lnTo>
                <a:lnTo>
                  <a:pt x="1700620" y="4907"/>
                </a:lnTo>
                <a:lnTo>
                  <a:pt x="1735936" y="3271"/>
                </a:lnTo>
                <a:lnTo>
                  <a:pt x="1771120" y="2180"/>
                </a:lnTo>
                <a:lnTo>
                  <a:pt x="1806218" y="1453"/>
                </a:lnTo>
                <a:lnTo>
                  <a:pt x="1841258" y="969"/>
                </a:lnTo>
                <a:lnTo>
                  <a:pt x="1876262" y="646"/>
                </a:lnTo>
                <a:lnTo>
                  <a:pt x="1911238" y="431"/>
                </a:lnTo>
                <a:lnTo>
                  <a:pt x="1945139" y="287"/>
                </a:lnTo>
                <a:lnTo>
                  <a:pt x="1978322" y="191"/>
                </a:lnTo>
                <a:lnTo>
                  <a:pt x="2011028" y="127"/>
                </a:lnTo>
                <a:lnTo>
                  <a:pt x="2043416" y="85"/>
                </a:lnTo>
                <a:lnTo>
                  <a:pt x="2075588" y="56"/>
                </a:lnTo>
                <a:lnTo>
                  <a:pt x="2107623" y="38"/>
                </a:lnTo>
                <a:lnTo>
                  <a:pt x="2139562" y="25"/>
                </a:lnTo>
                <a:lnTo>
                  <a:pt x="2171438" y="17"/>
                </a:lnTo>
                <a:lnTo>
                  <a:pt x="2203272" y="11"/>
                </a:lnTo>
                <a:lnTo>
                  <a:pt x="2235078" y="8"/>
                </a:lnTo>
                <a:lnTo>
                  <a:pt x="2266866" y="5"/>
                </a:lnTo>
                <a:lnTo>
                  <a:pt x="2298640" y="3"/>
                </a:lnTo>
                <a:lnTo>
                  <a:pt x="2330407" y="2"/>
                </a:lnTo>
                <a:lnTo>
                  <a:pt x="2362168" y="1"/>
                </a:lnTo>
                <a:lnTo>
                  <a:pt x="2393925" y="0"/>
                </a:lnTo>
                <a:lnTo>
                  <a:pt x="2423564" y="0"/>
                </a:lnTo>
                <a:lnTo>
                  <a:pt x="2451788" y="0"/>
                </a:lnTo>
                <a:lnTo>
                  <a:pt x="2479074" y="0"/>
                </a:lnTo>
                <a:lnTo>
                  <a:pt x="2506787" y="0"/>
                </a:lnTo>
                <a:lnTo>
                  <a:pt x="2534790" y="0"/>
                </a:lnTo>
                <a:lnTo>
                  <a:pt x="2562980" y="0"/>
                </a:lnTo>
                <a:lnTo>
                  <a:pt x="2589184" y="0"/>
                </a:lnTo>
                <a:lnTo>
                  <a:pt x="2614061" y="0"/>
                </a:lnTo>
                <a:lnTo>
                  <a:pt x="2638053" y="0"/>
                </a:lnTo>
                <a:lnTo>
                  <a:pt x="2662516" y="1058"/>
                </a:lnTo>
                <a:lnTo>
                  <a:pt x="2687290" y="2822"/>
                </a:lnTo>
                <a:lnTo>
                  <a:pt x="2712273" y="5056"/>
                </a:lnTo>
                <a:lnTo>
                  <a:pt x="2737396" y="6545"/>
                </a:lnTo>
                <a:lnTo>
                  <a:pt x="2762610" y="7539"/>
                </a:lnTo>
                <a:lnTo>
                  <a:pt x="2787886" y="8201"/>
                </a:lnTo>
                <a:lnTo>
                  <a:pt x="2812146" y="8642"/>
                </a:lnTo>
                <a:lnTo>
                  <a:pt x="2858857" y="9133"/>
                </a:lnTo>
                <a:lnTo>
                  <a:pt x="2901490" y="9350"/>
                </a:lnTo>
                <a:lnTo>
                  <a:pt x="2941603" y="10506"/>
                </a:lnTo>
                <a:lnTo>
                  <a:pt x="2980599" y="14548"/>
                </a:lnTo>
                <a:lnTo>
                  <a:pt x="3016274" y="17049"/>
                </a:lnTo>
                <a:lnTo>
                  <a:pt x="3049769" y="18161"/>
                </a:lnTo>
                <a:lnTo>
                  <a:pt x="3097318" y="18786"/>
                </a:lnTo>
                <a:lnTo>
                  <a:pt x="3138689" y="18972"/>
                </a:lnTo>
                <a:lnTo>
                  <a:pt x="3176698" y="19027"/>
                </a:lnTo>
                <a:lnTo>
                  <a:pt x="3218525" y="21867"/>
                </a:lnTo>
                <a:lnTo>
                  <a:pt x="3263326" y="27986"/>
                </a:lnTo>
                <a:lnTo>
                  <a:pt x="3295340" y="28572"/>
                </a:lnTo>
                <a:lnTo>
                  <a:pt x="3295551" y="23518"/>
                </a:lnTo>
                <a:lnTo>
                  <a:pt x="3294523" y="22028"/>
                </a:lnTo>
                <a:lnTo>
                  <a:pt x="3292778" y="21036"/>
                </a:lnTo>
                <a:lnTo>
                  <a:pt x="3282375" y="19442"/>
                </a:lnTo>
                <a:lnTo>
                  <a:pt x="3235399" y="19066"/>
                </a:lnTo>
                <a:lnTo>
                  <a:pt x="3189398" y="19052"/>
                </a:lnTo>
                <a:lnTo>
                  <a:pt x="3153507" y="19050"/>
                </a:lnTo>
                <a:lnTo>
                  <a:pt x="3110888" y="19050"/>
                </a:lnTo>
                <a:lnTo>
                  <a:pt x="3068861" y="19050"/>
                </a:lnTo>
                <a:lnTo>
                  <a:pt x="3035041" y="19050"/>
                </a:lnTo>
                <a:lnTo>
                  <a:pt x="2998843" y="19050"/>
                </a:lnTo>
                <a:lnTo>
                  <a:pt x="2961588" y="19050"/>
                </a:lnTo>
                <a:lnTo>
                  <a:pt x="2923865" y="19050"/>
                </a:lnTo>
                <a:lnTo>
                  <a:pt x="2883109" y="19050"/>
                </a:lnTo>
                <a:lnTo>
                  <a:pt x="2840301" y="19050"/>
                </a:lnTo>
                <a:lnTo>
                  <a:pt x="2796581" y="19050"/>
                </a:lnTo>
                <a:lnTo>
                  <a:pt x="2772434" y="19050"/>
                </a:lnTo>
                <a:lnTo>
                  <a:pt x="2746811" y="19050"/>
                </a:lnTo>
                <a:lnTo>
                  <a:pt x="2720205" y="19050"/>
                </a:lnTo>
                <a:lnTo>
                  <a:pt x="2692941" y="19050"/>
                </a:lnTo>
                <a:lnTo>
                  <a:pt x="2665241" y="19050"/>
                </a:lnTo>
                <a:lnTo>
                  <a:pt x="2637249" y="19050"/>
                </a:lnTo>
                <a:lnTo>
                  <a:pt x="2609063" y="19050"/>
                </a:lnTo>
                <a:lnTo>
                  <a:pt x="2580747" y="19050"/>
                </a:lnTo>
                <a:lnTo>
                  <a:pt x="2552345" y="19050"/>
                </a:lnTo>
                <a:lnTo>
                  <a:pt x="2522827" y="19050"/>
                </a:lnTo>
                <a:lnTo>
                  <a:pt x="2492564" y="19050"/>
                </a:lnTo>
                <a:lnTo>
                  <a:pt x="2461806" y="19050"/>
                </a:lnTo>
                <a:lnTo>
                  <a:pt x="2430717" y="19050"/>
                </a:lnTo>
                <a:lnTo>
                  <a:pt x="2399409" y="19050"/>
                </a:lnTo>
                <a:lnTo>
                  <a:pt x="2367953" y="19050"/>
                </a:lnTo>
                <a:lnTo>
                  <a:pt x="2335341" y="19050"/>
                </a:lnTo>
                <a:lnTo>
                  <a:pt x="2301956" y="19050"/>
                </a:lnTo>
                <a:lnTo>
                  <a:pt x="2268059" y="19050"/>
                </a:lnTo>
                <a:lnTo>
                  <a:pt x="2232761" y="19050"/>
                </a:lnTo>
                <a:lnTo>
                  <a:pt x="2196529" y="19050"/>
                </a:lnTo>
                <a:lnTo>
                  <a:pt x="2159674" y="19050"/>
                </a:lnTo>
                <a:lnTo>
                  <a:pt x="2123463" y="20108"/>
                </a:lnTo>
                <a:lnTo>
                  <a:pt x="2087680" y="21872"/>
                </a:lnTo>
                <a:lnTo>
                  <a:pt x="2052183" y="24106"/>
                </a:lnTo>
                <a:lnTo>
                  <a:pt x="2014761" y="25595"/>
                </a:lnTo>
                <a:lnTo>
                  <a:pt x="1976055" y="26589"/>
                </a:lnTo>
                <a:lnTo>
                  <a:pt x="1936492" y="27251"/>
                </a:lnTo>
                <a:lnTo>
                  <a:pt x="1896358" y="28751"/>
                </a:lnTo>
                <a:lnTo>
                  <a:pt x="1855843" y="30809"/>
                </a:lnTo>
                <a:lnTo>
                  <a:pt x="1815076" y="33239"/>
                </a:lnTo>
                <a:lnTo>
                  <a:pt x="1774139" y="34860"/>
                </a:lnTo>
                <a:lnTo>
                  <a:pt x="1733090" y="35940"/>
                </a:lnTo>
                <a:lnTo>
                  <a:pt x="1691964" y="36659"/>
                </a:lnTo>
                <a:lnTo>
                  <a:pt x="1650789" y="38198"/>
                </a:lnTo>
                <a:lnTo>
                  <a:pt x="1609582" y="40282"/>
                </a:lnTo>
                <a:lnTo>
                  <a:pt x="1568351" y="42730"/>
                </a:lnTo>
                <a:lnTo>
                  <a:pt x="1526048" y="45420"/>
                </a:lnTo>
                <a:lnTo>
                  <a:pt x="1483028" y="48272"/>
                </a:lnTo>
                <a:lnTo>
                  <a:pt x="1439532" y="51231"/>
                </a:lnTo>
                <a:lnTo>
                  <a:pt x="1395719" y="53205"/>
                </a:lnTo>
                <a:lnTo>
                  <a:pt x="1351693" y="54520"/>
                </a:lnTo>
                <a:lnTo>
                  <a:pt x="1307525" y="55397"/>
                </a:lnTo>
                <a:lnTo>
                  <a:pt x="1264321" y="57040"/>
                </a:lnTo>
                <a:lnTo>
                  <a:pt x="1221761" y="59193"/>
                </a:lnTo>
                <a:lnTo>
                  <a:pt x="1179629" y="61687"/>
                </a:lnTo>
                <a:lnTo>
                  <a:pt x="1137783" y="63350"/>
                </a:lnTo>
                <a:lnTo>
                  <a:pt x="1096127" y="64458"/>
                </a:lnTo>
                <a:lnTo>
                  <a:pt x="1054598" y="65197"/>
                </a:lnTo>
                <a:lnTo>
                  <a:pt x="1014211" y="66748"/>
                </a:lnTo>
                <a:lnTo>
                  <a:pt x="974588" y="68841"/>
                </a:lnTo>
                <a:lnTo>
                  <a:pt x="935472" y="71294"/>
                </a:lnTo>
                <a:lnTo>
                  <a:pt x="896694" y="73988"/>
                </a:lnTo>
                <a:lnTo>
                  <a:pt x="858142" y="76842"/>
                </a:lnTo>
                <a:lnTo>
                  <a:pt x="819742" y="79803"/>
                </a:lnTo>
                <a:lnTo>
                  <a:pt x="782498" y="82835"/>
                </a:lnTo>
                <a:lnTo>
                  <a:pt x="746029" y="85915"/>
                </a:lnTo>
                <a:lnTo>
                  <a:pt x="710075" y="89027"/>
                </a:lnTo>
                <a:lnTo>
                  <a:pt x="674463" y="91101"/>
                </a:lnTo>
                <a:lnTo>
                  <a:pt x="639080" y="92484"/>
                </a:lnTo>
                <a:lnTo>
                  <a:pt x="603850" y="93406"/>
                </a:lnTo>
                <a:lnTo>
                  <a:pt x="569779" y="94021"/>
                </a:lnTo>
                <a:lnTo>
                  <a:pt x="536484" y="94430"/>
                </a:lnTo>
                <a:lnTo>
                  <a:pt x="503702" y="94703"/>
                </a:lnTo>
                <a:lnTo>
                  <a:pt x="472323" y="94886"/>
                </a:lnTo>
                <a:lnTo>
                  <a:pt x="441879" y="95008"/>
                </a:lnTo>
                <a:lnTo>
                  <a:pt x="412057" y="95089"/>
                </a:lnTo>
                <a:lnTo>
                  <a:pt x="352415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185"/>
          <p:cNvGrpSpPr/>
          <p:nvPr/>
        </p:nvGrpSpPr>
        <p:grpSpPr>
          <a:xfrm>
            <a:off x="7229690" y="4639102"/>
            <a:ext cx="847511" cy="428199"/>
            <a:chOff x="7229690" y="4639102"/>
            <a:chExt cx="847511" cy="428199"/>
          </a:xfrm>
        </p:grpSpPr>
        <p:sp>
          <p:nvSpPr>
            <p:cNvPr id="205" name="SMARTInkShape-722"/>
            <p:cNvSpPr/>
            <p:nvPr>
              <p:custDataLst>
                <p:tags r:id="rId66"/>
              </p:custDataLst>
            </p:nvPr>
          </p:nvSpPr>
          <p:spPr>
            <a:xfrm>
              <a:off x="7326350" y="4905375"/>
              <a:ext cx="674651" cy="47495"/>
            </a:xfrm>
            <a:custGeom>
              <a:avLst/>
              <a:gdLst/>
              <a:ahLst/>
              <a:cxnLst/>
              <a:rect l="0" t="0" r="0" b="0"/>
              <a:pathLst>
                <a:path w="674651" h="47495">
                  <a:moveTo>
                    <a:pt x="46000" y="0"/>
                  </a:moveTo>
                  <a:lnTo>
                    <a:pt x="46000" y="0"/>
                  </a:lnTo>
                  <a:lnTo>
                    <a:pt x="15624" y="16247"/>
                  </a:lnTo>
                  <a:lnTo>
                    <a:pt x="0" y="36233"/>
                  </a:lnTo>
                  <a:lnTo>
                    <a:pt x="517" y="37914"/>
                  </a:lnTo>
                  <a:lnTo>
                    <a:pt x="3913" y="42603"/>
                  </a:lnTo>
                  <a:lnTo>
                    <a:pt x="11773" y="45393"/>
                  </a:lnTo>
                  <a:lnTo>
                    <a:pt x="57633" y="47494"/>
                  </a:lnTo>
                  <a:lnTo>
                    <a:pt x="94838" y="42530"/>
                  </a:lnTo>
                  <a:lnTo>
                    <a:pt x="139375" y="39412"/>
                  </a:lnTo>
                  <a:lnTo>
                    <a:pt x="186085" y="33432"/>
                  </a:lnTo>
                  <a:lnTo>
                    <a:pt x="223266" y="30734"/>
                  </a:lnTo>
                  <a:lnTo>
                    <a:pt x="263427" y="28476"/>
                  </a:lnTo>
                  <a:lnTo>
                    <a:pt x="302442" y="23945"/>
                  </a:lnTo>
                  <a:lnTo>
                    <a:pt x="340949" y="21225"/>
                  </a:lnTo>
                  <a:lnTo>
                    <a:pt x="379230" y="20017"/>
                  </a:lnTo>
                  <a:lnTo>
                    <a:pt x="417411" y="19479"/>
                  </a:lnTo>
                  <a:lnTo>
                    <a:pt x="455546" y="16419"/>
                  </a:lnTo>
                  <a:lnTo>
                    <a:pt x="492604" y="12589"/>
                  </a:lnTo>
                  <a:lnTo>
                    <a:pt x="526713" y="10887"/>
                  </a:lnTo>
                  <a:lnTo>
                    <a:pt x="570609" y="14985"/>
                  </a:lnTo>
                  <a:lnTo>
                    <a:pt x="615764" y="11701"/>
                  </a:lnTo>
                  <a:lnTo>
                    <a:pt x="643443" y="9111"/>
                  </a:lnTo>
                  <a:lnTo>
                    <a:pt x="6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23"/>
            <p:cNvSpPr/>
            <p:nvPr>
              <p:custDataLst>
                <p:tags r:id="rId67"/>
              </p:custDataLst>
            </p:nvPr>
          </p:nvSpPr>
          <p:spPr>
            <a:xfrm>
              <a:off x="7258054" y="4762500"/>
              <a:ext cx="819147" cy="47626"/>
            </a:xfrm>
            <a:custGeom>
              <a:avLst/>
              <a:gdLst/>
              <a:ahLst/>
              <a:cxnLst/>
              <a:rect l="0" t="0" r="0" b="0"/>
              <a:pathLst>
                <a:path w="819147" h="47626">
                  <a:moveTo>
                    <a:pt x="28571" y="38100"/>
                  </a:moveTo>
                  <a:lnTo>
                    <a:pt x="28571" y="38100"/>
                  </a:lnTo>
                  <a:lnTo>
                    <a:pt x="23515" y="38100"/>
                  </a:lnTo>
                  <a:lnTo>
                    <a:pt x="18210" y="40922"/>
                  </a:lnTo>
                  <a:lnTo>
                    <a:pt x="12325" y="44645"/>
                  </a:lnTo>
                  <a:lnTo>
                    <a:pt x="0" y="47625"/>
                  </a:lnTo>
                  <a:lnTo>
                    <a:pt x="41828" y="47625"/>
                  </a:lnTo>
                  <a:lnTo>
                    <a:pt x="67776" y="44803"/>
                  </a:lnTo>
                  <a:lnTo>
                    <a:pt x="110046" y="39424"/>
                  </a:lnTo>
                  <a:lnTo>
                    <a:pt x="151725" y="38492"/>
                  </a:lnTo>
                  <a:lnTo>
                    <a:pt x="184906" y="35452"/>
                  </a:lnTo>
                  <a:lnTo>
                    <a:pt x="220821" y="30573"/>
                  </a:lnTo>
                  <a:lnTo>
                    <a:pt x="257948" y="24877"/>
                  </a:lnTo>
                  <a:lnTo>
                    <a:pt x="298439" y="21639"/>
                  </a:lnTo>
                  <a:lnTo>
                    <a:pt x="341129" y="19143"/>
                  </a:lnTo>
                  <a:lnTo>
                    <a:pt x="384797" y="14506"/>
                  </a:lnTo>
                  <a:lnTo>
                    <a:pt x="428899" y="11738"/>
                  </a:lnTo>
                  <a:lnTo>
                    <a:pt x="472135" y="10509"/>
                  </a:lnTo>
                  <a:lnTo>
                    <a:pt x="512519" y="9962"/>
                  </a:lnTo>
                  <a:lnTo>
                    <a:pt x="554456" y="6897"/>
                  </a:lnTo>
                  <a:lnTo>
                    <a:pt x="596731" y="3065"/>
                  </a:lnTo>
                  <a:lnTo>
                    <a:pt x="636687" y="1362"/>
                  </a:lnTo>
                  <a:lnTo>
                    <a:pt x="672789" y="605"/>
                  </a:lnTo>
                  <a:lnTo>
                    <a:pt x="717220" y="179"/>
                  </a:lnTo>
                  <a:lnTo>
                    <a:pt x="753315" y="54"/>
                  </a:lnTo>
                  <a:lnTo>
                    <a:pt x="799815" y="8"/>
                  </a:lnTo>
                  <a:lnTo>
                    <a:pt x="819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24"/>
            <p:cNvSpPr/>
            <p:nvPr>
              <p:custDataLst>
                <p:tags r:id="rId68"/>
              </p:custDataLst>
            </p:nvPr>
          </p:nvSpPr>
          <p:spPr>
            <a:xfrm>
              <a:off x="7229690" y="4639102"/>
              <a:ext cx="295061" cy="428199"/>
            </a:xfrm>
            <a:custGeom>
              <a:avLst/>
              <a:gdLst/>
              <a:ahLst/>
              <a:cxnLst/>
              <a:rect l="0" t="0" r="0" b="0"/>
              <a:pathLst>
                <a:path w="295061" h="428199">
                  <a:moveTo>
                    <a:pt x="256960" y="18623"/>
                  </a:moveTo>
                  <a:lnTo>
                    <a:pt x="256960" y="18623"/>
                  </a:lnTo>
                  <a:lnTo>
                    <a:pt x="275583" y="0"/>
                  </a:lnTo>
                  <a:lnTo>
                    <a:pt x="275884" y="4756"/>
                  </a:lnTo>
                  <a:lnTo>
                    <a:pt x="274867" y="6204"/>
                  </a:lnTo>
                  <a:lnTo>
                    <a:pt x="273132" y="7168"/>
                  </a:lnTo>
                  <a:lnTo>
                    <a:pt x="270917" y="7811"/>
                  </a:lnTo>
                  <a:lnTo>
                    <a:pt x="256708" y="19290"/>
                  </a:lnTo>
                  <a:lnTo>
                    <a:pt x="211948" y="58585"/>
                  </a:lnTo>
                  <a:lnTo>
                    <a:pt x="166969" y="99351"/>
                  </a:lnTo>
                  <a:lnTo>
                    <a:pt x="123048" y="137988"/>
                  </a:lnTo>
                  <a:lnTo>
                    <a:pt x="86272" y="173676"/>
                  </a:lnTo>
                  <a:lnTo>
                    <a:pt x="47477" y="218045"/>
                  </a:lnTo>
                  <a:lnTo>
                    <a:pt x="8020" y="263063"/>
                  </a:lnTo>
                  <a:lnTo>
                    <a:pt x="2226" y="282137"/>
                  </a:lnTo>
                  <a:lnTo>
                    <a:pt x="0" y="315191"/>
                  </a:lnTo>
                  <a:lnTo>
                    <a:pt x="4905" y="331097"/>
                  </a:lnTo>
                  <a:lnTo>
                    <a:pt x="13061" y="344158"/>
                  </a:lnTo>
                  <a:lnTo>
                    <a:pt x="32903" y="358054"/>
                  </a:lnTo>
                  <a:lnTo>
                    <a:pt x="68521" y="374184"/>
                  </a:lnTo>
                  <a:lnTo>
                    <a:pt x="106025" y="380369"/>
                  </a:lnTo>
                  <a:lnTo>
                    <a:pt x="153101" y="390684"/>
                  </a:lnTo>
                  <a:lnTo>
                    <a:pt x="198109" y="402914"/>
                  </a:lnTo>
                  <a:lnTo>
                    <a:pt x="237574" y="414463"/>
                  </a:lnTo>
                  <a:lnTo>
                    <a:pt x="280435" y="423175"/>
                  </a:lnTo>
                  <a:lnTo>
                    <a:pt x="295060" y="42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86"/>
          <p:cNvGrpSpPr/>
          <p:nvPr/>
        </p:nvGrpSpPr>
        <p:grpSpPr>
          <a:xfrm>
            <a:off x="4105706" y="4182802"/>
            <a:ext cx="2466545" cy="1036860"/>
            <a:chOff x="4105706" y="4182802"/>
            <a:chExt cx="2466545" cy="1036860"/>
          </a:xfrm>
        </p:grpSpPr>
        <p:sp>
          <p:nvSpPr>
            <p:cNvPr id="209" name="SMARTInkShape-725"/>
            <p:cNvSpPr/>
            <p:nvPr>
              <p:custDataLst>
                <p:tags r:id="rId45"/>
              </p:custDataLst>
            </p:nvPr>
          </p:nvSpPr>
          <p:spPr>
            <a:xfrm>
              <a:off x="4138604" y="4419614"/>
              <a:ext cx="176222" cy="533387"/>
            </a:xfrm>
            <a:custGeom>
              <a:avLst/>
              <a:gdLst/>
              <a:ahLst/>
              <a:cxnLst/>
              <a:rect l="0" t="0" r="0" b="0"/>
              <a:pathLst>
                <a:path w="176222" h="533387">
                  <a:moveTo>
                    <a:pt x="176221" y="38086"/>
                  </a:moveTo>
                  <a:lnTo>
                    <a:pt x="176221" y="38086"/>
                  </a:lnTo>
                  <a:lnTo>
                    <a:pt x="176221" y="20476"/>
                  </a:lnTo>
                  <a:lnTo>
                    <a:pt x="171164" y="14406"/>
                  </a:lnTo>
                  <a:lnTo>
                    <a:pt x="170733" y="11716"/>
                  </a:lnTo>
                  <a:lnTo>
                    <a:pt x="171504" y="8864"/>
                  </a:lnTo>
                  <a:lnTo>
                    <a:pt x="173077" y="5905"/>
                  </a:lnTo>
                  <a:lnTo>
                    <a:pt x="173066" y="3931"/>
                  </a:lnTo>
                  <a:lnTo>
                    <a:pt x="172001" y="2616"/>
                  </a:lnTo>
                  <a:lnTo>
                    <a:pt x="167996" y="1155"/>
                  </a:lnTo>
                  <a:lnTo>
                    <a:pt x="129868" y="0"/>
                  </a:lnTo>
                  <a:lnTo>
                    <a:pt x="121047" y="2814"/>
                  </a:lnTo>
                  <a:lnTo>
                    <a:pt x="78789" y="28634"/>
                  </a:lnTo>
                  <a:lnTo>
                    <a:pt x="55140" y="46332"/>
                  </a:lnTo>
                  <a:lnTo>
                    <a:pt x="15744" y="93435"/>
                  </a:lnTo>
                  <a:lnTo>
                    <a:pt x="9648" y="105371"/>
                  </a:lnTo>
                  <a:lnTo>
                    <a:pt x="2377" y="150453"/>
                  </a:lnTo>
                  <a:lnTo>
                    <a:pt x="0" y="157448"/>
                  </a:lnTo>
                  <a:lnTo>
                    <a:pt x="181" y="173685"/>
                  </a:lnTo>
                  <a:lnTo>
                    <a:pt x="4368" y="218422"/>
                  </a:lnTo>
                  <a:lnTo>
                    <a:pt x="5650" y="231477"/>
                  </a:lnTo>
                  <a:lnTo>
                    <a:pt x="13381" y="251785"/>
                  </a:lnTo>
                  <a:lnTo>
                    <a:pt x="38919" y="298605"/>
                  </a:lnTo>
                  <a:lnTo>
                    <a:pt x="58678" y="345100"/>
                  </a:lnTo>
                  <a:lnTo>
                    <a:pt x="80967" y="390455"/>
                  </a:lnTo>
                  <a:lnTo>
                    <a:pt x="86261" y="403186"/>
                  </a:lnTo>
                  <a:lnTo>
                    <a:pt x="90331" y="445809"/>
                  </a:lnTo>
                  <a:lnTo>
                    <a:pt x="85390" y="463928"/>
                  </a:lnTo>
                  <a:lnTo>
                    <a:pt x="68102" y="493469"/>
                  </a:lnTo>
                  <a:lnTo>
                    <a:pt x="61845" y="499771"/>
                  </a:lnTo>
                  <a:lnTo>
                    <a:pt x="49206" y="508872"/>
                  </a:lnTo>
                  <a:lnTo>
                    <a:pt x="36518" y="519802"/>
                  </a:lnTo>
                  <a:lnTo>
                    <a:pt x="23821" y="525881"/>
                  </a:lnTo>
                  <a:lnTo>
                    <a:pt x="16178" y="531904"/>
                  </a:lnTo>
                  <a:lnTo>
                    <a:pt x="4771" y="533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26"/>
            <p:cNvSpPr/>
            <p:nvPr>
              <p:custDataLst>
                <p:tags r:id="rId46"/>
              </p:custDataLst>
            </p:nvPr>
          </p:nvSpPr>
          <p:spPr>
            <a:xfrm>
              <a:off x="4105706" y="5143534"/>
              <a:ext cx="123261" cy="76128"/>
            </a:xfrm>
            <a:custGeom>
              <a:avLst/>
              <a:gdLst/>
              <a:ahLst/>
              <a:cxnLst/>
              <a:rect l="0" t="0" r="0" b="0"/>
              <a:pathLst>
                <a:path w="123261" h="76128">
                  <a:moveTo>
                    <a:pt x="75769" y="9491"/>
                  </a:moveTo>
                  <a:lnTo>
                    <a:pt x="75769" y="9491"/>
                  </a:lnTo>
                  <a:lnTo>
                    <a:pt x="70712" y="9491"/>
                  </a:lnTo>
                  <a:lnTo>
                    <a:pt x="65408" y="6669"/>
                  </a:lnTo>
                  <a:lnTo>
                    <a:pt x="59522" y="2946"/>
                  </a:lnTo>
                  <a:lnTo>
                    <a:pt x="49026" y="358"/>
                  </a:lnTo>
                  <a:lnTo>
                    <a:pt x="34098" y="0"/>
                  </a:lnTo>
                  <a:lnTo>
                    <a:pt x="27968" y="2803"/>
                  </a:lnTo>
                  <a:lnTo>
                    <a:pt x="24851" y="5032"/>
                  </a:lnTo>
                  <a:lnTo>
                    <a:pt x="21389" y="10332"/>
                  </a:lnTo>
                  <a:lnTo>
                    <a:pt x="20466" y="13226"/>
                  </a:lnTo>
                  <a:lnTo>
                    <a:pt x="18791" y="15156"/>
                  </a:lnTo>
                  <a:lnTo>
                    <a:pt x="14110" y="17300"/>
                  </a:lnTo>
                  <a:lnTo>
                    <a:pt x="12438" y="18931"/>
                  </a:lnTo>
                  <a:lnTo>
                    <a:pt x="10580" y="23564"/>
                  </a:lnTo>
                  <a:lnTo>
                    <a:pt x="9027" y="25223"/>
                  </a:lnTo>
                  <a:lnTo>
                    <a:pt x="4478" y="27066"/>
                  </a:lnTo>
                  <a:lnTo>
                    <a:pt x="2841" y="28617"/>
                  </a:lnTo>
                  <a:lnTo>
                    <a:pt x="1024" y="33160"/>
                  </a:lnTo>
                  <a:lnTo>
                    <a:pt x="0" y="41669"/>
                  </a:lnTo>
                  <a:lnTo>
                    <a:pt x="2583" y="47781"/>
                  </a:lnTo>
                  <a:lnTo>
                    <a:pt x="23170" y="71143"/>
                  </a:lnTo>
                  <a:lnTo>
                    <a:pt x="28756" y="73934"/>
                  </a:lnTo>
                  <a:lnTo>
                    <a:pt x="45158" y="75872"/>
                  </a:lnTo>
                  <a:lnTo>
                    <a:pt x="68106" y="76127"/>
                  </a:lnTo>
                  <a:lnTo>
                    <a:pt x="75185" y="73327"/>
                  </a:lnTo>
                  <a:lnTo>
                    <a:pt x="78554" y="71098"/>
                  </a:lnTo>
                  <a:lnTo>
                    <a:pt x="102307" y="64405"/>
                  </a:lnTo>
                  <a:lnTo>
                    <a:pt x="118249" y="52486"/>
                  </a:lnTo>
                  <a:lnTo>
                    <a:pt x="121107" y="46944"/>
                  </a:lnTo>
                  <a:lnTo>
                    <a:pt x="123193" y="36023"/>
                  </a:lnTo>
                  <a:lnTo>
                    <a:pt x="123260" y="33529"/>
                  </a:lnTo>
                  <a:lnTo>
                    <a:pt x="122247" y="31866"/>
                  </a:lnTo>
                  <a:lnTo>
                    <a:pt x="120512" y="30758"/>
                  </a:lnTo>
                  <a:lnTo>
                    <a:pt x="113015" y="29198"/>
                  </a:lnTo>
                  <a:lnTo>
                    <a:pt x="110125" y="28979"/>
                  </a:lnTo>
                  <a:lnTo>
                    <a:pt x="104091" y="25914"/>
                  </a:lnTo>
                  <a:lnTo>
                    <a:pt x="97882" y="22081"/>
                  </a:lnTo>
                  <a:lnTo>
                    <a:pt x="88436" y="1886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27"/>
            <p:cNvSpPr/>
            <p:nvPr>
              <p:custDataLst>
                <p:tags r:id="rId47"/>
              </p:custDataLst>
            </p:nvPr>
          </p:nvSpPr>
          <p:spPr>
            <a:xfrm>
              <a:off x="4114800" y="4267200"/>
              <a:ext cx="151066" cy="85712"/>
            </a:xfrm>
            <a:custGeom>
              <a:avLst/>
              <a:gdLst/>
              <a:ahLst/>
              <a:cxnLst/>
              <a:rect l="0" t="0" r="0" b="0"/>
              <a:pathLst>
                <a:path w="151066" h="85712">
                  <a:moveTo>
                    <a:pt x="57150" y="0"/>
                  </a:moveTo>
                  <a:lnTo>
                    <a:pt x="57150" y="0"/>
                  </a:lnTo>
                  <a:lnTo>
                    <a:pt x="57150" y="23711"/>
                  </a:lnTo>
                  <a:lnTo>
                    <a:pt x="54328" y="29235"/>
                  </a:lnTo>
                  <a:lnTo>
                    <a:pt x="50604" y="35218"/>
                  </a:lnTo>
                  <a:lnTo>
                    <a:pt x="47449" y="44537"/>
                  </a:lnTo>
                  <a:lnTo>
                    <a:pt x="41341" y="54001"/>
                  </a:lnTo>
                  <a:lnTo>
                    <a:pt x="38002" y="63507"/>
                  </a:lnTo>
                  <a:lnTo>
                    <a:pt x="31838" y="73027"/>
                  </a:lnTo>
                  <a:lnTo>
                    <a:pt x="30026" y="79375"/>
                  </a:lnTo>
                  <a:lnTo>
                    <a:pt x="28484" y="81492"/>
                  </a:lnTo>
                  <a:lnTo>
                    <a:pt x="26397" y="82903"/>
                  </a:lnTo>
                  <a:lnTo>
                    <a:pt x="20501" y="85167"/>
                  </a:lnTo>
                  <a:lnTo>
                    <a:pt x="1754" y="85711"/>
                  </a:lnTo>
                  <a:lnTo>
                    <a:pt x="1169" y="84657"/>
                  </a:lnTo>
                  <a:lnTo>
                    <a:pt x="0" y="38046"/>
                  </a:lnTo>
                  <a:lnTo>
                    <a:pt x="0" y="34889"/>
                  </a:lnTo>
                  <a:lnTo>
                    <a:pt x="2822" y="28559"/>
                  </a:lnTo>
                  <a:lnTo>
                    <a:pt x="8201" y="20929"/>
                  </a:lnTo>
                  <a:lnTo>
                    <a:pt x="11759" y="19884"/>
                  </a:lnTo>
                  <a:lnTo>
                    <a:pt x="26824" y="19099"/>
                  </a:lnTo>
                  <a:lnTo>
                    <a:pt x="27408" y="20141"/>
                  </a:lnTo>
                  <a:lnTo>
                    <a:pt x="28056" y="24121"/>
                  </a:lnTo>
                  <a:lnTo>
                    <a:pt x="29287" y="25606"/>
                  </a:lnTo>
                  <a:lnTo>
                    <a:pt x="41787" y="33240"/>
                  </a:lnTo>
                  <a:lnTo>
                    <a:pt x="87726" y="78202"/>
                  </a:lnTo>
                  <a:lnTo>
                    <a:pt x="90234" y="80710"/>
                  </a:lnTo>
                  <a:lnTo>
                    <a:pt x="95843" y="83496"/>
                  </a:lnTo>
                  <a:lnTo>
                    <a:pt x="117509" y="85594"/>
                  </a:lnTo>
                  <a:lnTo>
                    <a:pt x="119614" y="84579"/>
                  </a:lnTo>
                  <a:lnTo>
                    <a:pt x="121018" y="82845"/>
                  </a:lnTo>
                  <a:lnTo>
                    <a:pt x="121953" y="80630"/>
                  </a:lnTo>
                  <a:lnTo>
                    <a:pt x="123636" y="79153"/>
                  </a:lnTo>
                  <a:lnTo>
                    <a:pt x="128327" y="77513"/>
                  </a:lnTo>
                  <a:lnTo>
                    <a:pt x="130001" y="76017"/>
                  </a:lnTo>
                  <a:lnTo>
                    <a:pt x="140693" y="56954"/>
                  </a:lnTo>
                  <a:lnTo>
                    <a:pt x="142747" y="34914"/>
                  </a:lnTo>
                  <a:lnTo>
                    <a:pt x="143848" y="32801"/>
                  </a:lnTo>
                  <a:lnTo>
                    <a:pt x="145640" y="31392"/>
                  </a:lnTo>
                  <a:lnTo>
                    <a:pt x="147894" y="30454"/>
                  </a:lnTo>
                  <a:lnTo>
                    <a:pt x="149396" y="28769"/>
                  </a:lnTo>
                  <a:lnTo>
                    <a:pt x="151065" y="24075"/>
                  </a:lnTo>
                  <a:lnTo>
                    <a:pt x="150452" y="21342"/>
                  </a:lnTo>
                  <a:lnTo>
                    <a:pt x="144685" y="9350"/>
                  </a:lnTo>
                  <a:lnTo>
                    <a:pt x="143233" y="1847"/>
                  </a:lnTo>
                  <a:lnTo>
                    <a:pt x="142055" y="1231"/>
                  </a:lnTo>
                  <a:lnTo>
                    <a:pt x="120212" y="14"/>
                  </a:lnTo>
                  <a:lnTo>
                    <a:pt x="114105" y="2828"/>
                  </a:lnTo>
                  <a:lnTo>
                    <a:pt x="107864" y="6548"/>
                  </a:lnTo>
                  <a:lnTo>
                    <a:pt x="95233" y="8937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28"/>
            <p:cNvSpPr/>
            <p:nvPr>
              <p:custDataLst>
                <p:tags r:id="rId48"/>
              </p:custDataLst>
            </p:nvPr>
          </p:nvSpPr>
          <p:spPr>
            <a:xfrm>
              <a:off x="4440482" y="4733925"/>
              <a:ext cx="274394" cy="19051"/>
            </a:xfrm>
            <a:custGeom>
              <a:avLst/>
              <a:gdLst/>
              <a:ahLst/>
              <a:cxnLst/>
              <a:rect l="0" t="0" r="0" b="0"/>
              <a:pathLst>
                <a:path w="274394" h="19051">
                  <a:moveTo>
                    <a:pt x="26743" y="0"/>
                  </a:moveTo>
                  <a:lnTo>
                    <a:pt x="26743" y="0"/>
                  </a:lnTo>
                  <a:lnTo>
                    <a:pt x="21686" y="5056"/>
                  </a:lnTo>
                  <a:lnTo>
                    <a:pt x="16382" y="7539"/>
                  </a:lnTo>
                  <a:lnTo>
                    <a:pt x="4353" y="9133"/>
                  </a:lnTo>
                  <a:lnTo>
                    <a:pt x="2291" y="10321"/>
                  </a:lnTo>
                  <a:lnTo>
                    <a:pt x="917" y="12173"/>
                  </a:lnTo>
                  <a:lnTo>
                    <a:pt x="0" y="14465"/>
                  </a:lnTo>
                  <a:lnTo>
                    <a:pt x="448" y="15994"/>
                  </a:lnTo>
                  <a:lnTo>
                    <a:pt x="1805" y="17013"/>
                  </a:lnTo>
                  <a:lnTo>
                    <a:pt x="8770" y="18446"/>
                  </a:lnTo>
                  <a:lnTo>
                    <a:pt x="52719" y="19040"/>
                  </a:lnTo>
                  <a:lnTo>
                    <a:pt x="95350" y="19050"/>
                  </a:lnTo>
                  <a:lnTo>
                    <a:pt x="141297" y="19050"/>
                  </a:lnTo>
                  <a:lnTo>
                    <a:pt x="188702" y="19050"/>
                  </a:lnTo>
                  <a:lnTo>
                    <a:pt x="231241" y="19050"/>
                  </a:lnTo>
                  <a:lnTo>
                    <a:pt x="27439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29"/>
            <p:cNvSpPr/>
            <p:nvPr>
              <p:custDataLst>
                <p:tags r:id="rId49"/>
              </p:custDataLst>
            </p:nvPr>
          </p:nvSpPr>
          <p:spPr>
            <a:xfrm>
              <a:off x="4391025" y="4829175"/>
              <a:ext cx="295276" cy="237995"/>
            </a:xfrm>
            <a:custGeom>
              <a:avLst/>
              <a:gdLst/>
              <a:ahLst/>
              <a:cxnLst/>
              <a:rect l="0" t="0" r="0" b="0"/>
              <a:pathLst>
                <a:path w="295276" h="237995">
                  <a:moveTo>
                    <a:pt x="0" y="123825"/>
                  </a:moveTo>
                  <a:lnTo>
                    <a:pt x="0" y="123825"/>
                  </a:lnTo>
                  <a:lnTo>
                    <a:pt x="0" y="132026"/>
                  </a:lnTo>
                  <a:lnTo>
                    <a:pt x="1058" y="132467"/>
                  </a:lnTo>
                  <a:lnTo>
                    <a:pt x="5057" y="132958"/>
                  </a:lnTo>
                  <a:lnTo>
                    <a:pt x="6546" y="134146"/>
                  </a:lnTo>
                  <a:lnTo>
                    <a:pt x="10321" y="143027"/>
                  </a:lnTo>
                  <a:lnTo>
                    <a:pt x="17692" y="150957"/>
                  </a:lnTo>
                  <a:lnTo>
                    <a:pt x="18647" y="157028"/>
                  </a:lnTo>
                  <a:lnTo>
                    <a:pt x="18931" y="165531"/>
                  </a:lnTo>
                  <a:lnTo>
                    <a:pt x="21819" y="171641"/>
                  </a:lnTo>
                  <a:lnTo>
                    <a:pt x="25572" y="177885"/>
                  </a:lnTo>
                  <a:lnTo>
                    <a:pt x="27686" y="188408"/>
                  </a:lnTo>
                  <a:lnTo>
                    <a:pt x="29370" y="203403"/>
                  </a:lnTo>
                  <a:lnTo>
                    <a:pt x="38890" y="228327"/>
                  </a:lnTo>
                  <a:lnTo>
                    <a:pt x="47506" y="237994"/>
                  </a:lnTo>
                  <a:lnTo>
                    <a:pt x="47625" y="206325"/>
                  </a:lnTo>
                  <a:lnTo>
                    <a:pt x="38492" y="163610"/>
                  </a:lnTo>
                  <a:lnTo>
                    <a:pt x="38110" y="116112"/>
                  </a:lnTo>
                  <a:lnTo>
                    <a:pt x="38100" y="92513"/>
                  </a:lnTo>
                  <a:lnTo>
                    <a:pt x="40923" y="85920"/>
                  </a:lnTo>
                  <a:lnTo>
                    <a:pt x="44646" y="79461"/>
                  </a:lnTo>
                  <a:lnTo>
                    <a:pt x="47801" y="69876"/>
                  </a:lnTo>
                  <a:lnTo>
                    <a:pt x="52289" y="63511"/>
                  </a:lnTo>
                  <a:lnTo>
                    <a:pt x="96748" y="34925"/>
                  </a:lnTo>
                  <a:lnTo>
                    <a:pt x="109674" y="31397"/>
                  </a:lnTo>
                  <a:lnTo>
                    <a:pt x="131980" y="26589"/>
                  </a:lnTo>
                  <a:lnTo>
                    <a:pt x="178869" y="9350"/>
                  </a:lnTo>
                  <a:lnTo>
                    <a:pt x="193797" y="4156"/>
                  </a:lnTo>
                  <a:lnTo>
                    <a:pt x="240335" y="364"/>
                  </a:lnTo>
                  <a:lnTo>
                    <a:pt x="287006" y="14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30"/>
            <p:cNvSpPr/>
            <p:nvPr>
              <p:custDataLst>
                <p:tags r:id="rId50"/>
              </p:custDataLst>
            </p:nvPr>
          </p:nvSpPr>
          <p:spPr>
            <a:xfrm>
              <a:off x="4515257" y="4933985"/>
              <a:ext cx="66269" cy="95216"/>
            </a:xfrm>
            <a:custGeom>
              <a:avLst/>
              <a:gdLst/>
              <a:ahLst/>
              <a:cxnLst/>
              <a:rect l="0" t="0" r="0" b="0"/>
              <a:pathLst>
                <a:path w="66269" h="95216">
                  <a:moveTo>
                    <a:pt x="9118" y="19015"/>
                  </a:moveTo>
                  <a:lnTo>
                    <a:pt x="9118" y="19015"/>
                  </a:lnTo>
                  <a:lnTo>
                    <a:pt x="9118" y="10814"/>
                  </a:lnTo>
                  <a:lnTo>
                    <a:pt x="10176" y="10373"/>
                  </a:lnTo>
                  <a:lnTo>
                    <a:pt x="14175" y="9882"/>
                  </a:lnTo>
                  <a:lnTo>
                    <a:pt x="19479" y="6842"/>
                  </a:lnTo>
                  <a:lnTo>
                    <a:pt x="25365" y="3021"/>
                  </a:lnTo>
                  <a:lnTo>
                    <a:pt x="34628" y="871"/>
                  </a:lnTo>
                  <a:lnTo>
                    <a:pt x="51721" y="0"/>
                  </a:lnTo>
                  <a:lnTo>
                    <a:pt x="57334" y="2803"/>
                  </a:lnTo>
                  <a:lnTo>
                    <a:pt x="65745" y="9099"/>
                  </a:lnTo>
                  <a:lnTo>
                    <a:pt x="66222" y="22713"/>
                  </a:lnTo>
                  <a:lnTo>
                    <a:pt x="65179" y="24655"/>
                  </a:lnTo>
                  <a:lnTo>
                    <a:pt x="63426" y="25951"/>
                  </a:lnTo>
                  <a:lnTo>
                    <a:pt x="61198" y="26814"/>
                  </a:lnTo>
                  <a:lnTo>
                    <a:pt x="59713" y="28447"/>
                  </a:lnTo>
                  <a:lnTo>
                    <a:pt x="54507" y="38674"/>
                  </a:lnTo>
                  <a:lnTo>
                    <a:pt x="41632" y="54019"/>
                  </a:lnTo>
                  <a:lnTo>
                    <a:pt x="39443" y="60325"/>
                  </a:lnTo>
                  <a:lnTo>
                    <a:pt x="37802" y="62431"/>
                  </a:lnTo>
                  <a:lnTo>
                    <a:pt x="21549" y="72816"/>
                  </a:lnTo>
                  <a:lnTo>
                    <a:pt x="15349" y="74677"/>
                  </a:lnTo>
                  <a:lnTo>
                    <a:pt x="13272" y="76231"/>
                  </a:lnTo>
                  <a:lnTo>
                    <a:pt x="11887" y="78325"/>
                  </a:lnTo>
                  <a:lnTo>
                    <a:pt x="9665" y="84235"/>
                  </a:lnTo>
                  <a:lnTo>
                    <a:pt x="6539" y="85043"/>
                  </a:lnTo>
                  <a:lnTo>
                    <a:pt x="965" y="85562"/>
                  </a:lnTo>
                  <a:lnTo>
                    <a:pt x="508" y="86662"/>
                  </a:lnTo>
                  <a:lnTo>
                    <a:pt x="0" y="90708"/>
                  </a:lnTo>
                  <a:lnTo>
                    <a:pt x="922" y="92211"/>
                  </a:lnTo>
                  <a:lnTo>
                    <a:pt x="2596" y="93212"/>
                  </a:lnTo>
                  <a:lnTo>
                    <a:pt x="9318" y="94951"/>
                  </a:lnTo>
                  <a:lnTo>
                    <a:pt x="56760" y="95215"/>
                  </a:lnTo>
                  <a:lnTo>
                    <a:pt x="66268" y="9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31"/>
            <p:cNvSpPr/>
            <p:nvPr>
              <p:custDataLst>
                <p:tags r:id="rId51"/>
              </p:custDataLst>
            </p:nvPr>
          </p:nvSpPr>
          <p:spPr>
            <a:xfrm>
              <a:off x="4657725" y="496252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23911" y="14189"/>
                  </a:lnTo>
                  <a:lnTo>
                    <a:pt x="21211" y="19712"/>
                  </a:lnTo>
                  <a:lnTo>
                    <a:pt x="20490" y="22666"/>
                  </a:lnTo>
                  <a:lnTo>
                    <a:pt x="18952" y="24636"/>
                  </a:lnTo>
                  <a:lnTo>
                    <a:pt x="14420" y="26824"/>
                  </a:lnTo>
                  <a:lnTo>
                    <a:pt x="12788" y="28466"/>
                  </a:lnTo>
                  <a:lnTo>
                    <a:pt x="10976" y="33113"/>
                  </a:lnTo>
                  <a:lnTo>
                    <a:pt x="8551" y="54054"/>
                  </a:lnTo>
                  <a:lnTo>
                    <a:pt x="2003" y="6669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32"/>
            <p:cNvSpPr/>
            <p:nvPr>
              <p:custDataLst>
                <p:tags r:id="rId52"/>
              </p:custDataLst>
            </p:nvPr>
          </p:nvSpPr>
          <p:spPr>
            <a:xfrm>
              <a:off x="4705350" y="4982899"/>
              <a:ext cx="8202" cy="74877"/>
            </a:xfrm>
            <a:custGeom>
              <a:avLst/>
              <a:gdLst/>
              <a:ahLst/>
              <a:cxnLst/>
              <a:rect l="0" t="0" r="0" b="0"/>
              <a:pathLst>
                <a:path w="8202" h="748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208" y="6993"/>
                  </a:lnTo>
                  <a:lnTo>
                    <a:pt x="106" y="16295"/>
                  </a:lnTo>
                  <a:lnTo>
                    <a:pt x="0" y="62183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33"/>
            <p:cNvSpPr/>
            <p:nvPr>
              <p:custDataLst>
                <p:tags r:id="rId53"/>
              </p:custDataLst>
            </p:nvPr>
          </p:nvSpPr>
          <p:spPr>
            <a:xfrm>
              <a:off x="4638709" y="4933950"/>
              <a:ext cx="123792" cy="38101"/>
            </a:xfrm>
            <a:custGeom>
              <a:avLst/>
              <a:gdLst/>
              <a:ahLst/>
              <a:cxnLst/>
              <a:rect l="0" t="0" r="0" b="0"/>
              <a:pathLst>
                <a:path w="123792" h="38101">
                  <a:moveTo>
                    <a:pt x="9491" y="38100"/>
                  </a:moveTo>
                  <a:lnTo>
                    <a:pt x="9491" y="38100"/>
                  </a:lnTo>
                  <a:lnTo>
                    <a:pt x="4434" y="38100"/>
                  </a:lnTo>
                  <a:lnTo>
                    <a:pt x="2945" y="37042"/>
                  </a:lnTo>
                  <a:lnTo>
                    <a:pt x="1952" y="35278"/>
                  </a:lnTo>
                  <a:lnTo>
                    <a:pt x="228" y="28399"/>
                  </a:lnTo>
                  <a:lnTo>
                    <a:pt x="0" y="20491"/>
                  </a:lnTo>
                  <a:lnTo>
                    <a:pt x="1047" y="20010"/>
                  </a:lnTo>
                  <a:lnTo>
                    <a:pt x="48449" y="11516"/>
                  </a:lnTo>
                  <a:lnTo>
                    <a:pt x="85767" y="6877"/>
                  </a:lnTo>
                  <a:lnTo>
                    <a:pt x="104763" y="2037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34"/>
            <p:cNvSpPr/>
            <p:nvPr>
              <p:custDataLst>
                <p:tags r:id="rId54"/>
              </p:custDataLst>
            </p:nvPr>
          </p:nvSpPr>
          <p:spPr>
            <a:xfrm>
              <a:off x="4886885" y="4640154"/>
              <a:ext cx="170891" cy="160357"/>
            </a:xfrm>
            <a:custGeom>
              <a:avLst/>
              <a:gdLst/>
              <a:ahLst/>
              <a:cxnLst/>
              <a:rect l="0" t="0" r="0" b="0"/>
              <a:pathLst>
                <a:path w="170891" h="160357">
                  <a:moveTo>
                    <a:pt x="28015" y="46146"/>
                  </a:moveTo>
                  <a:lnTo>
                    <a:pt x="28015" y="46146"/>
                  </a:lnTo>
                  <a:lnTo>
                    <a:pt x="28015" y="54347"/>
                  </a:lnTo>
                  <a:lnTo>
                    <a:pt x="29073" y="54788"/>
                  </a:lnTo>
                  <a:lnTo>
                    <a:pt x="36216" y="55555"/>
                  </a:lnTo>
                  <a:lnTo>
                    <a:pt x="36952" y="58441"/>
                  </a:lnTo>
                  <a:lnTo>
                    <a:pt x="37506" y="64801"/>
                  </a:lnTo>
                  <a:lnTo>
                    <a:pt x="79211" y="65196"/>
                  </a:lnTo>
                  <a:lnTo>
                    <a:pt x="85341" y="62374"/>
                  </a:lnTo>
                  <a:lnTo>
                    <a:pt x="91593" y="58651"/>
                  </a:lnTo>
                  <a:lnTo>
                    <a:pt x="97899" y="56995"/>
                  </a:lnTo>
                  <a:lnTo>
                    <a:pt x="100005" y="55495"/>
                  </a:lnTo>
                  <a:lnTo>
                    <a:pt x="101408" y="53437"/>
                  </a:lnTo>
                  <a:lnTo>
                    <a:pt x="104025" y="48328"/>
                  </a:lnTo>
                  <a:lnTo>
                    <a:pt x="110391" y="39503"/>
                  </a:lnTo>
                  <a:lnTo>
                    <a:pt x="113299" y="28939"/>
                  </a:lnTo>
                  <a:lnTo>
                    <a:pt x="113701" y="14000"/>
                  </a:lnTo>
                  <a:lnTo>
                    <a:pt x="112656" y="12016"/>
                  </a:lnTo>
                  <a:lnTo>
                    <a:pt x="110901" y="10692"/>
                  </a:lnTo>
                  <a:lnTo>
                    <a:pt x="106128" y="8163"/>
                  </a:lnTo>
                  <a:lnTo>
                    <a:pt x="97491" y="1849"/>
                  </a:lnTo>
                  <a:lnTo>
                    <a:pt x="91349" y="0"/>
                  </a:lnTo>
                  <a:lnTo>
                    <a:pt x="88230" y="565"/>
                  </a:lnTo>
                  <a:lnTo>
                    <a:pt x="75618" y="6254"/>
                  </a:lnTo>
                  <a:lnTo>
                    <a:pt x="72450" y="6851"/>
                  </a:lnTo>
                  <a:lnTo>
                    <a:pt x="48358" y="21199"/>
                  </a:lnTo>
                  <a:lnTo>
                    <a:pt x="39526" y="30119"/>
                  </a:lnTo>
                  <a:lnTo>
                    <a:pt x="9017" y="75389"/>
                  </a:lnTo>
                  <a:lnTo>
                    <a:pt x="3696" y="87717"/>
                  </a:lnTo>
                  <a:lnTo>
                    <a:pt x="0" y="114153"/>
                  </a:lnTo>
                  <a:lnTo>
                    <a:pt x="2512" y="121527"/>
                  </a:lnTo>
                  <a:lnTo>
                    <a:pt x="4663" y="124975"/>
                  </a:lnTo>
                  <a:lnTo>
                    <a:pt x="11221" y="148863"/>
                  </a:lnTo>
                  <a:lnTo>
                    <a:pt x="13644" y="152724"/>
                  </a:lnTo>
                  <a:lnTo>
                    <a:pt x="17375" y="155298"/>
                  </a:lnTo>
                  <a:lnTo>
                    <a:pt x="32741" y="158921"/>
                  </a:lnTo>
                  <a:lnTo>
                    <a:pt x="78553" y="160356"/>
                  </a:lnTo>
                  <a:lnTo>
                    <a:pt x="125507" y="157616"/>
                  </a:lnTo>
                  <a:lnTo>
                    <a:pt x="170890" y="141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35"/>
            <p:cNvSpPr/>
            <p:nvPr>
              <p:custDataLst>
                <p:tags r:id="rId55"/>
              </p:custDataLst>
            </p:nvPr>
          </p:nvSpPr>
          <p:spPr>
            <a:xfrm>
              <a:off x="4943591" y="4429125"/>
              <a:ext cx="104660" cy="19041"/>
            </a:xfrm>
            <a:custGeom>
              <a:avLst/>
              <a:gdLst/>
              <a:ahLst/>
              <a:cxnLst/>
              <a:rect l="0" t="0" r="0" b="0"/>
              <a:pathLst>
                <a:path w="104660" h="19041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4" y="10583"/>
                  </a:lnTo>
                  <a:lnTo>
                    <a:pt x="1870" y="12347"/>
                  </a:lnTo>
                  <a:lnTo>
                    <a:pt x="0" y="18658"/>
                  </a:lnTo>
                  <a:lnTo>
                    <a:pt x="19133" y="19040"/>
                  </a:lnTo>
                  <a:lnTo>
                    <a:pt x="27136" y="16223"/>
                  </a:lnTo>
                  <a:lnTo>
                    <a:pt x="30752" y="13990"/>
                  </a:lnTo>
                  <a:lnTo>
                    <a:pt x="45954" y="10848"/>
                  </a:lnTo>
                  <a:lnTo>
                    <a:pt x="86261" y="6754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36"/>
            <p:cNvSpPr/>
            <p:nvPr>
              <p:custDataLst>
                <p:tags r:id="rId56"/>
              </p:custDataLst>
            </p:nvPr>
          </p:nvSpPr>
          <p:spPr>
            <a:xfrm>
              <a:off x="5105403" y="4362857"/>
              <a:ext cx="123823" cy="85191"/>
            </a:xfrm>
            <a:custGeom>
              <a:avLst/>
              <a:gdLst/>
              <a:ahLst/>
              <a:cxnLst/>
              <a:rect l="0" t="0" r="0" b="0"/>
              <a:pathLst>
                <a:path w="123823" h="85191">
                  <a:moveTo>
                    <a:pt x="9522" y="28168"/>
                  </a:moveTo>
                  <a:lnTo>
                    <a:pt x="9522" y="28168"/>
                  </a:lnTo>
                  <a:lnTo>
                    <a:pt x="389" y="19035"/>
                  </a:lnTo>
                  <a:lnTo>
                    <a:pt x="0" y="9237"/>
                  </a:lnTo>
                  <a:lnTo>
                    <a:pt x="32178" y="9118"/>
                  </a:lnTo>
                  <a:lnTo>
                    <a:pt x="34152" y="10176"/>
                  </a:lnTo>
                  <a:lnTo>
                    <a:pt x="35467" y="11940"/>
                  </a:lnTo>
                  <a:lnTo>
                    <a:pt x="36344" y="14175"/>
                  </a:lnTo>
                  <a:lnTo>
                    <a:pt x="37987" y="15664"/>
                  </a:lnTo>
                  <a:lnTo>
                    <a:pt x="42634" y="17319"/>
                  </a:lnTo>
                  <a:lnTo>
                    <a:pt x="44297" y="18819"/>
                  </a:lnTo>
                  <a:lnTo>
                    <a:pt x="54967" y="37889"/>
                  </a:lnTo>
                  <a:lnTo>
                    <a:pt x="57020" y="59929"/>
                  </a:lnTo>
                  <a:lnTo>
                    <a:pt x="56003" y="62042"/>
                  </a:lnTo>
                  <a:lnTo>
                    <a:pt x="54268" y="63451"/>
                  </a:lnTo>
                  <a:lnTo>
                    <a:pt x="52053" y="64389"/>
                  </a:lnTo>
                  <a:lnTo>
                    <a:pt x="50576" y="66074"/>
                  </a:lnTo>
                  <a:lnTo>
                    <a:pt x="48935" y="70768"/>
                  </a:lnTo>
                  <a:lnTo>
                    <a:pt x="47439" y="72443"/>
                  </a:lnTo>
                  <a:lnTo>
                    <a:pt x="42954" y="74304"/>
                  </a:lnTo>
                  <a:lnTo>
                    <a:pt x="41335" y="75858"/>
                  </a:lnTo>
                  <a:lnTo>
                    <a:pt x="39537" y="80408"/>
                  </a:lnTo>
                  <a:lnTo>
                    <a:pt x="37998" y="82045"/>
                  </a:lnTo>
                  <a:lnTo>
                    <a:pt x="30023" y="84887"/>
                  </a:lnTo>
                  <a:lnTo>
                    <a:pt x="23945" y="85190"/>
                  </a:lnTo>
                  <a:lnTo>
                    <a:pt x="22312" y="84174"/>
                  </a:lnTo>
                  <a:lnTo>
                    <a:pt x="21224" y="82439"/>
                  </a:lnTo>
                  <a:lnTo>
                    <a:pt x="19692" y="74940"/>
                  </a:lnTo>
                  <a:lnTo>
                    <a:pt x="19085" y="61719"/>
                  </a:lnTo>
                  <a:lnTo>
                    <a:pt x="21886" y="56132"/>
                  </a:lnTo>
                  <a:lnTo>
                    <a:pt x="34237" y="40787"/>
                  </a:lnTo>
                  <a:lnTo>
                    <a:pt x="40157" y="28152"/>
                  </a:lnTo>
                  <a:lnTo>
                    <a:pt x="44304" y="21811"/>
                  </a:lnTo>
                  <a:lnTo>
                    <a:pt x="46147" y="15465"/>
                  </a:lnTo>
                  <a:lnTo>
                    <a:pt x="47698" y="13349"/>
                  </a:lnTo>
                  <a:lnTo>
                    <a:pt x="49789" y="11939"/>
                  </a:lnTo>
                  <a:lnTo>
                    <a:pt x="57789" y="9954"/>
                  </a:lnTo>
                  <a:lnTo>
                    <a:pt x="60750" y="9676"/>
                  </a:lnTo>
                  <a:lnTo>
                    <a:pt x="66862" y="6543"/>
                  </a:lnTo>
                  <a:lnTo>
                    <a:pt x="75650" y="0"/>
                  </a:lnTo>
                  <a:lnTo>
                    <a:pt x="76197" y="45464"/>
                  </a:lnTo>
                  <a:lnTo>
                    <a:pt x="77255" y="46049"/>
                  </a:lnTo>
                  <a:lnTo>
                    <a:pt x="81253" y="46698"/>
                  </a:lnTo>
                  <a:lnTo>
                    <a:pt x="82742" y="47930"/>
                  </a:lnTo>
                  <a:lnTo>
                    <a:pt x="84398" y="52120"/>
                  </a:lnTo>
                  <a:lnTo>
                    <a:pt x="85898" y="53662"/>
                  </a:lnTo>
                  <a:lnTo>
                    <a:pt x="112507" y="64102"/>
                  </a:lnTo>
                  <a:lnTo>
                    <a:pt x="123822" y="66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37"/>
            <p:cNvSpPr/>
            <p:nvPr>
              <p:custDataLst>
                <p:tags r:id="rId57"/>
              </p:custDataLst>
            </p:nvPr>
          </p:nvSpPr>
          <p:spPr>
            <a:xfrm>
              <a:off x="5276850" y="4200535"/>
              <a:ext cx="28184" cy="47616"/>
            </a:xfrm>
            <a:custGeom>
              <a:avLst/>
              <a:gdLst/>
              <a:ahLst/>
              <a:cxnLst/>
              <a:rect l="0" t="0" r="0" b="0"/>
              <a:pathLst>
                <a:path w="28184" h="47616">
                  <a:moveTo>
                    <a:pt x="19050" y="9515"/>
                  </a:moveTo>
                  <a:lnTo>
                    <a:pt x="19050" y="9515"/>
                  </a:lnTo>
                  <a:lnTo>
                    <a:pt x="28183" y="383"/>
                  </a:lnTo>
                  <a:lnTo>
                    <a:pt x="19432" y="0"/>
                  </a:lnTo>
                  <a:lnTo>
                    <a:pt x="19083" y="8192"/>
                  </a:lnTo>
                  <a:lnTo>
                    <a:pt x="18013" y="8633"/>
                  </a:lnTo>
                  <a:lnTo>
                    <a:pt x="14003" y="9123"/>
                  </a:lnTo>
                  <a:lnTo>
                    <a:pt x="12511" y="10312"/>
                  </a:lnTo>
                  <a:lnTo>
                    <a:pt x="9918" y="17682"/>
                  </a:lnTo>
                  <a:lnTo>
                    <a:pt x="9641" y="23694"/>
                  </a:lnTo>
                  <a:lnTo>
                    <a:pt x="6754" y="29222"/>
                  </a:lnTo>
                  <a:lnTo>
                    <a:pt x="3001" y="35207"/>
                  </a:lnTo>
                  <a:lnTo>
                    <a:pt x="0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38"/>
            <p:cNvSpPr/>
            <p:nvPr>
              <p:custDataLst>
                <p:tags r:id="rId58"/>
              </p:custDataLst>
            </p:nvPr>
          </p:nvSpPr>
          <p:spPr>
            <a:xfrm>
              <a:off x="5181600" y="4182802"/>
              <a:ext cx="133351" cy="84399"/>
            </a:xfrm>
            <a:custGeom>
              <a:avLst/>
              <a:gdLst/>
              <a:ahLst/>
              <a:cxnLst/>
              <a:rect l="0" t="0" r="0" b="0"/>
              <a:pathLst>
                <a:path w="133351" h="84399">
                  <a:moveTo>
                    <a:pt x="0" y="27248"/>
                  </a:moveTo>
                  <a:lnTo>
                    <a:pt x="0" y="27248"/>
                  </a:lnTo>
                  <a:lnTo>
                    <a:pt x="0" y="22192"/>
                  </a:lnTo>
                  <a:lnTo>
                    <a:pt x="1058" y="20702"/>
                  </a:lnTo>
                  <a:lnTo>
                    <a:pt x="2822" y="19709"/>
                  </a:lnTo>
                  <a:lnTo>
                    <a:pt x="9701" y="17985"/>
                  </a:lnTo>
                  <a:lnTo>
                    <a:pt x="17609" y="17757"/>
                  </a:lnTo>
                  <a:lnTo>
                    <a:pt x="26370" y="11184"/>
                  </a:lnTo>
                  <a:lnTo>
                    <a:pt x="35212" y="9083"/>
                  </a:lnTo>
                  <a:lnTo>
                    <a:pt x="55280" y="8232"/>
                  </a:lnTo>
                  <a:lnTo>
                    <a:pt x="64385" y="1659"/>
                  </a:lnTo>
                  <a:lnTo>
                    <a:pt x="70243" y="0"/>
                  </a:lnTo>
                  <a:lnTo>
                    <a:pt x="73287" y="616"/>
                  </a:lnTo>
                  <a:lnTo>
                    <a:pt x="85552" y="7393"/>
                  </a:lnTo>
                  <a:lnTo>
                    <a:pt x="98820" y="8092"/>
                  </a:lnTo>
                  <a:lnTo>
                    <a:pt x="100805" y="9186"/>
                  </a:lnTo>
                  <a:lnTo>
                    <a:pt x="102129" y="10973"/>
                  </a:lnTo>
                  <a:lnTo>
                    <a:pt x="104253" y="16390"/>
                  </a:lnTo>
                  <a:lnTo>
                    <a:pt x="104771" y="41311"/>
                  </a:lnTo>
                  <a:lnTo>
                    <a:pt x="103714" y="42973"/>
                  </a:lnTo>
                  <a:lnTo>
                    <a:pt x="101951" y="44081"/>
                  </a:lnTo>
                  <a:lnTo>
                    <a:pt x="99717" y="44821"/>
                  </a:lnTo>
                  <a:lnTo>
                    <a:pt x="91517" y="50917"/>
                  </a:lnTo>
                  <a:lnTo>
                    <a:pt x="88300" y="56465"/>
                  </a:lnTo>
                  <a:lnTo>
                    <a:pt x="87441" y="59426"/>
                  </a:lnTo>
                  <a:lnTo>
                    <a:pt x="85810" y="61400"/>
                  </a:lnTo>
                  <a:lnTo>
                    <a:pt x="81177" y="63593"/>
                  </a:lnTo>
                  <a:lnTo>
                    <a:pt x="79518" y="65237"/>
                  </a:lnTo>
                  <a:lnTo>
                    <a:pt x="77675" y="69885"/>
                  </a:lnTo>
                  <a:lnTo>
                    <a:pt x="76124" y="71547"/>
                  </a:lnTo>
                  <a:lnTo>
                    <a:pt x="71581" y="73395"/>
                  </a:lnTo>
                  <a:lnTo>
                    <a:pt x="69946" y="74946"/>
                  </a:lnTo>
                  <a:lnTo>
                    <a:pt x="68128" y="79492"/>
                  </a:lnTo>
                  <a:lnTo>
                    <a:pt x="66586" y="81127"/>
                  </a:lnTo>
                  <a:lnTo>
                    <a:pt x="57188" y="84387"/>
                  </a:lnTo>
                  <a:lnTo>
                    <a:pt x="65354" y="84398"/>
                  </a:lnTo>
                  <a:lnTo>
                    <a:pt x="74019" y="77852"/>
                  </a:lnTo>
                  <a:lnTo>
                    <a:pt x="82845" y="75756"/>
                  </a:lnTo>
                  <a:lnTo>
                    <a:pt x="129194" y="74873"/>
                  </a:lnTo>
                  <a:lnTo>
                    <a:pt x="133350" y="7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39"/>
            <p:cNvSpPr/>
            <p:nvPr>
              <p:custDataLst>
                <p:tags r:id="rId59"/>
              </p:custDataLst>
            </p:nvPr>
          </p:nvSpPr>
          <p:spPr>
            <a:xfrm>
              <a:off x="5267325" y="4305310"/>
              <a:ext cx="142876" cy="238116"/>
            </a:xfrm>
            <a:custGeom>
              <a:avLst/>
              <a:gdLst/>
              <a:ahLst/>
              <a:cxnLst/>
              <a:rect l="0" t="0" r="0" b="0"/>
              <a:pathLst>
                <a:path w="142876" h="238116">
                  <a:moveTo>
                    <a:pt x="142875" y="9515"/>
                  </a:moveTo>
                  <a:lnTo>
                    <a:pt x="142875" y="9515"/>
                  </a:lnTo>
                  <a:lnTo>
                    <a:pt x="142875" y="0"/>
                  </a:lnTo>
                  <a:lnTo>
                    <a:pt x="142875" y="5050"/>
                  </a:lnTo>
                  <a:lnTo>
                    <a:pt x="141817" y="6538"/>
                  </a:lnTo>
                  <a:lnTo>
                    <a:pt x="140053" y="7530"/>
                  </a:lnTo>
                  <a:lnTo>
                    <a:pt x="137819" y="8192"/>
                  </a:lnTo>
                  <a:lnTo>
                    <a:pt x="136330" y="9691"/>
                  </a:lnTo>
                  <a:lnTo>
                    <a:pt x="131116" y="19702"/>
                  </a:lnTo>
                  <a:lnTo>
                    <a:pt x="101561" y="64991"/>
                  </a:lnTo>
                  <a:lnTo>
                    <a:pt x="79373" y="108028"/>
                  </a:lnTo>
                  <a:lnTo>
                    <a:pt x="54328" y="152395"/>
                  </a:lnTo>
                  <a:lnTo>
                    <a:pt x="19225" y="197781"/>
                  </a:lnTo>
                  <a:lnTo>
                    <a:pt x="13836" y="205372"/>
                  </a:lnTo>
                  <a:lnTo>
                    <a:pt x="7554" y="218869"/>
                  </a:lnTo>
                  <a:lnTo>
                    <a:pt x="3358" y="225328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40"/>
            <p:cNvSpPr/>
            <p:nvPr>
              <p:custDataLst>
                <p:tags r:id="rId60"/>
              </p:custDataLst>
            </p:nvPr>
          </p:nvSpPr>
          <p:spPr>
            <a:xfrm>
              <a:off x="5362585" y="4467235"/>
              <a:ext cx="133341" cy="114291"/>
            </a:xfrm>
            <a:custGeom>
              <a:avLst/>
              <a:gdLst/>
              <a:ahLst/>
              <a:cxnLst/>
              <a:rect l="0" t="0" r="0" b="0"/>
              <a:pathLst>
                <a:path w="133341" h="114291">
                  <a:moveTo>
                    <a:pt x="9515" y="9515"/>
                  </a:moveTo>
                  <a:lnTo>
                    <a:pt x="9515" y="9515"/>
                  </a:lnTo>
                  <a:lnTo>
                    <a:pt x="0" y="9515"/>
                  </a:lnTo>
                  <a:lnTo>
                    <a:pt x="5050" y="4458"/>
                  </a:lnTo>
                  <a:lnTo>
                    <a:pt x="10353" y="1976"/>
                  </a:lnTo>
                  <a:lnTo>
                    <a:pt x="38241" y="0"/>
                  </a:lnTo>
                  <a:lnTo>
                    <a:pt x="41366" y="1055"/>
                  </a:lnTo>
                  <a:lnTo>
                    <a:pt x="43449" y="2817"/>
                  </a:lnTo>
                  <a:lnTo>
                    <a:pt x="44838" y="5050"/>
                  </a:lnTo>
                  <a:lnTo>
                    <a:pt x="46821" y="6538"/>
                  </a:lnTo>
                  <a:lnTo>
                    <a:pt x="51848" y="8192"/>
                  </a:lnTo>
                  <a:lnTo>
                    <a:pt x="60629" y="9123"/>
                  </a:lnTo>
                  <a:lnTo>
                    <a:pt x="62641" y="10312"/>
                  </a:lnTo>
                  <a:lnTo>
                    <a:pt x="63983" y="12163"/>
                  </a:lnTo>
                  <a:lnTo>
                    <a:pt x="66135" y="17682"/>
                  </a:lnTo>
                  <a:lnTo>
                    <a:pt x="66618" y="32178"/>
                  </a:lnTo>
                  <a:lnTo>
                    <a:pt x="63822" y="38285"/>
                  </a:lnTo>
                  <a:lnTo>
                    <a:pt x="60109" y="44526"/>
                  </a:lnTo>
                  <a:lnTo>
                    <a:pt x="56962" y="53991"/>
                  </a:lnTo>
                  <a:lnTo>
                    <a:pt x="34784" y="79366"/>
                  </a:lnTo>
                  <a:lnTo>
                    <a:pt x="28507" y="82893"/>
                  </a:lnTo>
                  <a:lnTo>
                    <a:pt x="25351" y="83834"/>
                  </a:lnTo>
                  <a:lnTo>
                    <a:pt x="23248" y="85519"/>
                  </a:lnTo>
                  <a:lnTo>
                    <a:pt x="20910" y="90214"/>
                  </a:lnTo>
                  <a:lnTo>
                    <a:pt x="19594" y="98807"/>
                  </a:lnTo>
                  <a:lnTo>
                    <a:pt x="18351" y="100794"/>
                  </a:lnTo>
                  <a:lnTo>
                    <a:pt x="16464" y="102117"/>
                  </a:lnTo>
                  <a:lnTo>
                    <a:pt x="14148" y="103000"/>
                  </a:lnTo>
                  <a:lnTo>
                    <a:pt x="13662" y="104646"/>
                  </a:lnTo>
                  <a:lnTo>
                    <a:pt x="14396" y="106802"/>
                  </a:lnTo>
                  <a:lnTo>
                    <a:pt x="18768" y="113852"/>
                  </a:lnTo>
                  <a:lnTo>
                    <a:pt x="60791" y="114282"/>
                  </a:lnTo>
                  <a:lnTo>
                    <a:pt x="107616" y="114290"/>
                  </a:lnTo>
                  <a:lnTo>
                    <a:pt x="133340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41"/>
            <p:cNvSpPr/>
            <p:nvPr>
              <p:custDataLst>
                <p:tags r:id="rId61"/>
              </p:custDataLst>
            </p:nvPr>
          </p:nvSpPr>
          <p:spPr>
            <a:xfrm>
              <a:off x="5524951" y="4649214"/>
              <a:ext cx="275775" cy="321344"/>
            </a:xfrm>
            <a:custGeom>
              <a:avLst/>
              <a:gdLst/>
              <a:ahLst/>
              <a:cxnLst/>
              <a:rect l="0" t="0" r="0" b="0"/>
              <a:pathLst>
                <a:path w="275775" h="321344">
                  <a:moveTo>
                    <a:pt x="123374" y="218061"/>
                  </a:moveTo>
                  <a:lnTo>
                    <a:pt x="123374" y="218061"/>
                  </a:lnTo>
                  <a:lnTo>
                    <a:pt x="123374" y="195395"/>
                  </a:lnTo>
                  <a:lnTo>
                    <a:pt x="121257" y="193425"/>
                  </a:lnTo>
                  <a:lnTo>
                    <a:pt x="110282" y="189595"/>
                  </a:lnTo>
                  <a:lnTo>
                    <a:pt x="108296" y="187442"/>
                  </a:lnTo>
                  <a:lnTo>
                    <a:pt x="106089" y="182227"/>
                  </a:lnTo>
                  <a:lnTo>
                    <a:pt x="104557" y="172198"/>
                  </a:lnTo>
                  <a:lnTo>
                    <a:pt x="103421" y="171610"/>
                  </a:lnTo>
                  <a:lnTo>
                    <a:pt x="99337" y="170958"/>
                  </a:lnTo>
                  <a:lnTo>
                    <a:pt x="97824" y="169726"/>
                  </a:lnTo>
                  <a:lnTo>
                    <a:pt x="96143" y="165534"/>
                  </a:lnTo>
                  <a:lnTo>
                    <a:pt x="94637" y="163993"/>
                  </a:lnTo>
                  <a:lnTo>
                    <a:pt x="90141" y="162280"/>
                  </a:lnTo>
                  <a:lnTo>
                    <a:pt x="87460" y="162883"/>
                  </a:lnTo>
                  <a:lnTo>
                    <a:pt x="75554" y="168630"/>
                  </a:lnTo>
                  <a:lnTo>
                    <a:pt x="63344" y="172723"/>
                  </a:lnTo>
                  <a:lnTo>
                    <a:pt x="57954" y="175135"/>
                  </a:lnTo>
                  <a:lnTo>
                    <a:pt x="54361" y="178860"/>
                  </a:lnTo>
                  <a:lnTo>
                    <a:pt x="43064" y="200996"/>
                  </a:lnTo>
                  <a:lnTo>
                    <a:pt x="20461" y="220726"/>
                  </a:lnTo>
                  <a:lnTo>
                    <a:pt x="14135" y="231945"/>
                  </a:lnTo>
                  <a:lnTo>
                    <a:pt x="1070" y="276551"/>
                  </a:lnTo>
                  <a:lnTo>
                    <a:pt x="0" y="287367"/>
                  </a:lnTo>
                  <a:lnTo>
                    <a:pt x="2572" y="294019"/>
                  </a:lnTo>
                  <a:lnTo>
                    <a:pt x="7789" y="301856"/>
                  </a:lnTo>
                  <a:lnTo>
                    <a:pt x="11325" y="302929"/>
                  </a:lnTo>
                  <a:lnTo>
                    <a:pt x="27276" y="303617"/>
                  </a:lnTo>
                  <a:lnTo>
                    <a:pt x="35861" y="300889"/>
                  </a:lnTo>
                  <a:lnTo>
                    <a:pt x="77936" y="272314"/>
                  </a:lnTo>
                  <a:lnTo>
                    <a:pt x="92624" y="255302"/>
                  </a:lnTo>
                  <a:lnTo>
                    <a:pt x="113658" y="215164"/>
                  </a:lnTo>
                  <a:lnTo>
                    <a:pt x="128641" y="170054"/>
                  </a:lnTo>
                  <a:lnTo>
                    <a:pt x="137395" y="122760"/>
                  </a:lnTo>
                  <a:lnTo>
                    <a:pt x="141762" y="75179"/>
                  </a:lnTo>
                  <a:lnTo>
                    <a:pt x="142366" y="31219"/>
                  </a:lnTo>
                  <a:lnTo>
                    <a:pt x="141340" y="21779"/>
                  </a:lnTo>
                  <a:lnTo>
                    <a:pt x="133290" y="0"/>
                  </a:lnTo>
                  <a:lnTo>
                    <a:pt x="133015" y="4343"/>
                  </a:lnTo>
                  <a:lnTo>
                    <a:pt x="130128" y="9480"/>
                  </a:lnTo>
                  <a:lnTo>
                    <a:pt x="127876" y="12332"/>
                  </a:lnTo>
                  <a:lnTo>
                    <a:pt x="125375" y="21145"/>
                  </a:lnTo>
                  <a:lnTo>
                    <a:pt x="121145" y="38007"/>
                  </a:lnTo>
                  <a:lnTo>
                    <a:pt x="117091" y="51254"/>
                  </a:lnTo>
                  <a:lnTo>
                    <a:pt x="113075" y="97622"/>
                  </a:lnTo>
                  <a:lnTo>
                    <a:pt x="108446" y="123814"/>
                  </a:lnTo>
                  <a:lnTo>
                    <a:pt x="112928" y="170568"/>
                  </a:lnTo>
                  <a:lnTo>
                    <a:pt x="116550" y="215256"/>
                  </a:lnTo>
                  <a:lnTo>
                    <a:pt x="122026" y="242907"/>
                  </a:lnTo>
                  <a:lnTo>
                    <a:pt x="123339" y="287339"/>
                  </a:lnTo>
                  <a:lnTo>
                    <a:pt x="123374" y="303214"/>
                  </a:lnTo>
                  <a:lnTo>
                    <a:pt x="128430" y="298560"/>
                  </a:lnTo>
                  <a:lnTo>
                    <a:pt x="130913" y="293349"/>
                  </a:lnTo>
                  <a:lnTo>
                    <a:pt x="133695" y="278265"/>
                  </a:lnTo>
                  <a:lnTo>
                    <a:pt x="139368" y="267766"/>
                  </a:lnTo>
                  <a:lnTo>
                    <a:pt x="142576" y="252779"/>
                  </a:lnTo>
                  <a:lnTo>
                    <a:pt x="158847" y="220221"/>
                  </a:lnTo>
                  <a:lnTo>
                    <a:pt x="159722" y="216326"/>
                  </a:lnTo>
                  <a:lnTo>
                    <a:pt x="166340" y="209176"/>
                  </a:lnTo>
                  <a:lnTo>
                    <a:pt x="175278" y="203530"/>
                  </a:lnTo>
                  <a:lnTo>
                    <a:pt x="182779" y="201019"/>
                  </a:lnTo>
                  <a:lnTo>
                    <a:pt x="185202" y="199291"/>
                  </a:lnTo>
                  <a:lnTo>
                    <a:pt x="186818" y="197081"/>
                  </a:lnTo>
                  <a:lnTo>
                    <a:pt x="187895" y="194549"/>
                  </a:lnTo>
                  <a:lnTo>
                    <a:pt x="189672" y="192861"/>
                  </a:lnTo>
                  <a:lnTo>
                    <a:pt x="194467" y="190986"/>
                  </a:lnTo>
                  <a:lnTo>
                    <a:pt x="197228" y="191545"/>
                  </a:lnTo>
                  <a:lnTo>
                    <a:pt x="207327" y="197819"/>
                  </a:lnTo>
                  <a:lnTo>
                    <a:pt x="208311" y="201303"/>
                  </a:lnTo>
                  <a:lnTo>
                    <a:pt x="209053" y="221370"/>
                  </a:lnTo>
                  <a:lnTo>
                    <a:pt x="206256" y="227645"/>
                  </a:lnTo>
                  <a:lnTo>
                    <a:pt x="193908" y="250014"/>
                  </a:lnTo>
                  <a:lnTo>
                    <a:pt x="182783" y="278321"/>
                  </a:lnTo>
                  <a:lnTo>
                    <a:pt x="164242" y="303596"/>
                  </a:lnTo>
                  <a:lnTo>
                    <a:pt x="163320" y="306835"/>
                  </a:lnTo>
                  <a:lnTo>
                    <a:pt x="161646" y="308993"/>
                  </a:lnTo>
                  <a:lnTo>
                    <a:pt x="155293" y="313090"/>
                  </a:lnTo>
                  <a:lnTo>
                    <a:pt x="152389" y="321343"/>
                  </a:lnTo>
                  <a:lnTo>
                    <a:pt x="151988" y="314504"/>
                  </a:lnTo>
                  <a:lnTo>
                    <a:pt x="158502" y="305942"/>
                  </a:lnTo>
                  <a:lnTo>
                    <a:pt x="160154" y="300158"/>
                  </a:lnTo>
                  <a:lnTo>
                    <a:pt x="166532" y="294060"/>
                  </a:lnTo>
                  <a:lnTo>
                    <a:pt x="175363" y="286764"/>
                  </a:lnTo>
                  <a:lnTo>
                    <a:pt x="185228" y="271814"/>
                  </a:lnTo>
                  <a:lnTo>
                    <a:pt x="187906" y="263824"/>
                  </a:lnTo>
                  <a:lnTo>
                    <a:pt x="194741" y="256744"/>
                  </a:lnTo>
                  <a:lnTo>
                    <a:pt x="239441" y="224421"/>
                  </a:lnTo>
                  <a:lnTo>
                    <a:pt x="253271" y="212771"/>
                  </a:lnTo>
                  <a:lnTo>
                    <a:pt x="259775" y="210418"/>
                  </a:lnTo>
                  <a:lnTo>
                    <a:pt x="261933" y="208732"/>
                  </a:lnTo>
                  <a:lnTo>
                    <a:pt x="266029" y="202362"/>
                  </a:lnTo>
                  <a:lnTo>
                    <a:pt x="270737" y="200500"/>
                  </a:lnTo>
                  <a:lnTo>
                    <a:pt x="272416" y="201062"/>
                  </a:lnTo>
                  <a:lnTo>
                    <a:pt x="273535" y="202496"/>
                  </a:lnTo>
                  <a:lnTo>
                    <a:pt x="275332" y="207343"/>
                  </a:lnTo>
                  <a:lnTo>
                    <a:pt x="269141" y="215905"/>
                  </a:lnTo>
                  <a:lnTo>
                    <a:pt x="266048" y="224713"/>
                  </a:lnTo>
                  <a:lnTo>
                    <a:pt x="259957" y="234025"/>
                  </a:lnTo>
                  <a:lnTo>
                    <a:pt x="256624" y="243487"/>
                  </a:lnTo>
                  <a:lnTo>
                    <a:pt x="250462" y="252994"/>
                  </a:lnTo>
                  <a:lnTo>
                    <a:pt x="248166" y="262513"/>
                  </a:lnTo>
                  <a:lnTo>
                    <a:pt x="247326" y="273330"/>
                  </a:lnTo>
                  <a:lnTo>
                    <a:pt x="255411" y="283247"/>
                  </a:lnTo>
                  <a:lnTo>
                    <a:pt x="258963" y="284074"/>
                  </a:lnTo>
                  <a:lnTo>
                    <a:pt x="275774" y="28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42"/>
            <p:cNvSpPr/>
            <p:nvPr>
              <p:custDataLst>
                <p:tags r:id="rId62"/>
              </p:custDataLst>
            </p:nvPr>
          </p:nvSpPr>
          <p:spPr>
            <a:xfrm>
              <a:off x="5981700" y="4953000"/>
              <a:ext cx="171451" cy="19048"/>
            </a:xfrm>
            <a:custGeom>
              <a:avLst/>
              <a:gdLst/>
              <a:ahLst/>
              <a:cxnLst/>
              <a:rect l="0" t="0" r="0" b="0"/>
              <a:pathLst>
                <a:path w="171451" h="19048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46264" y="19047"/>
                  </a:lnTo>
                  <a:lnTo>
                    <a:pt x="76754" y="17991"/>
                  </a:lnTo>
                  <a:lnTo>
                    <a:pt x="123791" y="10408"/>
                  </a:lnTo>
                  <a:lnTo>
                    <a:pt x="145099" y="872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43"/>
            <p:cNvSpPr/>
            <p:nvPr>
              <p:custDataLst>
                <p:tags r:id="rId63"/>
              </p:custDataLst>
            </p:nvPr>
          </p:nvSpPr>
          <p:spPr>
            <a:xfrm>
              <a:off x="6305550" y="472440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8575" y="44460"/>
                  </a:lnTo>
                  <a:lnTo>
                    <a:pt x="28575" y="88164"/>
                  </a:lnTo>
                  <a:lnTo>
                    <a:pt x="27517" y="129750"/>
                  </a:lnTo>
                  <a:lnTo>
                    <a:pt x="16816" y="1687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44"/>
            <p:cNvSpPr/>
            <p:nvPr>
              <p:custDataLst>
                <p:tags r:id="rId64"/>
              </p:custDataLst>
            </p:nvPr>
          </p:nvSpPr>
          <p:spPr>
            <a:xfrm>
              <a:off x="6343650" y="4686300"/>
              <a:ext cx="161892" cy="285751"/>
            </a:xfrm>
            <a:custGeom>
              <a:avLst/>
              <a:gdLst/>
              <a:ahLst/>
              <a:cxnLst/>
              <a:rect l="0" t="0" r="0" b="0"/>
              <a:pathLst>
                <a:path w="161892" h="285751">
                  <a:moveTo>
                    <a:pt x="152400" y="0"/>
                  </a:moveTo>
                  <a:lnTo>
                    <a:pt x="152400" y="0"/>
                  </a:lnTo>
                  <a:lnTo>
                    <a:pt x="157456" y="0"/>
                  </a:lnTo>
                  <a:lnTo>
                    <a:pt x="158945" y="1058"/>
                  </a:lnTo>
                  <a:lnTo>
                    <a:pt x="159938" y="2822"/>
                  </a:lnTo>
                  <a:lnTo>
                    <a:pt x="161664" y="9701"/>
                  </a:lnTo>
                  <a:lnTo>
                    <a:pt x="161891" y="22666"/>
                  </a:lnTo>
                  <a:lnTo>
                    <a:pt x="153443" y="31593"/>
                  </a:lnTo>
                  <a:lnTo>
                    <a:pt x="146745" y="36937"/>
                  </a:lnTo>
                  <a:lnTo>
                    <a:pt x="139303" y="48519"/>
                  </a:lnTo>
                  <a:lnTo>
                    <a:pt x="129470" y="73202"/>
                  </a:lnTo>
                  <a:lnTo>
                    <a:pt x="98208" y="118543"/>
                  </a:lnTo>
                  <a:lnTo>
                    <a:pt x="69748" y="165277"/>
                  </a:lnTo>
                  <a:lnTo>
                    <a:pt x="42241" y="211765"/>
                  </a:lnTo>
                  <a:lnTo>
                    <a:pt x="19106" y="25711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45"/>
            <p:cNvSpPr/>
            <p:nvPr>
              <p:custDataLst>
                <p:tags r:id="rId65"/>
              </p:custDataLst>
            </p:nvPr>
          </p:nvSpPr>
          <p:spPr>
            <a:xfrm>
              <a:off x="6410325" y="4972086"/>
              <a:ext cx="161926" cy="142840"/>
            </a:xfrm>
            <a:custGeom>
              <a:avLst/>
              <a:gdLst/>
              <a:ahLst/>
              <a:cxnLst/>
              <a:rect l="0" t="0" r="0" b="0"/>
              <a:pathLst>
                <a:path w="161926" h="142840">
                  <a:moveTo>
                    <a:pt x="0" y="28539"/>
                  </a:moveTo>
                  <a:lnTo>
                    <a:pt x="0" y="28539"/>
                  </a:lnTo>
                  <a:lnTo>
                    <a:pt x="0" y="10930"/>
                  </a:lnTo>
                  <a:lnTo>
                    <a:pt x="1058" y="10449"/>
                  </a:lnTo>
                  <a:lnTo>
                    <a:pt x="5056" y="9916"/>
                  </a:lnTo>
                  <a:lnTo>
                    <a:pt x="6545" y="8715"/>
                  </a:lnTo>
                  <a:lnTo>
                    <a:pt x="9132" y="1325"/>
                  </a:lnTo>
                  <a:lnTo>
                    <a:pt x="12173" y="569"/>
                  </a:lnTo>
                  <a:lnTo>
                    <a:pt x="26848" y="0"/>
                  </a:lnTo>
                  <a:lnTo>
                    <a:pt x="35838" y="6517"/>
                  </a:lnTo>
                  <a:lnTo>
                    <a:pt x="44721" y="9667"/>
                  </a:lnTo>
                  <a:lnTo>
                    <a:pt x="54054" y="15774"/>
                  </a:lnTo>
                  <a:lnTo>
                    <a:pt x="60361" y="17574"/>
                  </a:lnTo>
                  <a:lnTo>
                    <a:pt x="62466" y="19112"/>
                  </a:lnTo>
                  <a:lnTo>
                    <a:pt x="63868" y="21196"/>
                  </a:lnTo>
                  <a:lnTo>
                    <a:pt x="65844" y="29186"/>
                  </a:lnTo>
                  <a:lnTo>
                    <a:pt x="66661" y="60300"/>
                  </a:lnTo>
                  <a:lnTo>
                    <a:pt x="65607" y="62413"/>
                  </a:lnTo>
                  <a:lnTo>
                    <a:pt x="63847" y="63822"/>
                  </a:lnTo>
                  <a:lnTo>
                    <a:pt x="59068" y="66445"/>
                  </a:lnTo>
                  <a:lnTo>
                    <a:pt x="44285" y="79732"/>
                  </a:lnTo>
                  <a:lnTo>
                    <a:pt x="40849" y="85864"/>
                  </a:lnTo>
                  <a:lnTo>
                    <a:pt x="38263" y="92117"/>
                  </a:lnTo>
                  <a:lnTo>
                    <a:pt x="33587" y="98423"/>
                  </a:lnTo>
                  <a:lnTo>
                    <a:pt x="27980" y="101932"/>
                  </a:lnTo>
                  <a:lnTo>
                    <a:pt x="20814" y="104185"/>
                  </a:lnTo>
                  <a:lnTo>
                    <a:pt x="20226" y="105428"/>
                  </a:lnTo>
                  <a:lnTo>
                    <a:pt x="19204" y="112892"/>
                  </a:lnTo>
                  <a:lnTo>
                    <a:pt x="20211" y="113349"/>
                  </a:lnTo>
                  <a:lnTo>
                    <a:pt x="24152" y="113858"/>
                  </a:lnTo>
                  <a:lnTo>
                    <a:pt x="29431" y="116906"/>
                  </a:lnTo>
                  <a:lnTo>
                    <a:pt x="35305" y="120730"/>
                  </a:lnTo>
                  <a:lnTo>
                    <a:pt x="45621" y="122882"/>
                  </a:lnTo>
                  <a:lnTo>
                    <a:pt x="61613" y="124578"/>
                  </a:lnTo>
                  <a:lnTo>
                    <a:pt x="92245" y="131955"/>
                  </a:lnTo>
                  <a:lnTo>
                    <a:pt x="123847" y="135957"/>
                  </a:lnTo>
                  <a:lnTo>
                    <a:pt x="142882" y="140800"/>
                  </a:lnTo>
                  <a:lnTo>
                    <a:pt x="161925" y="14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746"/>
          <p:cNvSpPr/>
          <p:nvPr>
            <p:custDataLst>
              <p:tags r:id="rId15"/>
            </p:custDataLst>
          </p:nvPr>
        </p:nvSpPr>
        <p:spPr>
          <a:xfrm>
            <a:off x="4591050" y="4477142"/>
            <a:ext cx="19051" cy="171059"/>
          </a:xfrm>
          <a:custGeom>
            <a:avLst/>
            <a:gdLst/>
            <a:ahLst/>
            <a:cxnLst/>
            <a:rect l="0" t="0" r="0" b="0"/>
            <a:pathLst>
              <a:path w="19051" h="171059">
                <a:moveTo>
                  <a:pt x="9525" y="9133"/>
                </a:moveTo>
                <a:lnTo>
                  <a:pt x="9525" y="9133"/>
                </a:lnTo>
                <a:lnTo>
                  <a:pt x="17726" y="9133"/>
                </a:lnTo>
                <a:lnTo>
                  <a:pt x="18167" y="8075"/>
                </a:lnTo>
                <a:lnTo>
                  <a:pt x="19016" y="0"/>
                </a:lnTo>
                <a:lnTo>
                  <a:pt x="19050" y="44269"/>
                </a:lnTo>
                <a:lnTo>
                  <a:pt x="19050" y="91815"/>
                </a:lnTo>
                <a:lnTo>
                  <a:pt x="9349" y="135082"/>
                </a:lnTo>
                <a:lnTo>
                  <a:pt x="2161" y="153995"/>
                </a:lnTo>
                <a:lnTo>
                  <a:pt x="0" y="171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747"/>
          <p:cNvSpPr/>
          <p:nvPr>
            <p:custDataLst>
              <p:tags r:id="rId16"/>
            </p:custDataLst>
          </p:nvPr>
        </p:nvSpPr>
        <p:spPr>
          <a:xfrm>
            <a:off x="6029359" y="4857750"/>
            <a:ext cx="57117" cy="9526"/>
          </a:xfrm>
          <a:custGeom>
            <a:avLst/>
            <a:gdLst/>
            <a:ahLst/>
            <a:cxnLst/>
            <a:rect l="0" t="0" r="0" b="0"/>
            <a:pathLst>
              <a:path w="57117" h="9526">
                <a:moveTo>
                  <a:pt x="9491" y="9525"/>
                </a:moveTo>
                <a:lnTo>
                  <a:pt x="9491" y="9525"/>
                </a:lnTo>
                <a:lnTo>
                  <a:pt x="82" y="9525"/>
                </a:lnTo>
                <a:lnTo>
                  <a:pt x="0" y="4469"/>
                </a:lnTo>
                <a:lnTo>
                  <a:pt x="1047" y="2980"/>
                </a:lnTo>
                <a:lnTo>
                  <a:pt x="2803" y="1986"/>
                </a:lnTo>
                <a:lnTo>
                  <a:pt x="9669" y="262"/>
                </a:lnTo>
                <a:lnTo>
                  <a:pt x="5711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189"/>
          <p:cNvGrpSpPr/>
          <p:nvPr/>
        </p:nvGrpSpPr>
        <p:grpSpPr>
          <a:xfrm>
            <a:off x="2191314" y="5981700"/>
            <a:ext cx="513226" cy="285751"/>
            <a:chOff x="2191314" y="5981700"/>
            <a:chExt cx="513226" cy="285751"/>
          </a:xfrm>
        </p:grpSpPr>
        <p:sp>
          <p:nvSpPr>
            <p:cNvPr id="233" name="SMARTInkShape-748"/>
            <p:cNvSpPr/>
            <p:nvPr>
              <p:custDataLst>
                <p:tags r:id="rId42"/>
              </p:custDataLst>
            </p:nvPr>
          </p:nvSpPr>
          <p:spPr>
            <a:xfrm>
              <a:off x="2191314" y="6115050"/>
              <a:ext cx="370912" cy="19051"/>
            </a:xfrm>
            <a:custGeom>
              <a:avLst/>
              <a:gdLst/>
              <a:ahLst/>
              <a:cxnLst/>
              <a:rect l="0" t="0" r="0" b="0"/>
              <a:pathLst>
                <a:path w="370912" h="19051">
                  <a:moveTo>
                    <a:pt x="47061" y="0"/>
                  </a:moveTo>
                  <a:lnTo>
                    <a:pt x="47061" y="0"/>
                  </a:lnTo>
                  <a:lnTo>
                    <a:pt x="25603" y="0"/>
                  </a:lnTo>
                  <a:lnTo>
                    <a:pt x="18827" y="2822"/>
                  </a:lnTo>
                  <a:lnTo>
                    <a:pt x="12287" y="6545"/>
                  </a:lnTo>
                  <a:lnTo>
                    <a:pt x="0" y="9409"/>
                  </a:lnTo>
                  <a:lnTo>
                    <a:pt x="41824" y="9523"/>
                  </a:lnTo>
                  <a:lnTo>
                    <a:pt x="86513" y="9525"/>
                  </a:lnTo>
                  <a:lnTo>
                    <a:pt x="126350" y="9525"/>
                  </a:lnTo>
                  <a:lnTo>
                    <a:pt x="162276" y="9525"/>
                  </a:lnTo>
                  <a:lnTo>
                    <a:pt x="199732" y="9525"/>
                  </a:lnTo>
                  <a:lnTo>
                    <a:pt x="237641" y="12347"/>
                  </a:lnTo>
                  <a:lnTo>
                    <a:pt x="275685" y="17064"/>
                  </a:lnTo>
                  <a:lnTo>
                    <a:pt x="316353" y="18657"/>
                  </a:lnTo>
                  <a:lnTo>
                    <a:pt x="362224" y="19027"/>
                  </a:lnTo>
                  <a:lnTo>
                    <a:pt x="3709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49"/>
            <p:cNvSpPr/>
            <p:nvPr>
              <p:custDataLst>
                <p:tags r:id="rId43"/>
              </p:custDataLst>
            </p:nvPr>
          </p:nvSpPr>
          <p:spPr>
            <a:xfrm>
              <a:off x="2248909" y="6200775"/>
              <a:ext cx="341892" cy="47572"/>
            </a:xfrm>
            <a:custGeom>
              <a:avLst/>
              <a:gdLst/>
              <a:ahLst/>
              <a:cxnLst/>
              <a:rect l="0" t="0" r="0" b="0"/>
              <a:pathLst>
                <a:path w="341892" h="47572">
                  <a:moveTo>
                    <a:pt x="103766" y="9525"/>
                  </a:moveTo>
                  <a:lnTo>
                    <a:pt x="103766" y="9525"/>
                  </a:lnTo>
                  <a:lnTo>
                    <a:pt x="63993" y="22782"/>
                  </a:lnTo>
                  <a:lnTo>
                    <a:pt x="31004" y="30634"/>
                  </a:lnTo>
                  <a:lnTo>
                    <a:pt x="21686" y="34781"/>
                  </a:lnTo>
                  <a:lnTo>
                    <a:pt x="2398" y="37663"/>
                  </a:lnTo>
                  <a:lnTo>
                    <a:pt x="1262" y="38867"/>
                  </a:lnTo>
                  <a:lnTo>
                    <a:pt x="0" y="43027"/>
                  </a:lnTo>
                  <a:lnTo>
                    <a:pt x="1781" y="44560"/>
                  </a:lnTo>
                  <a:lnTo>
                    <a:pt x="14399" y="46717"/>
                  </a:lnTo>
                  <a:lnTo>
                    <a:pt x="59122" y="47571"/>
                  </a:lnTo>
                  <a:lnTo>
                    <a:pt x="85599" y="44787"/>
                  </a:lnTo>
                  <a:lnTo>
                    <a:pt x="128047" y="39421"/>
                  </a:lnTo>
                  <a:lnTo>
                    <a:pt x="170651" y="31815"/>
                  </a:lnTo>
                  <a:lnTo>
                    <a:pt x="206369" y="28477"/>
                  </a:lnTo>
                  <a:lnTo>
                    <a:pt x="253542" y="21225"/>
                  </a:lnTo>
                  <a:lnTo>
                    <a:pt x="298804" y="14422"/>
                  </a:lnTo>
                  <a:lnTo>
                    <a:pt x="341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50"/>
            <p:cNvSpPr/>
            <p:nvPr>
              <p:custDataLst>
                <p:tags r:id="rId44"/>
              </p:custDataLst>
            </p:nvPr>
          </p:nvSpPr>
          <p:spPr>
            <a:xfrm>
              <a:off x="2619410" y="5981700"/>
              <a:ext cx="85130" cy="285751"/>
            </a:xfrm>
            <a:custGeom>
              <a:avLst/>
              <a:gdLst/>
              <a:ahLst/>
              <a:cxnLst/>
              <a:rect l="0" t="0" r="0" b="0"/>
              <a:pathLst>
                <a:path w="85130" h="285751">
                  <a:moveTo>
                    <a:pt x="9490" y="0"/>
                  </a:moveTo>
                  <a:lnTo>
                    <a:pt x="9490" y="0"/>
                  </a:lnTo>
                  <a:lnTo>
                    <a:pt x="1289" y="0"/>
                  </a:lnTo>
                  <a:lnTo>
                    <a:pt x="848" y="1058"/>
                  </a:lnTo>
                  <a:lnTo>
                    <a:pt x="0" y="27446"/>
                  </a:lnTo>
                  <a:lnTo>
                    <a:pt x="2803" y="36187"/>
                  </a:lnTo>
                  <a:lnTo>
                    <a:pt x="31436" y="78384"/>
                  </a:lnTo>
                  <a:lnTo>
                    <a:pt x="49456" y="102031"/>
                  </a:lnTo>
                  <a:lnTo>
                    <a:pt x="72913" y="146075"/>
                  </a:lnTo>
                  <a:lnTo>
                    <a:pt x="81434" y="165107"/>
                  </a:lnTo>
                  <a:lnTo>
                    <a:pt x="85129" y="196851"/>
                  </a:lnTo>
                  <a:lnTo>
                    <a:pt x="82619" y="206728"/>
                  </a:lnTo>
                  <a:lnTo>
                    <a:pt x="63285" y="239811"/>
                  </a:lnTo>
                  <a:lnTo>
                    <a:pt x="31529" y="272080"/>
                  </a:lnTo>
                  <a:lnTo>
                    <a:pt x="949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90"/>
          <p:cNvGrpSpPr/>
          <p:nvPr/>
        </p:nvGrpSpPr>
        <p:grpSpPr>
          <a:xfrm>
            <a:off x="3116048" y="5525989"/>
            <a:ext cx="1451890" cy="912864"/>
            <a:chOff x="3116048" y="5525989"/>
            <a:chExt cx="1451890" cy="912864"/>
          </a:xfrm>
        </p:grpSpPr>
        <p:sp>
          <p:nvSpPr>
            <p:cNvPr id="237" name="SMARTInkShape-751"/>
            <p:cNvSpPr/>
            <p:nvPr>
              <p:custDataLst>
                <p:tags r:id="rId32"/>
              </p:custDataLst>
            </p:nvPr>
          </p:nvSpPr>
          <p:spPr>
            <a:xfrm>
              <a:off x="3238500" y="5697322"/>
              <a:ext cx="171451" cy="532029"/>
            </a:xfrm>
            <a:custGeom>
              <a:avLst/>
              <a:gdLst/>
              <a:ahLst/>
              <a:cxnLst/>
              <a:rect l="0" t="0" r="0" b="0"/>
              <a:pathLst>
                <a:path w="171451" h="532029">
                  <a:moveTo>
                    <a:pt x="171450" y="55778"/>
                  </a:moveTo>
                  <a:lnTo>
                    <a:pt x="171450" y="55778"/>
                  </a:lnTo>
                  <a:lnTo>
                    <a:pt x="171450" y="33388"/>
                  </a:lnTo>
                  <a:lnTo>
                    <a:pt x="168628" y="27130"/>
                  </a:lnTo>
                  <a:lnTo>
                    <a:pt x="164904" y="20820"/>
                  </a:lnTo>
                  <a:lnTo>
                    <a:pt x="163249" y="14488"/>
                  </a:lnTo>
                  <a:lnTo>
                    <a:pt x="161749" y="12376"/>
                  </a:lnTo>
                  <a:lnTo>
                    <a:pt x="159691" y="10968"/>
                  </a:lnTo>
                  <a:lnTo>
                    <a:pt x="151738" y="8987"/>
                  </a:lnTo>
                  <a:lnTo>
                    <a:pt x="148784" y="8709"/>
                  </a:lnTo>
                  <a:lnTo>
                    <a:pt x="142679" y="5578"/>
                  </a:lnTo>
                  <a:lnTo>
                    <a:pt x="136438" y="1717"/>
                  </a:lnTo>
                  <a:lnTo>
                    <a:pt x="130137" y="0"/>
                  </a:lnTo>
                  <a:lnTo>
                    <a:pt x="126974" y="601"/>
                  </a:lnTo>
                  <a:lnTo>
                    <a:pt x="114295" y="6347"/>
                  </a:lnTo>
                  <a:lnTo>
                    <a:pt x="101951" y="10440"/>
                  </a:lnTo>
                  <a:lnTo>
                    <a:pt x="87711" y="18355"/>
                  </a:lnTo>
                  <a:lnTo>
                    <a:pt x="73417" y="30511"/>
                  </a:lnTo>
                  <a:lnTo>
                    <a:pt x="44460" y="73146"/>
                  </a:lnTo>
                  <a:lnTo>
                    <a:pt x="32810" y="103894"/>
                  </a:lnTo>
                  <a:lnTo>
                    <a:pt x="24076" y="143032"/>
                  </a:lnTo>
                  <a:lnTo>
                    <a:pt x="20539" y="170531"/>
                  </a:lnTo>
                  <a:lnTo>
                    <a:pt x="26785" y="210224"/>
                  </a:lnTo>
                  <a:lnTo>
                    <a:pt x="29398" y="255014"/>
                  </a:lnTo>
                  <a:lnTo>
                    <a:pt x="36745" y="295263"/>
                  </a:lnTo>
                  <a:lnTo>
                    <a:pt x="37922" y="334168"/>
                  </a:lnTo>
                  <a:lnTo>
                    <a:pt x="38076" y="373368"/>
                  </a:lnTo>
                  <a:lnTo>
                    <a:pt x="37040" y="419936"/>
                  </a:lnTo>
                  <a:lnTo>
                    <a:pt x="22911" y="465464"/>
                  </a:lnTo>
                  <a:lnTo>
                    <a:pt x="19136" y="485612"/>
                  </a:lnTo>
                  <a:lnTo>
                    <a:pt x="0" y="532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52"/>
            <p:cNvSpPr/>
            <p:nvPr>
              <p:custDataLst>
                <p:tags r:id="rId33"/>
              </p:custDataLst>
            </p:nvPr>
          </p:nvSpPr>
          <p:spPr>
            <a:xfrm>
              <a:off x="3116048" y="6353291"/>
              <a:ext cx="102934" cy="85562"/>
            </a:xfrm>
            <a:custGeom>
              <a:avLst/>
              <a:gdLst/>
              <a:ahLst/>
              <a:cxnLst/>
              <a:rect l="0" t="0" r="0" b="0"/>
              <a:pathLst>
                <a:path w="102934" h="85562">
                  <a:moveTo>
                    <a:pt x="93877" y="9409"/>
                  </a:moveTo>
                  <a:lnTo>
                    <a:pt x="93877" y="9409"/>
                  </a:lnTo>
                  <a:lnTo>
                    <a:pt x="80620" y="9409"/>
                  </a:lnTo>
                  <a:lnTo>
                    <a:pt x="74580" y="6587"/>
                  </a:lnTo>
                  <a:lnTo>
                    <a:pt x="68367" y="2864"/>
                  </a:lnTo>
                  <a:lnTo>
                    <a:pt x="55755" y="472"/>
                  </a:lnTo>
                  <a:lnTo>
                    <a:pt x="43073" y="0"/>
                  </a:lnTo>
                  <a:lnTo>
                    <a:pt x="36725" y="2758"/>
                  </a:lnTo>
                  <a:lnTo>
                    <a:pt x="30376" y="6453"/>
                  </a:lnTo>
                  <a:lnTo>
                    <a:pt x="20852" y="9592"/>
                  </a:lnTo>
                  <a:lnTo>
                    <a:pt x="10033" y="17494"/>
                  </a:lnTo>
                  <a:lnTo>
                    <a:pt x="8988" y="21117"/>
                  </a:lnTo>
                  <a:lnTo>
                    <a:pt x="8710" y="23564"/>
                  </a:lnTo>
                  <a:lnTo>
                    <a:pt x="5578" y="29106"/>
                  </a:lnTo>
                  <a:lnTo>
                    <a:pt x="1716" y="35096"/>
                  </a:lnTo>
                  <a:lnTo>
                    <a:pt x="0" y="41287"/>
                  </a:lnTo>
                  <a:lnTo>
                    <a:pt x="601" y="44420"/>
                  </a:lnTo>
                  <a:lnTo>
                    <a:pt x="6347" y="57051"/>
                  </a:lnTo>
                  <a:lnTo>
                    <a:pt x="6948" y="60220"/>
                  </a:lnTo>
                  <a:lnTo>
                    <a:pt x="12852" y="69737"/>
                  </a:lnTo>
                  <a:lnTo>
                    <a:pt x="21304" y="79260"/>
                  </a:lnTo>
                  <a:lnTo>
                    <a:pt x="27403" y="82787"/>
                  </a:lnTo>
                  <a:lnTo>
                    <a:pt x="39942" y="85051"/>
                  </a:lnTo>
                  <a:lnTo>
                    <a:pt x="64012" y="85561"/>
                  </a:lnTo>
                  <a:lnTo>
                    <a:pt x="67617" y="84518"/>
                  </a:lnTo>
                  <a:lnTo>
                    <a:pt x="70020" y="82765"/>
                  </a:lnTo>
                  <a:lnTo>
                    <a:pt x="71622" y="80538"/>
                  </a:lnTo>
                  <a:lnTo>
                    <a:pt x="79047" y="78064"/>
                  </a:lnTo>
                  <a:lnTo>
                    <a:pt x="83990" y="77404"/>
                  </a:lnTo>
                  <a:lnTo>
                    <a:pt x="87286" y="75906"/>
                  </a:lnTo>
                  <a:lnTo>
                    <a:pt x="89483" y="73848"/>
                  </a:lnTo>
                  <a:lnTo>
                    <a:pt x="101821" y="58785"/>
                  </a:lnTo>
                  <a:lnTo>
                    <a:pt x="102933" y="47440"/>
                  </a:lnTo>
                  <a:lnTo>
                    <a:pt x="102032" y="44289"/>
                  </a:lnTo>
                  <a:lnTo>
                    <a:pt x="100371" y="42187"/>
                  </a:lnTo>
                  <a:lnTo>
                    <a:pt x="98207" y="40785"/>
                  </a:lnTo>
                  <a:lnTo>
                    <a:pt x="74827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53"/>
            <p:cNvSpPr/>
            <p:nvPr>
              <p:custDataLst>
                <p:tags r:id="rId34"/>
              </p:custDataLst>
            </p:nvPr>
          </p:nvSpPr>
          <p:spPr>
            <a:xfrm>
              <a:off x="3181351" y="5525989"/>
              <a:ext cx="161914" cy="99142"/>
            </a:xfrm>
            <a:custGeom>
              <a:avLst/>
              <a:gdLst/>
              <a:ahLst/>
              <a:cxnLst/>
              <a:rect l="0" t="0" r="0" b="0"/>
              <a:pathLst>
                <a:path w="161914" h="99142">
                  <a:moveTo>
                    <a:pt x="85724" y="8036"/>
                  </a:moveTo>
                  <a:lnTo>
                    <a:pt x="85724" y="8036"/>
                  </a:lnTo>
                  <a:lnTo>
                    <a:pt x="85724" y="16237"/>
                  </a:lnTo>
                  <a:lnTo>
                    <a:pt x="84666" y="16678"/>
                  </a:lnTo>
                  <a:lnTo>
                    <a:pt x="77523" y="17445"/>
                  </a:lnTo>
                  <a:lnTo>
                    <a:pt x="76788" y="20332"/>
                  </a:lnTo>
                  <a:lnTo>
                    <a:pt x="76592" y="22584"/>
                  </a:lnTo>
                  <a:lnTo>
                    <a:pt x="73551" y="27906"/>
                  </a:lnTo>
                  <a:lnTo>
                    <a:pt x="52520" y="50755"/>
                  </a:lnTo>
                  <a:lnTo>
                    <a:pt x="46978" y="53481"/>
                  </a:lnTo>
                  <a:lnTo>
                    <a:pt x="44019" y="54207"/>
                  </a:lnTo>
                  <a:lnTo>
                    <a:pt x="28745" y="64219"/>
                  </a:lnTo>
                  <a:lnTo>
                    <a:pt x="11288" y="65149"/>
                  </a:lnTo>
                  <a:lnTo>
                    <a:pt x="1478" y="56982"/>
                  </a:lnTo>
                  <a:lnTo>
                    <a:pt x="656" y="53425"/>
                  </a:lnTo>
                  <a:lnTo>
                    <a:pt x="0" y="22467"/>
                  </a:lnTo>
                  <a:lnTo>
                    <a:pt x="1058" y="20832"/>
                  </a:lnTo>
                  <a:lnTo>
                    <a:pt x="2822" y="19741"/>
                  </a:lnTo>
                  <a:lnTo>
                    <a:pt x="9700" y="17848"/>
                  </a:lnTo>
                  <a:lnTo>
                    <a:pt x="14188" y="17688"/>
                  </a:lnTo>
                  <a:lnTo>
                    <a:pt x="15808" y="18705"/>
                  </a:lnTo>
                  <a:lnTo>
                    <a:pt x="16889" y="20440"/>
                  </a:lnTo>
                  <a:lnTo>
                    <a:pt x="17609" y="22655"/>
                  </a:lnTo>
                  <a:lnTo>
                    <a:pt x="19147" y="24132"/>
                  </a:lnTo>
                  <a:lnTo>
                    <a:pt x="29221" y="29325"/>
                  </a:lnTo>
                  <a:lnTo>
                    <a:pt x="63507" y="60978"/>
                  </a:lnTo>
                  <a:lnTo>
                    <a:pt x="76201" y="67177"/>
                  </a:lnTo>
                  <a:lnTo>
                    <a:pt x="97562" y="81323"/>
                  </a:lnTo>
                  <a:lnTo>
                    <a:pt x="103695" y="89605"/>
                  </a:lnTo>
                  <a:lnTo>
                    <a:pt x="108880" y="91914"/>
                  </a:lnTo>
                  <a:lnTo>
                    <a:pt x="126321" y="94454"/>
                  </a:lnTo>
                  <a:lnTo>
                    <a:pt x="128663" y="96340"/>
                  </a:lnTo>
                  <a:lnTo>
                    <a:pt x="130225" y="98656"/>
                  </a:lnTo>
                  <a:lnTo>
                    <a:pt x="132325" y="99141"/>
                  </a:lnTo>
                  <a:lnTo>
                    <a:pt x="134783" y="98406"/>
                  </a:lnTo>
                  <a:lnTo>
                    <a:pt x="140336" y="95826"/>
                  </a:lnTo>
                  <a:lnTo>
                    <a:pt x="150601" y="94032"/>
                  </a:lnTo>
                  <a:lnTo>
                    <a:pt x="156923" y="88785"/>
                  </a:lnTo>
                  <a:lnTo>
                    <a:pt x="159701" y="83436"/>
                  </a:lnTo>
                  <a:lnTo>
                    <a:pt x="161729" y="65116"/>
                  </a:lnTo>
                  <a:lnTo>
                    <a:pt x="161913" y="42957"/>
                  </a:lnTo>
                  <a:lnTo>
                    <a:pt x="159097" y="36609"/>
                  </a:lnTo>
                  <a:lnTo>
                    <a:pt x="146735" y="20736"/>
                  </a:lnTo>
                  <a:lnTo>
                    <a:pt x="144590" y="14386"/>
                  </a:lnTo>
                  <a:lnTo>
                    <a:pt x="142960" y="12269"/>
                  </a:lnTo>
                  <a:lnTo>
                    <a:pt x="124711" y="3537"/>
                  </a:lnTo>
                  <a:lnTo>
                    <a:pt x="112327" y="0"/>
                  </a:lnTo>
                  <a:lnTo>
                    <a:pt x="108751" y="56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54"/>
            <p:cNvSpPr/>
            <p:nvPr>
              <p:custDataLst>
                <p:tags r:id="rId35"/>
              </p:custDataLst>
            </p:nvPr>
          </p:nvSpPr>
          <p:spPr>
            <a:xfrm>
              <a:off x="3505366" y="6029456"/>
              <a:ext cx="180810" cy="180845"/>
            </a:xfrm>
            <a:custGeom>
              <a:avLst/>
              <a:gdLst/>
              <a:ahLst/>
              <a:cxnLst/>
              <a:rect l="0" t="0" r="0" b="0"/>
              <a:pathLst>
                <a:path w="180810" h="180845">
                  <a:moveTo>
                    <a:pt x="18884" y="37969"/>
                  </a:moveTo>
                  <a:lnTo>
                    <a:pt x="18884" y="37969"/>
                  </a:lnTo>
                  <a:lnTo>
                    <a:pt x="18884" y="55685"/>
                  </a:lnTo>
                  <a:lnTo>
                    <a:pt x="19942" y="56130"/>
                  </a:lnTo>
                  <a:lnTo>
                    <a:pt x="23941" y="56624"/>
                  </a:lnTo>
                  <a:lnTo>
                    <a:pt x="25430" y="57814"/>
                  </a:lnTo>
                  <a:lnTo>
                    <a:pt x="27085" y="61958"/>
                  </a:lnTo>
                  <a:lnTo>
                    <a:pt x="28585" y="63487"/>
                  </a:lnTo>
                  <a:lnTo>
                    <a:pt x="33073" y="65186"/>
                  </a:lnTo>
                  <a:lnTo>
                    <a:pt x="41550" y="66142"/>
                  </a:lnTo>
                  <a:lnTo>
                    <a:pt x="47655" y="63543"/>
                  </a:lnTo>
                  <a:lnTo>
                    <a:pt x="53896" y="59918"/>
                  </a:lnTo>
                  <a:lnTo>
                    <a:pt x="66526" y="57591"/>
                  </a:lnTo>
                  <a:lnTo>
                    <a:pt x="69695" y="57401"/>
                  </a:lnTo>
                  <a:lnTo>
                    <a:pt x="76039" y="54366"/>
                  </a:lnTo>
                  <a:lnTo>
                    <a:pt x="91910" y="41853"/>
                  </a:lnTo>
                  <a:lnTo>
                    <a:pt x="98259" y="39696"/>
                  </a:lnTo>
                  <a:lnTo>
                    <a:pt x="100376" y="38062"/>
                  </a:lnTo>
                  <a:lnTo>
                    <a:pt x="110783" y="21823"/>
                  </a:lnTo>
                  <a:lnTo>
                    <a:pt x="113693" y="11240"/>
                  </a:lnTo>
                  <a:lnTo>
                    <a:pt x="114095" y="1355"/>
                  </a:lnTo>
                  <a:lnTo>
                    <a:pt x="113050" y="860"/>
                  </a:lnTo>
                  <a:lnTo>
                    <a:pt x="105930" y="0"/>
                  </a:lnTo>
                  <a:lnTo>
                    <a:pt x="76426" y="11634"/>
                  </a:lnTo>
                  <a:lnTo>
                    <a:pt x="44103" y="35940"/>
                  </a:lnTo>
                  <a:lnTo>
                    <a:pt x="9411" y="78718"/>
                  </a:lnTo>
                  <a:lnTo>
                    <a:pt x="2671" y="93082"/>
                  </a:lnTo>
                  <a:lnTo>
                    <a:pt x="0" y="125425"/>
                  </a:lnTo>
                  <a:lnTo>
                    <a:pt x="2730" y="132577"/>
                  </a:lnTo>
                  <a:lnTo>
                    <a:pt x="13106" y="145792"/>
                  </a:lnTo>
                  <a:lnTo>
                    <a:pt x="44892" y="164958"/>
                  </a:lnTo>
                  <a:lnTo>
                    <a:pt x="88769" y="177492"/>
                  </a:lnTo>
                  <a:lnTo>
                    <a:pt x="133383" y="180550"/>
                  </a:lnTo>
                  <a:lnTo>
                    <a:pt x="180809" y="18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55"/>
            <p:cNvSpPr/>
            <p:nvPr>
              <p:custDataLst>
                <p:tags r:id="rId36"/>
              </p:custDataLst>
            </p:nvPr>
          </p:nvSpPr>
          <p:spPr>
            <a:xfrm>
              <a:off x="3619500" y="58483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9525"/>
                  </a:moveTo>
                  <a:lnTo>
                    <a:pt x="0" y="9525"/>
                  </a:lnTo>
                  <a:lnTo>
                    <a:pt x="9408" y="18934"/>
                  </a:lnTo>
                  <a:lnTo>
                    <a:pt x="32190" y="19050"/>
                  </a:lnTo>
                  <a:lnTo>
                    <a:pt x="38296" y="16228"/>
                  </a:lnTo>
                  <a:lnTo>
                    <a:pt x="44537" y="12505"/>
                  </a:lnTo>
                  <a:lnTo>
                    <a:pt x="55059" y="10408"/>
                  </a:lnTo>
                  <a:lnTo>
                    <a:pt x="82728" y="85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56"/>
            <p:cNvSpPr/>
            <p:nvPr>
              <p:custDataLst>
                <p:tags r:id="rId37"/>
              </p:custDataLst>
            </p:nvPr>
          </p:nvSpPr>
          <p:spPr>
            <a:xfrm>
              <a:off x="3810000" y="5776213"/>
              <a:ext cx="104776" cy="109797"/>
            </a:xfrm>
            <a:custGeom>
              <a:avLst/>
              <a:gdLst/>
              <a:ahLst/>
              <a:cxnLst/>
              <a:rect l="0" t="0" r="0" b="0"/>
              <a:pathLst>
                <a:path w="104776" h="109797">
                  <a:moveTo>
                    <a:pt x="0" y="24512"/>
                  </a:moveTo>
                  <a:lnTo>
                    <a:pt x="0" y="24512"/>
                  </a:lnTo>
                  <a:lnTo>
                    <a:pt x="0" y="6902"/>
                  </a:lnTo>
                  <a:lnTo>
                    <a:pt x="1058" y="6422"/>
                  </a:lnTo>
                  <a:lnTo>
                    <a:pt x="8201" y="5589"/>
                  </a:lnTo>
                  <a:lnTo>
                    <a:pt x="14189" y="443"/>
                  </a:lnTo>
                  <a:lnTo>
                    <a:pt x="16868" y="0"/>
                  </a:lnTo>
                  <a:lnTo>
                    <a:pt x="19712" y="763"/>
                  </a:lnTo>
                  <a:lnTo>
                    <a:pt x="28466" y="5901"/>
                  </a:lnTo>
                  <a:lnTo>
                    <a:pt x="36623" y="13581"/>
                  </a:lnTo>
                  <a:lnTo>
                    <a:pt x="38867" y="22313"/>
                  </a:lnTo>
                  <a:lnTo>
                    <a:pt x="44559" y="31152"/>
                  </a:lnTo>
                  <a:lnTo>
                    <a:pt x="46263" y="37340"/>
                  </a:lnTo>
                  <a:lnTo>
                    <a:pt x="45658" y="40473"/>
                  </a:lnTo>
                  <a:lnTo>
                    <a:pt x="39906" y="53104"/>
                  </a:lnTo>
                  <a:lnTo>
                    <a:pt x="37280" y="68964"/>
                  </a:lnTo>
                  <a:lnTo>
                    <a:pt x="24874" y="84837"/>
                  </a:lnTo>
                  <a:lnTo>
                    <a:pt x="440" y="109796"/>
                  </a:lnTo>
                  <a:lnTo>
                    <a:pt x="11" y="92891"/>
                  </a:lnTo>
                  <a:lnTo>
                    <a:pt x="31799" y="50269"/>
                  </a:lnTo>
                  <a:lnTo>
                    <a:pt x="38122" y="46543"/>
                  </a:lnTo>
                  <a:lnTo>
                    <a:pt x="44460" y="43828"/>
                  </a:lnTo>
                  <a:lnTo>
                    <a:pt x="50804" y="39094"/>
                  </a:lnTo>
                  <a:lnTo>
                    <a:pt x="54330" y="33462"/>
                  </a:lnTo>
                  <a:lnTo>
                    <a:pt x="55269" y="30479"/>
                  </a:lnTo>
                  <a:lnTo>
                    <a:pt x="56955" y="28490"/>
                  </a:lnTo>
                  <a:lnTo>
                    <a:pt x="61649" y="26280"/>
                  </a:lnTo>
                  <a:lnTo>
                    <a:pt x="63324" y="24633"/>
                  </a:lnTo>
                  <a:lnTo>
                    <a:pt x="65186" y="19980"/>
                  </a:lnTo>
                  <a:lnTo>
                    <a:pt x="66740" y="18315"/>
                  </a:lnTo>
                  <a:lnTo>
                    <a:pt x="75769" y="15117"/>
                  </a:lnTo>
                  <a:lnTo>
                    <a:pt x="76162" y="23199"/>
                  </a:lnTo>
                  <a:lnTo>
                    <a:pt x="69647" y="31857"/>
                  </a:lnTo>
                  <a:lnTo>
                    <a:pt x="67556" y="40682"/>
                  </a:lnTo>
                  <a:lnTo>
                    <a:pt x="66678" y="84838"/>
                  </a:lnTo>
                  <a:lnTo>
                    <a:pt x="67735" y="86954"/>
                  </a:lnTo>
                  <a:lnTo>
                    <a:pt x="69498" y="88365"/>
                  </a:lnTo>
                  <a:lnTo>
                    <a:pt x="71732" y="89306"/>
                  </a:lnTo>
                  <a:lnTo>
                    <a:pt x="73221" y="90991"/>
                  </a:lnTo>
                  <a:lnTo>
                    <a:pt x="74876" y="95686"/>
                  </a:lnTo>
                  <a:lnTo>
                    <a:pt x="76376" y="97362"/>
                  </a:lnTo>
                  <a:lnTo>
                    <a:pt x="80864" y="99223"/>
                  </a:lnTo>
                  <a:lnTo>
                    <a:pt x="104775" y="100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57"/>
            <p:cNvSpPr/>
            <p:nvPr>
              <p:custDataLst>
                <p:tags r:id="rId38"/>
              </p:custDataLst>
            </p:nvPr>
          </p:nvSpPr>
          <p:spPr>
            <a:xfrm>
              <a:off x="3914775" y="5657860"/>
              <a:ext cx="85726" cy="76188"/>
            </a:xfrm>
            <a:custGeom>
              <a:avLst/>
              <a:gdLst/>
              <a:ahLst/>
              <a:cxnLst/>
              <a:rect l="0" t="0" r="0" b="0"/>
              <a:pathLst>
                <a:path w="85726" h="76188">
                  <a:moveTo>
                    <a:pt x="0" y="9515"/>
                  </a:moveTo>
                  <a:lnTo>
                    <a:pt x="0" y="9515"/>
                  </a:lnTo>
                  <a:lnTo>
                    <a:pt x="8201" y="1314"/>
                  </a:lnTo>
                  <a:lnTo>
                    <a:pt x="17610" y="106"/>
                  </a:lnTo>
                  <a:lnTo>
                    <a:pt x="32181" y="0"/>
                  </a:lnTo>
                  <a:lnTo>
                    <a:pt x="34154" y="1055"/>
                  </a:lnTo>
                  <a:lnTo>
                    <a:pt x="35470" y="2817"/>
                  </a:lnTo>
                  <a:lnTo>
                    <a:pt x="37989" y="7597"/>
                  </a:lnTo>
                  <a:lnTo>
                    <a:pt x="46147" y="17324"/>
                  </a:lnTo>
                  <a:lnTo>
                    <a:pt x="47495" y="27091"/>
                  </a:lnTo>
                  <a:lnTo>
                    <a:pt x="47586" y="33184"/>
                  </a:lnTo>
                  <a:lnTo>
                    <a:pt x="44786" y="38732"/>
                  </a:lnTo>
                  <a:lnTo>
                    <a:pt x="41072" y="44725"/>
                  </a:lnTo>
                  <a:lnTo>
                    <a:pt x="39421" y="50917"/>
                  </a:lnTo>
                  <a:lnTo>
                    <a:pt x="37922" y="52991"/>
                  </a:lnTo>
                  <a:lnTo>
                    <a:pt x="35865" y="54374"/>
                  </a:lnTo>
                  <a:lnTo>
                    <a:pt x="30757" y="56969"/>
                  </a:lnTo>
                  <a:lnTo>
                    <a:pt x="9564" y="76152"/>
                  </a:lnTo>
                  <a:lnTo>
                    <a:pt x="22786" y="76187"/>
                  </a:lnTo>
                  <a:lnTo>
                    <a:pt x="28824" y="73367"/>
                  </a:lnTo>
                  <a:lnTo>
                    <a:pt x="35035" y="69643"/>
                  </a:lnTo>
                  <a:lnTo>
                    <a:pt x="47647" y="67253"/>
                  </a:lnTo>
                  <a:lnTo>
                    <a:pt x="64561" y="65684"/>
                  </a:lnTo>
                  <a:lnTo>
                    <a:pt x="85725" y="5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58"/>
            <p:cNvSpPr/>
            <p:nvPr>
              <p:custDataLst>
                <p:tags r:id="rId39"/>
              </p:custDataLst>
            </p:nvPr>
          </p:nvSpPr>
          <p:spPr>
            <a:xfrm>
              <a:off x="4010025" y="5715000"/>
              <a:ext cx="85726" cy="171451"/>
            </a:xfrm>
            <a:custGeom>
              <a:avLst/>
              <a:gdLst/>
              <a:ahLst/>
              <a:cxnLst/>
              <a:rect l="0" t="0" r="0" b="0"/>
              <a:pathLst>
                <a:path w="85726" h="171451">
                  <a:moveTo>
                    <a:pt x="85725" y="0"/>
                  </a:moveTo>
                  <a:lnTo>
                    <a:pt x="85725" y="0"/>
                  </a:lnTo>
                  <a:lnTo>
                    <a:pt x="77524" y="8201"/>
                  </a:lnTo>
                  <a:lnTo>
                    <a:pt x="71536" y="9132"/>
                  </a:lnTo>
                  <a:lnTo>
                    <a:pt x="70974" y="10321"/>
                  </a:lnTo>
                  <a:lnTo>
                    <a:pt x="71658" y="12173"/>
                  </a:lnTo>
                  <a:lnTo>
                    <a:pt x="73172" y="14465"/>
                  </a:lnTo>
                  <a:lnTo>
                    <a:pt x="73123" y="17052"/>
                  </a:lnTo>
                  <a:lnTo>
                    <a:pt x="56453" y="55184"/>
                  </a:lnTo>
                  <a:lnTo>
                    <a:pt x="44312" y="74518"/>
                  </a:lnTo>
                  <a:lnTo>
                    <a:pt x="25004" y="122013"/>
                  </a:lnTo>
                  <a:lnTo>
                    <a:pt x="13680" y="139773"/>
                  </a:lnTo>
                  <a:lnTo>
                    <a:pt x="7524" y="1597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59"/>
            <p:cNvSpPr/>
            <p:nvPr>
              <p:custDataLst>
                <p:tags r:id="rId40"/>
              </p:custDataLst>
            </p:nvPr>
          </p:nvSpPr>
          <p:spPr>
            <a:xfrm>
              <a:off x="4086225" y="5819823"/>
              <a:ext cx="76201" cy="104690"/>
            </a:xfrm>
            <a:custGeom>
              <a:avLst/>
              <a:gdLst/>
              <a:ahLst/>
              <a:cxnLst/>
              <a:rect l="0" t="0" r="0" b="0"/>
              <a:pathLst>
                <a:path w="76201" h="104690">
                  <a:moveTo>
                    <a:pt x="0" y="38052"/>
                  </a:moveTo>
                  <a:lnTo>
                    <a:pt x="0" y="38052"/>
                  </a:lnTo>
                  <a:lnTo>
                    <a:pt x="0" y="23587"/>
                  </a:lnTo>
                  <a:lnTo>
                    <a:pt x="2822" y="18218"/>
                  </a:lnTo>
                  <a:lnTo>
                    <a:pt x="6546" y="12304"/>
                  </a:lnTo>
                  <a:lnTo>
                    <a:pt x="9132" y="1788"/>
                  </a:lnTo>
                  <a:lnTo>
                    <a:pt x="10321" y="1176"/>
                  </a:lnTo>
                  <a:lnTo>
                    <a:pt x="23704" y="0"/>
                  </a:lnTo>
                  <a:lnTo>
                    <a:pt x="29232" y="2796"/>
                  </a:lnTo>
                  <a:lnTo>
                    <a:pt x="35217" y="6508"/>
                  </a:lnTo>
                  <a:lnTo>
                    <a:pt x="45782" y="9086"/>
                  </a:lnTo>
                  <a:lnTo>
                    <a:pt x="52135" y="14417"/>
                  </a:lnTo>
                  <a:lnTo>
                    <a:pt x="54921" y="19786"/>
                  </a:lnTo>
                  <a:lnTo>
                    <a:pt x="56710" y="31857"/>
                  </a:lnTo>
                  <a:lnTo>
                    <a:pt x="54132" y="38121"/>
                  </a:lnTo>
                  <a:lnTo>
                    <a:pt x="21814" y="76204"/>
                  </a:lnTo>
                  <a:lnTo>
                    <a:pt x="20892" y="79361"/>
                  </a:lnTo>
                  <a:lnTo>
                    <a:pt x="19220" y="81467"/>
                  </a:lnTo>
                  <a:lnTo>
                    <a:pt x="1764" y="93714"/>
                  </a:lnTo>
                  <a:lnTo>
                    <a:pt x="784" y="97362"/>
                  </a:lnTo>
                  <a:lnTo>
                    <a:pt x="14" y="104599"/>
                  </a:lnTo>
                  <a:lnTo>
                    <a:pt x="5061" y="104689"/>
                  </a:lnTo>
                  <a:lnTo>
                    <a:pt x="6548" y="103643"/>
                  </a:lnTo>
                  <a:lnTo>
                    <a:pt x="7541" y="101888"/>
                  </a:lnTo>
                  <a:lnTo>
                    <a:pt x="8202" y="99659"/>
                  </a:lnTo>
                  <a:lnTo>
                    <a:pt x="9701" y="98174"/>
                  </a:lnTo>
                  <a:lnTo>
                    <a:pt x="14189" y="96522"/>
                  </a:lnTo>
                  <a:lnTo>
                    <a:pt x="31593" y="92553"/>
                  </a:lnTo>
                  <a:lnTo>
                    <a:pt x="45697" y="87714"/>
                  </a:lnTo>
                  <a:lnTo>
                    <a:pt x="59401" y="83459"/>
                  </a:lnTo>
                  <a:lnTo>
                    <a:pt x="76200" y="7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60"/>
            <p:cNvSpPr/>
            <p:nvPr>
              <p:custDataLst>
                <p:tags r:id="rId41"/>
              </p:custDataLst>
            </p:nvPr>
          </p:nvSpPr>
          <p:spPr>
            <a:xfrm>
              <a:off x="4257841" y="5996914"/>
              <a:ext cx="310097" cy="308506"/>
            </a:xfrm>
            <a:custGeom>
              <a:avLst/>
              <a:gdLst/>
              <a:ahLst/>
              <a:cxnLst/>
              <a:rect l="0" t="0" r="0" b="0"/>
              <a:pathLst>
                <a:path w="310097" h="308506">
                  <a:moveTo>
                    <a:pt x="114134" y="203861"/>
                  </a:moveTo>
                  <a:lnTo>
                    <a:pt x="114134" y="203861"/>
                  </a:lnTo>
                  <a:lnTo>
                    <a:pt x="114134" y="195660"/>
                  </a:lnTo>
                  <a:lnTo>
                    <a:pt x="113076" y="195219"/>
                  </a:lnTo>
                  <a:lnTo>
                    <a:pt x="109077" y="194729"/>
                  </a:lnTo>
                  <a:lnTo>
                    <a:pt x="107588" y="193540"/>
                  </a:lnTo>
                  <a:lnTo>
                    <a:pt x="105933" y="189396"/>
                  </a:lnTo>
                  <a:lnTo>
                    <a:pt x="104433" y="187867"/>
                  </a:lnTo>
                  <a:lnTo>
                    <a:pt x="99945" y="186169"/>
                  </a:lnTo>
                  <a:lnTo>
                    <a:pt x="71524" y="184822"/>
                  </a:lnTo>
                  <a:lnTo>
                    <a:pt x="65916" y="187638"/>
                  </a:lnTo>
                  <a:lnTo>
                    <a:pt x="25616" y="216609"/>
                  </a:lnTo>
                  <a:lnTo>
                    <a:pt x="4089" y="247431"/>
                  </a:lnTo>
                  <a:lnTo>
                    <a:pt x="1725" y="254269"/>
                  </a:lnTo>
                  <a:lnTo>
                    <a:pt x="0" y="281877"/>
                  </a:lnTo>
                  <a:lnTo>
                    <a:pt x="2730" y="288982"/>
                  </a:lnTo>
                  <a:lnTo>
                    <a:pt x="4940" y="292358"/>
                  </a:lnTo>
                  <a:lnTo>
                    <a:pt x="7471" y="294609"/>
                  </a:lnTo>
                  <a:lnTo>
                    <a:pt x="28485" y="306387"/>
                  </a:lnTo>
                  <a:lnTo>
                    <a:pt x="58839" y="308505"/>
                  </a:lnTo>
                  <a:lnTo>
                    <a:pt x="74349" y="303540"/>
                  </a:lnTo>
                  <a:lnTo>
                    <a:pt x="92007" y="291323"/>
                  </a:lnTo>
                  <a:lnTo>
                    <a:pt x="115858" y="268635"/>
                  </a:lnTo>
                  <a:lnTo>
                    <a:pt x="120192" y="258755"/>
                  </a:lnTo>
                  <a:lnTo>
                    <a:pt x="133716" y="215174"/>
                  </a:lnTo>
                  <a:lnTo>
                    <a:pt x="138712" y="200422"/>
                  </a:lnTo>
                  <a:lnTo>
                    <a:pt x="144742" y="162259"/>
                  </a:lnTo>
                  <a:lnTo>
                    <a:pt x="150754" y="119326"/>
                  </a:lnTo>
                  <a:lnTo>
                    <a:pt x="152039" y="78207"/>
                  </a:lnTo>
                  <a:lnTo>
                    <a:pt x="152217" y="33087"/>
                  </a:lnTo>
                  <a:lnTo>
                    <a:pt x="152231" y="12200"/>
                  </a:lnTo>
                  <a:lnTo>
                    <a:pt x="149411" y="4731"/>
                  </a:lnTo>
                  <a:lnTo>
                    <a:pt x="147177" y="1258"/>
                  </a:lnTo>
                  <a:lnTo>
                    <a:pt x="145687" y="0"/>
                  </a:lnTo>
                  <a:lnTo>
                    <a:pt x="144695" y="221"/>
                  </a:lnTo>
                  <a:lnTo>
                    <a:pt x="143101" y="3122"/>
                  </a:lnTo>
                  <a:lnTo>
                    <a:pt x="137769" y="8681"/>
                  </a:lnTo>
                  <a:lnTo>
                    <a:pt x="135221" y="16926"/>
                  </a:lnTo>
                  <a:lnTo>
                    <a:pt x="133032" y="26587"/>
                  </a:lnTo>
                  <a:lnTo>
                    <a:pt x="126906" y="39034"/>
                  </a:lnTo>
                  <a:lnTo>
                    <a:pt x="123944" y="80535"/>
                  </a:lnTo>
                  <a:lnTo>
                    <a:pt x="123684" y="127623"/>
                  </a:lnTo>
                  <a:lnTo>
                    <a:pt x="126486" y="158423"/>
                  </a:lnTo>
                  <a:lnTo>
                    <a:pt x="135418" y="203217"/>
                  </a:lnTo>
                  <a:lnTo>
                    <a:pt x="144891" y="231543"/>
                  </a:lnTo>
                  <a:lnTo>
                    <a:pt x="157814" y="248193"/>
                  </a:lnTo>
                  <a:lnTo>
                    <a:pt x="160005" y="254608"/>
                  </a:lnTo>
                  <a:lnTo>
                    <a:pt x="161649" y="256743"/>
                  </a:lnTo>
                  <a:lnTo>
                    <a:pt x="169806" y="260449"/>
                  </a:lnTo>
                  <a:lnTo>
                    <a:pt x="179355" y="252761"/>
                  </a:lnTo>
                  <a:lnTo>
                    <a:pt x="188126" y="243076"/>
                  </a:lnTo>
                  <a:lnTo>
                    <a:pt x="225266" y="196522"/>
                  </a:lnTo>
                  <a:lnTo>
                    <a:pt x="241134" y="173444"/>
                  </a:lnTo>
                  <a:lnTo>
                    <a:pt x="247484" y="169176"/>
                  </a:lnTo>
                  <a:lnTo>
                    <a:pt x="250659" y="168038"/>
                  </a:lnTo>
                  <a:lnTo>
                    <a:pt x="252776" y="166220"/>
                  </a:lnTo>
                  <a:lnTo>
                    <a:pt x="256813" y="159664"/>
                  </a:lnTo>
                  <a:lnTo>
                    <a:pt x="261508" y="157760"/>
                  </a:lnTo>
                  <a:lnTo>
                    <a:pt x="263184" y="158310"/>
                  </a:lnTo>
                  <a:lnTo>
                    <a:pt x="264300" y="159735"/>
                  </a:lnTo>
                  <a:lnTo>
                    <a:pt x="265541" y="164141"/>
                  </a:lnTo>
                  <a:lnTo>
                    <a:pt x="266093" y="169627"/>
                  </a:lnTo>
                  <a:lnTo>
                    <a:pt x="265182" y="171514"/>
                  </a:lnTo>
                  <a:lnTo>
                    <a:pt x="263516" y="172771"/>
                  </a:lnTo>
                  <a:lnTo>
                    <a:pt x="261347" y="173610"/>
                  </a:lnTo>
                  <a:lnTo>
                    <a:pt x="259901" y="176286"/>
                  </a:lnTo>
                  <a:lnTo>
                    <a:pt x="256808" y="189105"/>
                  </a:lnTo>
                  <a:lnTo>
                    <a:pt x="246817" y="203455"/>
                  </a:lnTo>
                  <a:lnTo>
                    <a:pt x="241896" y="210030"/>
                  </a:lnTo>
                  <a:lnTo>
                    <a:pt x="235915" y="222875"/>
                  </a:lnTo>
                  <a:lnTo>
                    <a:pt x="209422" y="251448"/>
                  </a:lnTo>
                  <a:lnTo>
                    <a:pt x="234020" y="225791"/>
                  </a:lnTo>
                  <a:lnTo>
                    <a:pt x="236209" y="219605"/>
                  </a:lnTo>
                  <a:lnTo>
                    <a:pt x="242825" y="213328"/>
                  </a:lnTo>
                  <a:lnTo>
                    <a:pt x="259264" y="200675"/>
                  </a:lnTo>
                  <a:lnTo>
                    <a:pt x="263303" y="194331"/>
                  </a:lnTo>
                  <a:lnTo>
                    <a:pt x="266156" y="187984"/>
                  </a:lnTo>
                  <a:lnTo>
                    <a:pt x="270952" y="181635"/>
                  </a:lnTo>
                  <a:lnTo>
                    <a:pt x="276611" y="178108"/>
                  </a:lnTo>
                  <a:lnTo>
                    <a:pt x="282654" y="175482"/>
                  </a:lnTo>
                  <a:lnTo>
                    <a:pt x="304503" y="156364"/>
                  </a:lnTo>
                  <a:lnTo>
                    <a:pt x="309652" y="156274"/>
                  </a:lnTo>
                  <a:lnTo>
                    <a:pt x="310096" y="157320"/>
                  </a:lnTo>
                  <a:lnTo>
                    <a:pt x="305253" y="165939"/>
                  </a:lnTo>
                  <a:lnTo>
                    <a:pt x="304910" y="170426"/>
                  </a:lnTo>
                  <a:lnTo>
                    <a:pt x="301935" y="175948"/>
                  </a:lnTo>
                  <a:lnTo>
                    <a:pt x="298143" y="181931"/>
                  </a:lnTo>
                  <a:lnTo>
                    <a:pt x="295708" y="194394"/>
                  </a:lnTo>
                  <a:lnTo>
                    <a:pt x="295228" y="207047"/>
                  </a:lnTo>
                  <a:lnTo>
                    <a:pt x="292340" y="213391"/>
                  </a:lnTo>
                  <a:lnTo>
                    <a:pt x="288587" y="219738"/>
                  </a:lnTo>
                  <a:lnTo>
                    <a:pt x="286177" y="232436"/>
                  </a:lnTo>
                  <a:lnTo>
                    <a:pt x="285594" y="255985"/>
                  </a:lnTo>
                  <a:lnTo>
                    <a:pt x="286649" y="257661"/>
                  </a:lnTo>
                  <a:lnTo>
                    <a:pt x="288411" y="258777"/>
                  </a:lnTo>
                  <a:lnTo>
                    <a:pt x="295109" y="261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91"/>
          <p:cNvGrpSpPr/>
          <p:nvPr/>
        </p:nvGrpSpPr>
        <p:grpSpPr>
          <a:xfrm>
            <a:off x="4905536" y="6143625"/>
            <a:ext cx="114140" cy="129282"/>
            <a:chOff x="4905536" y="6143625"/>
            <a:chExt cx="114140" cy="129282"/>
          </a:xfrm>
        </p:grpSpPr>
        <p:sp>
          <p:nvSpPr>
            <p:cNvPr id="248" name="SMARTInkShape-761"/>
            <p:cNvSpPr/>
            <p:nvPr>
              <p:custDataLst>
                <p:tags r:id="rId30"/>
              </p:custDataLst>
            </p:nvPr>
          </p:nvSpPr>
          <p:spPr>
            <a:xfrm>
              <a:off x="4914900" y="61436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4531" y="0"/>
                  </a:lnTo>
                  <a:lnTo>
                    <a:pt x="79573" y="1058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62"/>
            <p:cNvSpPr/>
            <p:nvPr>
              <p:custDataLst>
                <p:tags r:id="rId31"/>
              </p:custDataLst>
            </p:nvPr>
          </p:nvSpPr>
          <p:spPr>
            <a:xfrm>
              <a:off x="4905536" y="6238875"/>
              <a:ext cx="85565" cy="34032"/>
            </a:xfrm>
            <a:custGeom>
              <a:avLst/>
              <a:gdLst/>
              <a:ahLst/>
              <a:cxnLst/>
              <a:rect l="0" t="0" r="0" b="0"/>
              <a:pathLst>
                <a:path w="85565" h="34032">
                  <a:moveTo>
                    <a:pt x="28414" y="0"/>
                  </a:moveTo>
                  <a:lnTo>
                    <a:pt x="28414" y="0"/>
                  </a:lnTo>
                  <a:lnTo>
                    <a:pt x="0" y="28414"/>
                  </a:lnTo>
                  <a:lnTo>
                    <a:pt x="10000" y="33584"/>
                  </a:lnTo>
                  <a:lnTo>
                    <a:pt x="14021" y="34031"/>
                  </a:lnTo>
                  <a:lnTo>
                    <a:pt x="59193" y="28697"/>
                  </a:lnTo>
                  <a:lnTo>
                    <a:pt x="8556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192"/>
          <p:cNvGrpSpPr/>
          <p:nvPr/>
        </p:nvGrpSpPr>
        <p:grpSpPr>
          <a:xfrm>
            <a:off x="5314950" y="5823897"/>
            <a:ext cx="762001" cy="624529"/>
            <a:chOff x="5314950" y="5823897"/>
            <a:chExt cx="762001" cy="624529"/>
          </a:xfrm>
        </p:grpSpPr>
        <p:sp>
          <p:nvSpPr>
            <p:cNvPr id="251" name="SMARTInkShape-763"/>
            <p:cNvSpPr/>
            <p:nvPr>
              <p:custDataLst>
                <p:tags r:id="rId23"/>
              </p:custDataLst>
            </p:nvPr>
          </p:nvSpPr>
          <p:spPr>
            <a:xfrm>
              <a:off x="5410793" y="5823897"/>
              <a:ext cx="561383" cy="395929"/>
            </a:xfrm>
            <a:custGeom>
              <a:avLst/>
              <a:gdLst/>
              <a:ahLst/>
              <a:cxnLst/>
              <a:rect l="0" t="0" r="0" b="0"/>
              <a:pathLst>
                <a:path w="561383" h="395929">
                  <a:moveTo>
                    <a:pt x="18457" y="395928"/>
                  </a:moveTo>
                  <a:lnTo>
                    <a:pt x="18457" y="395928"/>
                  </a:lnTo>
                  <a:lnTo>
                    <a:pt x="18457" y="350871"/>
                  </a:lnTo>
                  <a:lnTo>
                    <a:pt x="15635" y="309287"/>
                  </a:lnTo>
                  <a:lnTo>
                    <a:pt x="10256" y="271922"/>
                  </a:lnTo>
                  <a:lnTo>
                    <a:pt x="9194" y="227422"/>
                  </a:lnTo>
                  <a:lnTo>
                    <a:pt x="6161" y="186959"/>
                  </a:lnTo>
                  <a:lnTo>
                    <a:pt x="0" y="139640"/>
                  </a:lnTo>
                  <a:lnTo>
                    <a:pt x="729" y="126447"/>
                  </a:lnTo>
                  <a:lnTo>
                    <a:pt x="13606" y="83468"/>
                  </a:lnTo>
                  <a:lnTo>
                    <a:pt x="28179" y="63217"/>
                  </a:lnTo>
                  <a:lnTo>
                    <a:pt x="35478" y="56498"/>
                  </a:lnTo>
                  <a:lnTo>
                    <a:pt x="45777" y="49984"/>
                  </a:lnTo>
                  <a:lnTo>
                    <a:pt x="86221" y="41535"/>
                  </a:lnTo>
                  <a:lnTo>
                    <a:pt x="128504" y="30414"/>
                  </a:lnTo>
                  <a:lnTo>
                    <a:pt x="172134" y="24572"/>
                  </a:lnTo>
                  <a:lnTo>
                    <a:pt x="214392" y="18256"/>
                  </a:lnTo>
                  <a:lnTo>
                    <a:pt x="260427" y="14855"/>
                  </a:lnTo>
                  <a:lnTo>
                    <a:pt x="307580" y="8674"/>
                  </a:lnTo>
                  <a:lnTo>
                    <a:pt x="355066" y="6372"/>
                  </a:lnTo>
                  <a:lnTo>
                    <a:pt x="401591" y="4631"/>
                  </a:lnTo>
                  <a:lnTo>
                    <a:pt x="442658" y="0"/>
                  </a:lnTo>
                  <a:lnTo>
                    <a:pt x="480578" y="3332"/>
                  </a:lnTo>
                  <a:lnTo>
                    <a:pt x="527144" y="5130"/>
                  </a:lnTo>
                  <a:lnTo>
                    <a:pt x="554256" y="5379"/>
                  </a:lnTo>
                  <a:lnTo>
                    <a:pt x="556632" y="6445"/>
                  </a:lnTo>
                  <a:lnTo>
                    <a:pt x="558215" y="8214"/>
                  </a:lnTo>
                  <a:lnTo>
                    <a:pt x="561382" y="1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64"/>
            <p:cNvSpPr/>
            <p:nvPr>
              <p:custDataLst>
                <p:tags r:id="rId24"/>
              </p:custDataLst>
            </p:nvPr>
          </p:nvSpPr>
          <p:spPr>
            <a:xfrm>
              <a:off x="5658912" y="5962660"/>
              <a:ext cx="56089" cy="141373"/>
            </a:xfrm>
            <a:custGeom>
              <a:avLst/>
              <a:gdLst/>
              <a:ahLst/>
              <a:cxnLst/>
              <a:rect l="0" t="0" r="0" b="0"/>
              <a:pathLst>
                <a:path w="56089" h="141373">
                  <a:moveTo>
                    <a:pt x="56088" y="9515"/>
                  </a:moveTo>
                  <a:lnTo>
                    <a:pt x="56088" y="9515"/>
                  </a:lnTo>
                  <a:lnTo>
                    <a:pt x="56088" y="0"/>
                  </a:lnTo>
                  <a:lnTo>
                    <a:pt x="56088" y="14180"/>
                  </a:lnTo>
                  <a:lnTo>
                    <a:pt x="53266" y="19702"/>
                  </a:lnTo>
                  <a:lnTo>
                    <a:pt x="49543" y="25683"/>
                  </a:lnTo>
                  <a:lnTo>
                    <a:pt x="47151" y="38148"/>
                  </a:lnTo>
                  <a:lnTo>
                    <a:pt x="45767" y="45524"/>
                  </a:lnTo>
                  <a:lnTo>
                    <a:pt x="39036" y="60518"/>
                  </a:lnTo>
                  <a:lnTo>
                    <a:pt x="31398" y="72135"/>
                  </a:lnTo>
                  <a:lnTo>
                    <a:pt x="20250" y="98533"/>
                  </a:lnTo>
                  <a:lnTo>
                    <a:pt x="12426" y="110210"/>
                  </a:lnTo>
                  <a:lnTo>
                    <a:pt x="6424" y="123636"/>
                  </a:lnTo>
                  <a:lnTo>
                    <a:pt x="3928" y="126871"/>
                  </a:lnTo>
                  <a:lnTo>
                    <a:pt x="3323" y="129027"/>
                  </a:lnTo>
                  <a:lnTo>
                    <a:pt x="3978" y="130465"/>
                  </a:lnTo>
                  <a:lnTo>
                    <a:pt x="5473" y="131423"/>
                  </a:lnTo>
                  <a:lnTo>
                    <a:pt x="5411" y="133120"/>
                  </a:lnTo>
                  <a:lnTo>
                    <a:pt x="0" y="141372"/>
                  </a:lnTo>
                  <a:lnTo>
                    <a:pt x="8463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65"/>
            <p:cNvSpPr/>
            <p:nvPr>
              <p:custDataLst>
                <p:tags r:id="rId25"/>
              </p:custDataLst>
            </p:nvPr>
          </p:nvSpPr>
          <p:spPr>
            <a:xfrm>
              <a:off x="5781675" y="595312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9525" y="0"/>
                  </a:moveTo>
                  <a:lnTo>
                    <a:pt x="9525" y="0"/>
                  </a:lnTo>
                  <a:lnTo>
                    <a:pt x="18934" y="0"/>
                  </a:lnTo>
                  <a:lnTo>
                    <a:pt x="19050" y="22666"/>
                  </a:lnTo>
                  <a:lnTo>
                    <a:pt x="16228" y="28771"/>
                  </a:lnTo>
                  <a:lnTo>
                    <a:pt x="12505" y="35012"/>
                  </a:lnTo>
                  <a:lnTo>
                    <a:pt x="10113" y="47642"/>
                  </a:lnTo>
                  <a:lnTo>
                    <a:pt x="9535" y="79375"/>
                  </a:lnTo>
                  <a:lnTo>
                    <a:pt x="6708" y="85725"/>
                  </a:lnTo>
                  <a:lnTo>
                    <a:pt x="2981" y="92075"/>
                  </a:lnTo>
                  <a:lnTo>
                    <a:pt x="589" y="10477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66"/>
            <p:cNvSpPr/>
            <p:nvPr>
              <p:custDataLst>
                <p:tags r:id="rId26"/>
              </p:custDataLst>
            </p:nvPr>
          </p:nvSpPr>
          <p:spPr>
            <a:xfrm>
              <a:off x="5629428" y="5962650"/>
              <a:ext cx="218923" cy="19051"/>
            </a:xfrm>
            <a:custGeom>
              <a:avLst/>
              <a:gdLst/>
              <a:ahLst/>
              <a:cxnLst/>
              <a:rect l="0" t="0" r="0" b="0"/>
              <a:pathLst>
                <a:path w="218923" h="19051">
                  <a:moveTo>
                    <a:pt x="28422" y="19050"/>
                  </a:moveTo>
                  <a:lnTo>
                    <a:pt x="28422" y="19050"/>
                  </a:lnTo>
                  <a:lnTo>
                    <a:pt x="23366" y="19050"/>
                  </a:lnTo>
                  <a:lnTo>
                    <a:pt x="21877" y="17992"/>
                  </a:lnTo>
                  <a:lnTo>
                    <a:pt x="20883" y="16228"/>
                  </a:lnTo>
                  <a:lnTo>
                    <a:pt x="20221" y="13994"/>
                  </a:lnTo>
                  <a:lnTo>
                    <a:pt x="18721" y="12505"/>
                  </a:lnTo>
                  <a:lnTo>
                    <a:pt x="14233" y="10849"/>
                  </a:lnTo>
                  <a:lnTo>
                    <a:pt x="366" y="9559"/>
                  </a:lnTo>
                  <a:lnTo>
                    <a:pt x="0" y="4479"/>
                  </a:lnTo>
                  <a:lnTo>
                    <a:pt x="2066" y="2986"/>
                  </a:lnTo>
                  <a:lnTo>
                    <a:pt x="21320" y="393"/>
                  </a:lnTo>
                  <a:lnTo>
                    <a:pt x="63885" y="10"/>
                  </a:lnTo>
                  <a:lnTo>
                    <a:pt x="105529" y="1"/>
                  </a:lnTo>
                  <a:lnTo>
                    <a:pt x="145821" y="0"/>
                  </a:lnTo>
                  <a:lnTo>
                    <a:pt x="192540" y="0"/>
                  </a:lnTo>
                  <a:lnTo>
                    <a:pt x="218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67"/>
            <p:cNvSpPr/>
            <p:nvPr>
              <p:custDataLst>
                <p:tags r:id="rId27"/>
              </p:custDataLst>
            </p:nvPr>
          </p:nvSpPr>
          <p:spPr>
            <a:xfrm>
              <a:off x="5810250" y="5981703"/>
              <a:ext cx="171417" cy="257173"/>
            </a:xfrm>
            <a:custGeom>
              <a:avLst/>
              <a:gdLst/>
              <a:ahLst/>
              <a:cxnLst/>
              <a:rect l="0" t="0" r="0" b="0"/>
              <a:pathLst>
                <a:path w="171417" h="257173">
                  <a:moveTo>
                    <a:pt x="161925" y="9522"/>
                  </a:moveTo>
                  <a:lnTo>
                    <a:pt x="161925" y="9522"/>
                  </a:lnTo>
                  <a:lnTo>
                    <a:pt x="171416" y="31"/>
                  </a:lnTo>
                  <a:lnTo>
                    <a:pt x="155045" y="0"/>
                  </a:lnTo>
                  <a:lnTo>
                    <a:pt x="148127" y="5054"/>
                  </a:lnTo>
                  <a:lnTo>
                    <a:pt x="145210" y="10359"/>
                  </a:lnTo>
                  <a:lnTo>
                    <a:pt x="142854" y="16244"/>
                  </a:lnTo>
                  <a:lnTo>
                    <a:pt x="114245" y="59387"/>
                  </a:lnTo>
                  <a:lnTo>
                    <a:pt x="83871" y="101728"/>
                  </a:lnTo>
                  <a:lnTo>
                    <a:pt x="54914" y="146054"/>
                  </a:lnTo>
                  <a:lnTo>
                    <a:pt x="43421" y="171448"/>
                  </a:lnTo>
                  <a:lnTo>
                    <a:pt x="23985" y="196651"/>
                  </a:lnTo>
                  <a:lnTo>
                    <a:pt x="17202" y="216838"/>
                  </a:lnTo>
                  <a:lnTo>
                    <a:pt x="12937" y="224429"/>
                  </a:lnTo>
                  <a:lnTo>
                    <a:pt x="9478" y="234653"/>
                  </a:lnTo>
                  <a:lnTo>
                    <a:pt x="1456" y="245727"/>
                  </a:lnTo>
                  <a:lnTo>
                    <a:pt x="0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68"/>
            <p:cNvSpPr/>
            <p:nvPr>
              <p:custDataLst>
                <p:tags r:id="rId28"/>
              </p:custDataLst>
            </p:nvPr>
          </p:nvSpPr>
          <p:spPr>
            <a:xfrm>
              <a:off x="5915025" y="6134100"/>
              <a:ext cx="161926" cy="142876"/>
            </a:xfrm>
            <a:custGeom>
              <a:avLst/>
              <a:gdLst/>
              <a:ahLst/>
              <a:cxnLst/>
              <a:rect l="0" t="0" r="0" b="0"/>
              <a:pathLst>
                <a:path w="161926" h="142876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44460" y="0"/>
                  </a:lnTo>
                  <a:lnTo>
                    <a:pt x="64794" y="0"/>
                  </a:lnTo>
                  <a:lnTo>
                    <a:pt x="74711" y="8201"/>
                  </a:lnTo>
                  <a:lnTo>
                    <a:pt x="75538" y="11759"/>
                  </a:lnTo>
                  <a:lnTo>
                    <a:pt x="76069" y="22666"/>
                  </a:lnTo>
                  <a:lnTo>
                    <a:pt x="73320" y="28771"/>
                  </a:lnTo>
                  <a:lnTo>
                    <a:pt x="69628" y="35012"/>
                  </a:lnTo>
                  <a:lnTo>
                    <a:pt x="66491" y="44476"/>
                  </a:lnTo>
                  <a:lnTo>
                    <a:pt x="30445" y="92045"/>
                  </a:lnTo>
                  <a:lnTo>
                    <a:pt x="13496" y="111309"/>
                  </a:lnTo>
                  <a:lnTo>
                    <a:pt x="10048" y="121968"/>
                  </a:lnTo>
                  <a:lnTo>
                    <a:pt x="12580" y="125822"/>
                  </a:lnTo>
                  <a:lnTo>
                    <a:pt x="14737" y="128331"/>
                  </a:lnTo>
                  <a:lnTo>
                    <a:pt x="19955" y="131120"/>
                  </a:lnTo>
                  <a:lnTo>
                    <a:pt x="38179" y="133154"/>
                  </a:lnTo>
                  <a:lnTo>
                    <a:pt x="79860" y="136167"/>
                  </a:lnTo>
                  <a:lnTo>
                    <a:pt x="124776" y="142482"/>
                  </a:lnTo>
                  <a:lnTo>
                    <a:pt x="1619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69"/>
            <p:cNvSpPr/>
            <p:nvPr>
              <p:custDataLst>
                <p:tags r:id="rId29"/>
              </p:custDataLst>
            </p:nvPr>
          </p:nvSpPr>
          <p:spPr>
            <a:xfrm>
              <a:off x="5314950" y="6210300"/>
              <a:ext cx="95251" cy="238126"/>
            </a:xfrm>
            <a:custGeom>
              <a:avLst/>
              <a:gdLst/>
              <a:ahLst/>
              <a:cxnLst/>
              <a:rect l="0" t="0" r="0" b="0"/>
              <a:pathLst>
                <a:path w="95251" h="238126">
                  <a:moveTo>
                    <a:pt x="0" y="152400"/>
                  </a:moveTo>
                  <a:lnTo>
                    <a:pt x="0" y="152400"/>
                  </a:lnTo>
                  <a:lnTo>
                    <a:pt x="0" y="143268"/>
                  </a:lnTo>
                  <a:lnTo>
                    <a:pt x="0" y="151110"/>
                  </a:lnTo>
                  <a:lnTo>
                    <a:pt x="1058" y="151540"/>
                  </a:lnTo>
                  <a:lnTo>
                    <a:pt x="5056" y="152018"/>
                  </a:lnTo>
                  <a:lnTo>
                    <a:pt x="6545" y="153204"/>
                  </a:lnTo>
                  <a:lnTo>
                    <a:pt x="8201" y="157343"/>
                  </a:lnTo>
                  <a:lnTo>
                    <a:pt x="10321" y="168624"/>
                  </a:lnTo>
                  <a:lnTo>
                    <a:pt x="25986" y="190520"/>
                  </a:lnTo>
                  <a:lnTo>
                    <a:pt x="28482" y="196859"/>
                  </a:lnTo>
                  <a:lnTo>
                    <a:pt x="66664" y="238114"/>
                  </a:lnTo>
                  <a:lnTo>
                    <a:pt x="76084" y="238125"/>
                  </a:lnTo>
                  <a:lnTo>
                    <a:pt x="76166" y="233069"/>
                  </a:lnTo>
                  <a:lnTo>
                    <a:pt x="77236" y="231580"/>
                  </a:lnTo>
                  <a:lnTo>
                    <a:pt x="83734" y="229188"/>
                  </a:lnTo>
                  <a:lnTo>
                    <a:pt x="84398" y="228993"/>
                  </a:lnTo>
                  <a:lnTo>
                    <a:pt x="85136" y="225952"/>
                  </a:lnTo>
                  <a:lnTo>
                    <a:pt x="85725" y="180796"/>
                  </a:lnTo>
                  <a:lnTo>
                    <a:pt x="85725" y="133350"/>
                  </a:lnTo>
                  <a:lnTo>
                    <a:pt x="85725" y="130175"/>
                  </a:lnTo>
                  <a:lnTo>
                    <a:pt x="88547" y="123825"/>
                  </a:lnTo>
                  <a:lnTo>
                    <a:pt x="93926" y="116181"/>
                  </a:lnTo>
                  <a:lnTo>
                    <a:pt x="94988" y="107067"/>
                  </a:lnTo>
                  <a:lnTo>
                    <a:pt x="95250" y="71698"/>
                  </a:lnTo>
                  <a:lnTo>
                    <a:pt x="92428" y="66086"/>
                  </a:lnTo>
                  <a:lnTo>
                    <a:pt x="88705" y="60063"/>
                  </a:lnTo>
                  <a:lnTo>
                    <a:pt x="86117" y="49472"/>
                  </a:lnTo>
                  <a:lnTo>
                    <a:pt x="85725" y="2055"/>
                  </a:lnTo>
                  <a:lnTo>
                    <a:pt x="85725" y="1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93"/>
          <p:cNvGrpSpPr/>
          <p:nvPr/>
        </p:nvGrpSpPr>
        <p:grpSpPr>
          <a:xfrm>
            <a:off x="5476875" y="3013947"/>
            <a:ext cx="666751" cy="719678"/>
            <a:chOff x="5476875" y="3013947"/>
            <a:chExt cx="666751" cy="719678"/>
          </a:xfrm>
        </p:grpSpPr>
        <p:sp>
          <p:nvSpPr>
            <p:cNvPr id="259" name="SMARTInkShape-770"/>
            <p:cNvSpPr/>
            <p:nvPr>
              <p:custDataLst>
                <p:tags r:id="rId17"/>
              </p:custDataLst>
            </p:nvPr>
          </p:nvSpPr>
          <p:spPr>
            <a:xfrm>
              <a:off x="5476875" y="3013947"/>
              <a:ext cx="581026" cy="719678"/>
            </a:xfrm>
            <a:custGeom>
              <a:avLst/>
              <a:gdLst/>
              <a:ahLst/>
              <a:cxnLst/>
              <a:rect l="0" t="0" r="0" b="0"/>
              <a:pathLst>
                <a:path w="581026" h="719678">
                  <a:moveTo>
                    <a:pt x="0" y="538878"/>
                  </a:moveTo>
                  <a:lnTo>
                    <a:pt x="0" y="538878"/>
                  </a:lnTo>
                  <a:lnTo>
                    <a:pt x="5056" y="538878"/>
                  </a:lnTo>
                  <a:lnTo>
                    <a:pt x="6545" y="539936"/>
                  </a:lnTo>
                  <a:lnTo>
                    <a:pt x="7539" y="541700"/>
                  </a:lnTo>
                  <a:lnTo>
                    <a:pt x="10321" y="555125"/>
                  </a:lnTo>
                  <a:lnTo>
                    <a:pt x="15994" y="564388"/>
                  </a:lnTo>
                  <a:lnTo>
                    <a:pt x="18144" y="574894"/>
                  </a:lnTo>
                  <a:lnTo>
                    <a:pt x="19840" y="590942"/>
                  </a:lnTo>
                  <a:lnTo>
                    <a:pt x="35510" y="634202"/>
                  </a:lnTo>
                  <a:lnTo>
                    <a:pt x="40155" y="653200"/>
                  </a:lnTo>
                  <a:lnTo>
                    <a:pt x="48234" y="669412"/>
                  </a:lnTo>
                  <a:lnTo>
                    <a:pt x="79386" y="713062"/>
                  </a:lnTo>
                  <a:lnTo>
                    <a:pt x="85730" y="716835"/>
                  </a:lnTo>
                  <a:lnTo>
                    <a:pt x="98426" y="719257"/>
                  </a:lnTo>
                  <a:lnTo>
                    <a:pt x="107950" y="719677"/>
                  </a:lnTo>
                  <a:lnTo>
                    <a:pt x="110067" y="718677"/>
                  </a:lnTo>
                  <a:lnTo>
                    <a:pt x="111478" y="716952"/>
                  </a:lnTo>
                  <a:lnTo>
                    <a:pt x="121591" y="690187"/>
                  </a:lnTo>
                  <a:lnTo>
                    <a:pt x="130077" y="650722"/>
                  </a:lnTo>
                  <a:lnTo>
                    <a:pt x="132703" y="607263"/>
                  </a:lnTo>
                  <a:lnTo>
                    <a:pt x="133158" y="571840"/>
                  </a:lnTo>
                  <a:lnTo>
                    <a:pt x="130471" y="530653"/>
                  </a:lnTo>
                  <a:lnTo>
                    <a:pt x="122971" y="488816"/>
                  </a:lnTo>
                  <a:lnTo>
                    <a:pt x="116869" y="442906"/>
                  </a:lnTo>
                  <a:lnTo>
                    <a:pt x="112239" y="398611"/>
                  </a:lnTo>
                  <a:lnTo>
                    <a:pt x="104164" y="358676"/>
                  </a:lnTo>
                  <a:lnTo>
                    <a:pt x="95069" y="320032"/>
                  </a:lnTo>
                  <a:lnTo>
                    <a:pt x="82514" y="274105"/>
                  </a:lnTo>
                  <a:lnTo>
                    <a:pt x="66670" y="232346"/>
                  </a:lnTo>
                  <a:lnTo>
                    <a:pt x="49506" y="185616"/>
                  </a:lnTo>
                  <a:lnTo>
                    <a:pt x="47673" y="140575"/>
                  </a:lnTo>
                  <a:lnTo>
                    <a:pt x="50469" y="131490"/>
                  </a:lnTo>
                  <a:lnTo>
                    <a:pt x="60887" y="117035"/>
                  </a:lnTo>
                  <a:lnTo>
                    <a:pt x="100883" y="89390"/>
                  </a:lnTo>
                  <a:lnTo>
                    <a:pt x="142067" y="74539"/>
                  </a:lnTo>
                  <a:lnTo>
                    <a:pt x="179560" y="59337"/>
                  </a:lnTo>
                  <a:lnTo>
                    <a:pt x="223712" y="47659"/>
                  </a:lnTo>
                  <a:lnTo>
                    <a:pt x="270309" y="37496"/>
                  </a:lnTo>
                  <a:lnTo>
                    <a:pt x="317629" y="27783"/>
                  </a:lnTo>
                  <a:lnTo>
                    <a:pt x="365163" y="18201"/>
                  </a:lnTo>
                  <a:lnTo>
                    <a:pt x="411704" y="9718"/>
                  </a:lnTo>
                  <a:lnTo>
                    <a:pt x="451715" y="6734"/>
                  </a:lnTo>
                  <a:lnTo>
                    <a:pt x="494216" y="5726"/>
                  </a:lnTo>
                  <a:lnTo>
                    <a:pt x="535178" y="4452"/>
                  </a:lnTo>
                  <a:lnTo>
                    <a:pt x="554153" y="0"/>
                  </a:lnTo>
                  <a:lnTo>
                    <a:pt x="581025" y="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71"/>
            <p:cNvSpPr/>
            <p:nvPr>
              <p:custDataLst>
                <p:tags r:id="rId18"/>
              </p:custDataLst>
            </p:nvPr>
          </p:nvSpPr>
          <p:spPr>
            <a:xfrm>
              <a:off x="5734050" y="3209928"/>
              <a:ext cx="81611" cy="142873"/>
            </a:xfrm>
            <a:custGeom>
              <a:avLst/>
              <a:gdLst/>
              <a:ahLst/>
              <a:cxnLst/>
              <a:rect l="0" t="0" r="0" b="0"/>
              <a:pathLst>
                <a:path w="81611" h="142873">
                  <a:moveTo>
                    <a:pt x="66675" y="9522"/>
                  </a:moveTo>
                  <a:lnTo>
                    <a:pt x="66675" y="9522"/>
                  </a:lnTo>
                  <a:lnTo>
                    <a:pt x="66675" y="1321"/>
                  </a:lnTo>
                  <a:lnTo>
                    <a:pt x="67733" y="880"/>
                  </a:lnTo>
                  <a:lnTo>
                    <a:pt x="81610" y="4"/>
                  </a:lnTo>
                  <a:lnTo>
                    <a:pt x="79310" y="0"/>
                  </a:lnTo>
                  <a:lnTo>
                    <a:pt x="78274" y="1057"/>
                  </a:lnTo>
                  <a:lnTo>
                    <a:pt x="77122" y="5055"/>
                  </a:lnTo>
                  <a:lnTo>
                    <a:pt x="76473" y="13255"/>
                  </a:lnTo>
                  <a:lnTo>
                    <a:pt x="73499" y="19295"/>
                  </a:lnTo>
                  <a:lnTo>
                    <a:pt x="44403" y="64991"/>
                  </a:lnTo>
                  <a:lnTo>
                    <a:pt x="23281" y="98334"/>
                  </a:lnTo>
                  <a:lnTo>
                    <a:pt x="11817" y="126906"/>
                  </a:lnTo>
                  <a:lnTo>
                    <a:pt x="0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72"/>
            <p:cNvSpPr/>
            <p:nvPr>
              <p:custDataLst>
                <p:tags r:id="rId19"/>
              </p:custDataLst>
            </p:nvPr>
          </p:nvSpPr>
          <p:spPr>
            <a:xfrm>
              <a:off x="5857875" y="3201737"/>
              <a:ext cx="38087" cy="112964"/>
            </a:xfrm>
            <a:custGeom>
              <a:avLst/>
              <a:gdLst/>
              <a:ahLst/>
              <a:cxnLst/>
              <a:rect l="0" t="0" r="0" b="0"/>
              <a:pathLst>
                <a:path w="38087" h="112964">
                  <a:moveTo>
                    <a:pt x="0" y="27238"/>
                  </a:moveTo>
                  <a:lnTo>
                    <a:pt x="0" y="27238"/>
                  </a:lnTo>
                  <a:lnTo>
                    <a:pt x="16247" y="12050"/>
                  </a:lnTo>
                  <a:lnTo>
                    <a:pt x="25510" y="9332"/>
                  </a:lnTo>
                  <a:lnTo>
                    <a:pt x="36232" y="8339"/>
                  </a:lnTo>
                  <a:lnTo>
                    <a:pt x="36855" y="7230"/>
                  </a:lnTo>
                  <a:lnTo>
                    <a:pt x="37936" y="0"/>
                  </a:lnTo>
                  <a:lnTo>
                    <a:pt x="38086" y="12038"/>
                  </a:lnTo>
                  <a:lnTo>
                    <a:pt x="35272" y="18013"/>
                  </a:lnTo>
                  <a:lnTo>
                    <a:pt x="31552" y="24196"/>
                  </a:lnTo>
                  <a:lnTo>
                    <a:pt x="19690" y="64752"/>
                  </a:lnTo>
                  <a:lnTo>
                    <a:pt x="19477" y="68122"/>
                  </a:lnTo>
                  <a:lnTo>
                    <a:pt x="16418" y="74689"/>
                  </a:lnTo>
                  <a:lnTo>
                    <a:pt x="14120" y="77922"/>
                  </a:lnTo>
                  <a:lnTo>
                    <a:pt x="9929" y="100222"/>
                  </a:lnTo>
                  <a:lnTo>
                    <a:pt x="9525" y="11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73"/>
            <p:cNvSpPr/>
            <p:nvPr>
              <p:custDataLst>
                <p:tags r:id="rId20"/>
              </p:custDataLst>
            </p:nvPr>
          </p:nvSpPr>
          <p:spPr>
            <a:xfrm>
              <a:off x="5715198" y="3181350"/>
              <a:ext cx="209353" cy="47626"/>
            </a:xfrm>
            <a:custGeom>
              <a:avLst/>
              <a:gdLst/>
              <a:ahLst/>
              <a:cxnLst/>
              <a:rect l="0" t="0" r="0" b="0"/>
              <a:pathLst>
                <a:path w="209353" h="47626">
                  <a:moveTo>
                    <a:pt x="47427" y="47625"/>
                  </a:moveTo>
                  <a:lnTo>
                    <a:pt x="47427" y="47625"/>
                  </a:lnTo>
                  <a:lnTo>
                    <a:pt x="34170" y="47625"/>
                  </a:lnTo>
                  <a:lnTo>
                    <a:pt x="0" y="38135"/>
                  </a:lnTo>
                  <a:lnTo>
                    <a:pt x="4918" y="33054"/>
                  </a:lnTo>
                  <a:lnTo>
                    <a:pt x="13012" y="30566"/>
                  </a:lnTo>
                  <a:lnTo>
                    <a:pt x="29468" y="26343"/>
                  </a:lnTo>
                  <a:lnTo>
                    <a:pt x="47751" y="21211"/>
                  </a:lnTo>
                  <a:lnTo>
                    <a:pt x="66572" y="16868"/>
                  </a:lnTo>
                  <a:lnTo>
                    <a:pt x="80277" y="12789"/>
                  </a:lnTo>
                  <a:lnTo>
                    <a:pt x="124190" y="4898"/>
                  </a:lnTo>
                  <a:lnTo>
                    <a:pt x="163787" y="645"/>
                  </a:lnTo>
                  <a:lnTo>
                    <a:pt x="209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74"/>
            <p:cNvSpPr/>
            <p:nvPr>
              <p:custDataLst>
                <p:tags r:id="rId21"/>
              </p:custDataLst>
            </p:nvPr>
          </p:nvSpPr>
          <p:spPr>
            <a:xfrm>
              <a:off x="5886450" y="3209925"/>
              <a:ext cx="171058" cy="333376"/>
            </a:xfrm>
            <a:custGeom>
              <a:avLst/>
              <a:gdLst/>
              <a:ahLst/>
              <a:cxnLst/>
              <a:rect l="0" t="0" r="0" b="0"/>
              <a:pathLst>
                <a:path w="171058" h="333376">
                  <a:moveTo>
                    <a:pt x="161925" y="0"/>
                  </a:moveTo>
                  <a:lnTo>
                    <a:pt x="161925" y="0"/>
                  </a:lnTo>
                  <a:lnTo>
                    <a:pt x="171057" y="9133"/>
                  </a:lnTo>
                  <a:lnTo>
                    <a:pt x="163215" y="17692"/>
                  </a:lnTo>
                  <a:lnTo>
                    <a:pt x="161121" y="26386"/>
                  </a:lnTo>
                  <a:lnTo>
                    <a:pt x="155454" y="36275"/>
                  </a:lnTo>
                  <a:lnTo>
                    <a:pt x="142217" y="76465"/>
                  </a:lnTo>
                  <a:lnTo>
                    <a:pt x="120945" y="114323"/>
                  </a:lnTo>
                  <a:lnTo>
                    <a:pt x="110904" y="128069"/>
                  </a:lnTo>
                  <a:lnTo>
                    <a:pt x="87407" y="172008"/>
                  </a:lnTo>
                  <a:lnTo>
                    <a:pt x="64492" y="211610"/>
                  </a:lnTo>
                  <a:lnTo>
                    <a:pt x="41184" y="256388"/>
                  </a:lnTo>
                  <a:lnTo>
                    <a:pt x="26548" y="278226"/>
                  </a:lnTo>
                  <a:lnTo>
                    <a:pt x="9127" y="32095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75"/>
            <p:cNvSpPr/>
            <p:nvPr>
              <p:custDataLst>
                <p:tags r:id="rId22"/>
              </p:custDataLst>
            </p:nvPr>
          </p:nvSpPr>
          <p:spPr>
            <a:xfrm>
              <a:off x="5991225" y="3438564"/>
              <a:ext cx="152401" cy="142407"/>
            </a:xfrm>
            <a:custGeom>
              <a:avLst/>
              <a:gdLst/>
              <a:ahLst/>
              <a:cxnLst/>
              <a:rect l="0" t="0" r="0" b="0"/>
              <a:pathLst>
                <a:path w="152401" h="142407">
                  <a:moveTo>
                    <a:pt x="0" y="38061"/>
                  </a:moveTo>
                  <a:lnTo>
                    <a:pt x="0" y="38061"/>
                  </a:lnTo>
                  <a:lnTo>
                    <a:pt x="0" y="11237"/>
                  </a:lnTo>
                  <a:lnTo>
                    <a:pt x="8201" y="1438"/>
                  </a:lnTo>
                  <a:lnTo>
                    <a:pt x="11759" y="618"/>
                  </a:lnTo>
                  <a:lnTo>
                    <a:pt x="31881" y="0"/>
                  </a:lnTo>
                  <a:lnTo>
                    <a:pt x="38158" y="2800"/>
                  </a:lnTo>
                  <a:lnTo>
                    <a:pt x="44476" y="6514"/>
                  </a:lnTo>
                  <a:lnTo>
                    <a:pt x="50811" y="8165"/>
                  </a:lnTo>
                  <a:lnTo>
                    <a:pt x="52924" y="9664"/>
                  </a:lnTo>
                  <a:lnTo>
                    <a:pt x="54333" y="11721"/>
                  </a:lnTo>
                  <a:lnTo>
                    <a:pt x="56315" y="19673"/>
                  </a:lnTo>
                  <a:lnTo>
                    <a:pt x="56593" y="22627"/>
                  </a:lnTo>
                  <a:lnTo>
                    <a:pt x="59725" y="28732"/>
                  </a:lnTo>
                  <a:lnTo>
                    <a:pt x="63586" y="34973"/>
                  </a:lnTo>
                  <a:lnTo>
                    <a:pt x="65303" y="41274"/>
                  </a:lnTo>
                  <a:lnTo>
                    <a:pt x="64702" y="44437"/>
                  </a:lnTo>
                  <a:lnTo>
                    <a:pt x="58956" y="57116"/>
                  </a:lnTo>
                  <a:lnTo>
                    <a:pt x="58354" y="60289"/>
                  </a:lnTo>
                  <a:lnTo>
                    <a:pt x="33561" y="107519"/>
                  </a:lnTo>
                  <a:lnTo>
                    <a:pt x="27969" y="111264"/>
                  </a:lnTo>
                  <a:lnTo>
                    <a:pt x="24996" y="112263"/>
                  </a:lnTo>
                  <a:lnTo>
                    <a:pt x="23014" y="113987"/>
                  </a:lnTo>
                  <a:lnTo>
                    <a:pt x="19572" y="122286"/>
                  </a:lnTo>
                  <a:lnTo>
                    <a:pt x="19095" y="131856"/>
                  </a:lnTo>
                  <a:lnTo>
                    <a:pt x="24120" y="137936"/>
                  </a:lnTo>
                  <a:lnTo>
                    <a:pt x="29417" y="140658"/>
                  </a:lnTo>
                  <a:lnTo>
                    <a:pt x="41441" y="142406"/>
                  </a:lnTo>
                  <a:lnTo>
                    <a:pt x="47699" y="139823"/>
                  </a:lnTo>
                  <a:lnTo>
                    <a:pt x="50850" y="137652"/>
                  </a:lnTo>
                  <a:lnTo>
                    <a:pt x="81759" y="133883"/>
                  </a:lnTo>
                  <a:lnTo>
                    <a:pt x="126031" y="128288"/>
                  </a:lnTo>
                  <a:lnTo>
                    <a:pt x="152400" y="114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082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94"/>
          <p:cNvGrpSpPr/>
          <p:nvPr/>
        </p:nvGrpSpPr>
        <p:grpSpPr>
          <a:xfrm>
            <a:off x="544295" y="371880"/>
            <a:ext cx="360386" cy="304396"/>
            <a:chOff x="544295" y="371880"/>
            <a:chExt cx="360386" cy="304396"/>
          </a:xfrm>
        </p:grpSpPr>
        <p:sp>
          <p:nvSpPr>
            <p:cNvPr id="2" name="SMARTInkShape-776"/>
            <p:cNvSpPr/>
            <p:nvPr>
              <p:custDataLst>
                <p:tags r:id="rId255"/>
              </p:custDataLst>
            </p:nvPr>
          </p:nvSpPr>
          <p:spPr>
            <a:xfrm>
              <a:off x="544295" y="428754"/>
              <a:ext cx="122456" cy="247522"/>
            </a:xfrm>
            <a:custGeom>
              <a:avLst/>
              <a:gdLst/>
              <a:ahLst/>
              <a:cxnLst/>
              <a:rect l="0" t="0" r="0" b="0"/>
              <a:pathLst>
                <a:path w="122456" h="247522">
                  <a:moveTo>
                    <a:pt x="36730" y="28446"/>
                  </a:moveTo>
                  <a:lnTo>
                    <a:pt x="36730" y="28446"/>
                  </a:lnTo>
                  <a:lnTo>
                    <a:pt x="36730" y="4848"/>
                  </a:lnTo>
                  <a:lnTo>
                    <a:pt x="35672" y="3189"/>
                  </a:lnTo>
                  <a:lnTo>
                    <a:pt x="33908" y="2083"/>
                  </a:lnTo>
                  <a:lnTo>
                    <a:pt x="27029" y="162"/>
                  </a:lnTo>
                  <a:lnTo>
                    <a:pt x="22541" y="0"/>
                  </a:lnTo>
                  <a:lnTo>
                    <a:pt x="17018" y="2751"/>
                  </a:lnTo>
                  <a:lnTo>
                    <a:pt x="14064" y="4966"/>
                  </a:lnTo>
                  <a:lnTo>
                    <a:pt x="10781" y="10249"/>
                  </a:lnTo>
                  <a:lnTo>
                    <a:pt x="8933" y="21996"/>
                  </a:lnTo>
                  <a:lnTo>
                    <a:pt x="7442" y="31929"/>
                  </a:lnTo>
                  <a:lnTo>
                    <a:pt x="1712" y="45588"/>
                  </a:lnTo>
                  <a:lnTo>
                    <a:pt x="0" y="60407"/>
                  </a:lnTo>
                  <a:lnTo>
                    <a:pt x="6951" y="106267"/>
                  </a:lnTo>
                  <a:lnTo>
                    <a:pt x="7798" y="128645"/>
                  </a:lnTo>
                  <a:lnTo>
                    <a:pt x="13641" y="142123"/>
                  </a:lnTo>
                  <a:lnTo>
                    <a:pt x="21177" y="156228"/>
                  </a:lnTo>
                  <a:lnTo>
                    <a:pt x="27535" y="180960"/>
                  </a:lnTo>
                  <a:lnTo>
                    <a:pt x="48428" y="210311"/>
                  </a:lnTo>
                  <a:lnTo>
                    <a:pt x="70595" y="231391"/>
                  </a:lnTo>
                  <a:lnTo>
                    <a:pt x="94389" y="242271"/>
                  </a:lnTo>
                  <a:lnTo>
                    <a:pt x="122455" y="24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77"/>
            <p:cNvSpPr/>
            <p:nvPr>
              <p:custDataLst>
                <p:tags r:id="rId256"/>
              </p:custDataLst>
            </p:nvPr>
          </p:nvSpPr>
          <p:spPr>
            <a:xfrm>
              <a:off x="857250" y="400050"/>
              <a:ext cx="47431" cy="219076"/>
            </a:xfrm>
            <a:custGeom>
              <a:avLst/>
              <a:gdLst/>
              <a:ahLst/>
              <a:cxnLst/>
              <a:rect l="0" t="0" r="0" b="0"/>
              <a:pathLst>
                <a:path w="47431" h="219076">
                  <a:moveTo>
                    <a:pt x="0" y="0"/>
                  </a:moveTo>
                  <a:lnTo>
                    <a:pt x="0" y="0"/>
                  </a:lnTo>
                  <a:lnTo>
                    <a:pt x="12256" y="0"/>
                  </a:lnTo>
                  <a:lnTo>
                    <a:pt x="10064" y="0"/>
                  </a:lnTo>
                  <a:lnTo>
                    <a:pt x="16178" y="7604"/>
                  </a:lnTo>
                  <a:lnTo>
                    <a:pt x="17773" y="13257"/>
                  </a:lnTo>
                  <a:lnTo>
                    <a:pt x="19257" y="15188"/>
                  </a:lnTo>
                  <a:lnTo>
                    <a:pt x="23728" y="17334"/>
                  </a:lnTo>
                  <a:lnTo>
                    <a:pt x="32195" y="28654"/>
                  </a:lnTo>
                  <a:lnTo>
                    <a:pt x="44300" y="61398"/>
                  </a:lnTo>
                  <a:lnTo>
                    <a:pt x="47430" y="104838"/>
                  </a:lnTo>
                  <a:lnTo>
                    <a:pt x="46541" y="136533"/>
                  </a:lnTo>
                  <a:lnTo>
                    <a:pt x="28326" y="180975"/>
                  </a:lnTo>
                  <a:lnTo>
                    <a:pt x="16154" y="20002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78"/>
            <p:cNvSpPr/>
            <p:nvPr>
              <p:custDataLst>
                <p:tags r:id="rId257"/>
              </p:custDataLst>
            </p:nvPr>
          </p:nvSpPr>
          <p:spPr>
            <a:xfrm>
              <a:off x="800100" y="4000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324" y="216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79"/>
            <p:cNvSpPr/>
            <p:nvPr>
              <p:custDataLst>
                <p:tags r:id="rId258"/>
              </p:custDataLst>
            </p:nvPr>
          </p:nvSpPr>
          <p:spPr>
            <a:xfrm>
              <a:off x="781050" y="5048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8201" y="9491"/>
                  </a:lnTo>
                  <a:lnTo>
                    <a:pt x="8642" y="10560"/>
                  </a:lnTo>
                  <a:lnTo>
                    <a:pt x="9409" y="17723"/>
                  </a:lnTo>
                  <a:lnTo>
                    <a:pt x="16048" y="26392"/>
                  </a:lnTo>
                  <a:lnTo>
                    <a:pt x="27614" y="62643"/>
                  </a:lnTo>
                  <a:lnTo>
                    <a:pt x="285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80"/>
            <p:cNvSpPr/>
            <p:nvPr>
              <p:custDataLst>
                <p:tags r:id="rId259"/>
              </p:custDataLst>
            </p:nvPr>
          </p:nvSpPr>
          <p:spPr>
            <a:xfrm>
              <a:off x="714375" y="371880"/>
              <a:ext cx="9526" cy="28171"/>
            </a:xfrm>
            <a:custGeom>
              <a:avLst/>
              <a:gdLst/>
              <a:ahLst/>
              <a:cxnLst/>
              <a:rect l="0" t="0" r="0" b="0"/>
              <a:pathLst>
                <a:path w="9526" h="28171">
                  <a:moveTo>
                    <a:pt x="9525" y="28170"/>
                  </a:moveTo>
                  <a:lnTo>
                    <a:pt x="9525" y="28170"/>
                  </a:lnTo>
                  <a:lnTo>
                    <a:pt x="9525" y="4214"/>
                  </a:lnTo>
                  <a:lnTo>
                    <a:pt x="8467" y="2674"/>
                  </a:lnTo>
                  <a:lnTo>
                    <a:pt x="6703" y="1648"/>
                  </a:lnTo>
                  <a:lnTo>
                    <a:pt x="1324" y="0"/>
                  </a:lnTo>
                  <a:lnTo>
                    <a:pt x="883" y="924"/>
                  </a:lnTo>
                  <a:lnTo>
                    <a:pt x="0" y="1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81"/>
            <p:cNvSpPr/>
            <p:nvPr>
              <p:custDataLst>
                <p:tags r:id="rId260"/>
              </p:custDataLst>
            </p:nvPr>
          </p:nvSpPr>
          <p:spPr>
            <a:xfrm>
              <a:off x="704850" y="515674"/>
              <a:ext cx="28576" cy="122502"/>
            </a:xfrm>
            <a:custGeom>
              <a:avLst/>
              <a:gdLst/>
              <a:ahLst/>
              <a:cxnLst/>
              <a:rect l="0" t="0" r="0" b="0"/>
              <a:pathLst>
                <a:path w="28576" h="122502">
                  <a:moveTo>
                    <a:pt x="0" y="8201"/>
                  </a:moveTo>
                  <a:lnTo>
                    <a:pt x="0" y="8201"/>
                  </a:lnTo>
                  <a:lnTo>
                    <a:pt x="9409" y="8201"/>
                  </a:lnTo>
                  <a:lnTo>
                    <a:pt x="9515" y="0"/>
                  </a:lnTo>
                  <a:lnTo>
                    <a:pt x="9525" y="12900"/>
                  </a:lnTo>
                  <a:lnTo>
                    <a:pt x="18658" y="49123"/>
                  </a:lnTo>
                  <a:lnTo>
                    <a:pt x="19047" y="96706"/>
                  </a:lnTo>
                  <a:lnTo>
                    <a:pt x="21871" y="103275"/>
                  </a:lnTo>
                  <a:lnTo>
                    <a:pt x="25595" y="109723"/>
                  </a:lnTo>
                  <a:lnTo>
                    <a:pt x="2857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95"/>
          <p:cNvGrpSpPr/>
          <p:nvPr/>
        </p:nvGrpSpPr>
        <p:grpSpPr>
          <a:xfrm>
            <a:off x="1381125" y="95264"/>
            <a:ext cx="381000" cy="1238223"/>
            <a:chOff x="1381125" y="95264"/>
            <a:chExt cx="381000" cy="1238223"/>
          </a:xfrm>
        </p:grpSpPr>
        <p:sp>
          <p:nvSpPr>
            <p:cNvPr id="9" name="SMARTInkShape-782"/>
            <p:cNvSpPr/>
            <p:nvPr>
              <p:custDataLst>
                <p:tags r:id="rId251"/>
              </p:custDataLst>
            </p:nvPr>
          </p:nvSpPr>
          <p:spPr>
            <a:xfrm>
              <a:off x="1476409" y="95264"/>
              <a:ext cx="209517" cy="190476"/>
            </a:xfrm>
            <a:custGeom>
              <a:avLst/>
              <a:gdLst/>
              <a:ahLst/>
              <a:cxnLst/>
              <a:rect l="0" t="0" r="0" b="0"/>
              <a:pathLst>
                <a:path w="209517" h="190476">
                  <a:moveTo>
                    <a:pt x="9491" y="171436"/>
                  </a:moveTo>
                  <a:lnTo>
                    <a:pt x="9491" y="171436"/>
                  </a:lnTo>
                  <a:lnTo>
                    <a:pt x="1290" y="179637"/>
                  </a:lnTo>
                  <a:lnTo>
                    <a:pt x="0" y="190059"/>
                  </a:lnTo>
                  <a:lnTo>
                    <a:pt x="9100" y="190475"/>
                  </a:lnTo>
                  <a:lnTo>
                    <a:pt x="17658" y="182284"/>
                  </a:lnTo>
                  <a:lnTo>
                    <a:pt x="23670" y="181353"/>
                  </a:lnTo>
                  <a:lnTo>
                    <a:pt x="25294" y="180164"/>
                  </a:lnTo>
                  <a:lnTo>
                    <a:pt x="26376" y="178313"/>
                  </a:lnTo>
                  <a:lnTo>
                    <a:pt x="27098" y="176021"/>
                  </a:lnTo>
                  <a:lnTo>
                    <a:pt x="35890" y="161679"/>
                  </a:lnTo>
                  <a:lnTo>
                    <a:pt x="36615" y="158581"/>
                  </a:lnTo>
                  <a:lnTo>
                    <a:pt x="42693" y="149165"/>
                  </a:lnTo>
                  <a:lnTo>
                    <a:pt x="53169" y="136502"/>
                  </a:lnTo>
                  <a:lnTo>
                    <a:pt x="64424" y="103924"/>
                  </a:lnTo>
                  <a:lnTo>
                    <a:pt x="69269" y="74126"/>
                  </a:lnTo>
                  <a:lnTo>
                    <a:pt x="74122" y="56526"/>
                  </a:lnTo>
                  <a:lnTo>
                    <a:pt x="76156" y="24923"/>
                  </a:lnTo>
                  <a:lnTo>
                    <a:pt x="73339" y="18830"/>
                  </a:lnTo>
                  <a:lnTo>
                    <a:pt x="69618" y="12595"/>
                  </a:lnTo>
                  <a:lnTo>
                    <a:pt x="66675" y="150"/>
                  </a:lnTo>
                  <a:lnTo>
                    <a:pt x="58443" y="0"/>
                  </a:lnTo>
                  <a:lnTo>
                    <a:pt x="58001" y="1054"/>
                  </a:lnTo>
                  <a:lnTo>
                    <a:pt x="57150" y="27433"/>
                  </a:lnTo>
                  <a:lnTo>
                    <a:pt x="59954" y="36174"/>
                  </a:lnTo>
                  <a:lnTo>
                    <a:pt x="63669" y="43586"/>
                  </a:lnTo>
                  <a:lnTo>
                    <a:pt x="66054" y="59790"/>
                  </a:lnTo>
                  <a:lnTo>
                    <a:pt x="67677" y="98339"/>
                  </a:lnTo>
                  <a:lnTo>
                    <a:pt x="74239" y="110149"/>
                  </a:lnTo>
                  <a:lnTo>
                    <a:pt x="81827" y="120351"/>
                  </a:lnTo>
                  <a:lnTo>
                    <a:pt x="84546" y="130077"/>
                  </a:lnTo>
                  <a:lnTo>
                    <a:pt x="85182" y="136473"/>
                  </a:lnTo>
                  <a:lnTo>
                    <a:pt x="88287" y="142844"/>
                  </a:lnTo>
                  <a:lnTo>
                    <a:pt x="92137" y="149204"/>
                  </a:lnTo>
                  <a:lnTo>
                    <a:pt x="93847" y="155558"/>
                  </a:lnTo>
                  <a:lnTo>
                    <a:pt x="95362" y="157676"/>
                  </a:lnTo>
                  <a:lnTo>
                    <a:pt x="97430" y="159087"/>
                  </a:lnTo>
                  <a:lnTo>
                    <a:pt x="103297" y="161353"/>
                  </a:lnTo>
                  <a:lnTo>
                    <a:pt x="117872" y="161862"/>
                  </a:lnTo>
                  <a:lnTo>
                    <a:pt x="119845" y="160820"/>
                  </a:lnTo>
                  <a:lnTo>
                    <a:pt x="121160" y="159067"/>
                  </a:lnTo>
                  <a:lnTo>
                    <a:pt x="122037" y="156840"/>
                  </a:lnTo>
                  <a:lnTo>
                    <a:pt x="123680" y="155355"/>
                  </a:lnTo>
                  <a:lnTo>
                    <a:pt x="128328" y="153706"/>
                  </a:lnTo>
                  <a:lnTo>
                    <a:pt x="133921" y="147328"/>
                  </a:lnTo>
                  <a:lnTo>
                    <a:pt x="138877" y="138496"/>
                  </a:lnTo>
                  <a:lnTo>
                    <a:pt x="142725" y="127574"/>
                  </a:lnTo>
                  <a:lnTo>
                    <a:pt x="155944" y="106132"/>
                  </a:lnTo>
                  <a:lnTo>
                    <a:pt x="160716" y="83238"/>
                  </a:lnTo>
                  <a:lnTo>
                    <a:pt x="162601" y="69926"/>
                  </a:lnTo>
                  <a:lnTo>
                    <a:pt x="170503" y="42245"/>
                  </a:lnTo>
                  <a:lnTo>
                    <a:pt x="171413" y="19205"/>
                  </a:lnTo>
                  <a:lnTo>
                    <a:pt x="163215" y="19051"/>
                  </a:lnTo>
                  <a:lnTo>
                    <a:pt x="162773" y="20104"/>
                  </a:lnTo>
                  <a:lnTo>
                    <a:pt x="161925" y="33226"/>
                  </a:lnTo>
                  <a:lnTo>
                    <a:pt x="164729" y="38748"/>
                  </a:lnTo>
                  <a:lnTo>
                    <a:pt x="168444" y="44730"/>
                  </a:lnTo>
                  <a:lnTo>
                    <a:pt x="171594" y="54048"/>
                  </a:lnTo>
                  <a:lnTo>
                    <a:pt x="187840" y="76191"/>
                  </a:lnTo>
                  <a:lnTo>
                    <a:pt x="195004" y="93943"/>
                  </a:lnTo>
                  <a:lnTo>
                    <a:pt x="209516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83"/>
            <p:cNvSpPr/>
            <p:nvPr>
              <p:custDataLst>
                <p:tags r:id="rId252"/>
              </p:custDataLst>
            </p:nvPr>
          </p:nvSpPr>
          <p:spPr>
            <a:xfrm>
              <a:off x="1590713" y="1228725"/>
              <a:ext cx="171412" cy="104762"/>
            </a:xfrm>
            <a:custGeom>
              <a:avLst/>
              <a:gdLst/>
              <a:ahLst/>
              <a:cxnLst/>
              <a:rect l="0" t="0" r="0" b="0"/>
              <a:pathLst>
                <a:path w="171412" h="104762">
                  <a:moveTo>
                    <a:pt x="104737" y="9525"/>
                  </a:moveTo>
                  <a:lnTo>
                    <a:pt x="104737" y="9525"/>
                  </a:lnTo>
                  <a:lnTo>
                    <a:pt x="104737" y="17726"/>
                  </a:lnTo>
                  <a:lnTo>
                    <a:pt x="98191" y="26393"/>
                  </a:lnTo>
                  <a:lnTo>
                    <a:pt x="95604" y="36349"/>
                  </a:lnTo>
                  <a:lnTo>
                    <a:pt x="95328" y="42638"/>
                  </a:lnTo>
                  <a:lnTo>
                    <a:pt x="92441" y="48231"/>
                  </a:lnTo>
                  <a:lnTo>
                    <a:pt x="80031" y="63580"/>
                  </a:lnTo>
                  <a:lnTo>
                    <a:pt x="74104" y="76216"/>
                  </a:lnTo>
                  <a:lnTo>
                    <a:pt x="53816" y="98426"/>
                  </a:lnTo>
                  <a:lnTo>
                    <a:pt x="47533" y="101953"/>
                  </a:lnTo>
                  <a:lnTo>
                    <a:pt x="30415" y="104610"/>
                  </a:lnTo>
                  <a:lnTo>
                    <a:pt x="15444" y="104761"/>
                  </a:lnTo>
                  <a:lnTo>
                    <a:pt x="13459" y="103707"/>
                  </a:lnTo>
                  <a:lnTo>
                    <a:pt x="12135" y="101946"/>
                  </a:lnTo>
                  <a:lnTo>
                    <a:pt x="9606" y="97168"/>
                  </a:lnTo>
                  <a:lnTo>
                    <a:pt x="3290" y="88527"/>
                  </a:lnTo>
                  <a:lnTo>
                    <a:pt x="948" y="79265"/>
                  </a:lnTo>
                  <a:lnTo>
                    <a:pt x="0" y="53971"/>
                  </a:lnTo>
                  <a:lnTo>
                    <a:pt x="2801" y="47623"/>
                  </a:lnTo>
                  <a:lnTo>
                    <a:pt x="6516" y="41274"/>
                  </a:lnTo>
                  <a:lnTo>
                    <a:pt x="8166" y="34925"/>
                  </a:lnTo>
                  <a:lnTo>
                    <a:pt x="9665" y="32808"/>
                  </a:lnTo>
                  <a:lnTo>
                    <a:pt x="11722" y="31397"/>
                  </a:lnTo>
                  <a:lnTo>
                    <a:pt x="14152" y="30456"/>
                  </a:lnTo>
                  <a:lnTo>
                    <a:pt x="15772" y="28771"/>
                  </a:lnTo>
                  <a:lnTo>
                    <a:pt x="17572" y="24076"/>
                  </a:lnTo>
                  <a:lnTo>
                    <a:pt x="19110" y="22401"/>
                  </a:lnTo>
                  <a:lnTo>
                    <a:pt x="23642" y="20539"/>
                  </a:lnTo>
                  <a:lnTo>
                    <a:pt x="32143" y="19491"/>
                  </a:lnTo>
                  <a:lnTo>
                    <a:pt x="34116" y="20403"/>
                  </a:lnTo>
                  <a:lnTo>
                    <a:pt x="35431" y="22068"/>
                  </a:lnTo>
                  <a:lnTo>
                    <a:pt x="36308" y="24237"/>
                  </a:lnTo>
                  <a:lnTo>
                    <a:pt x="37951" y="25683"/>
                  </a:lnTo>
                  <a:lnTo>
                    <a:pt x="48192" y="30826"/>
                  </a:lnTo>
                  <a:lnTo>
                    <a:pt x="54206" y="34867"/>
                  </a:lnTo>
                  <a:lnTo>
                    <a:pt x="63542" y="38200"/>
                  </a:lnTo>
                  <a:lnTo>
                    <a:pt x="69847" y="42731"/>
                  </a:lnTo>
                  <a:lnTo>
                    <a:pt x="73356" y="48272"/>
                  </a:lnTo>
                  <a:lnTo>
                    <a:pt x="74291" y="51231"/>
                  </a:lnTo>
                  <a:lnTo>
                    <a:pt x="75973" y="53204"/>
                  </a:lnTo>
                  <a:lnTo>
                    <a:pt x="98503" y="70253"/>
                  </a:lnTo>
                  <a:lnTo>
                    <a:pt x="101966" y="76379"/>
                  </a:lnTo>
                  <a:lnTo>
                    <a:pt x="102890" y="79495"/>
                  </a:lnTo>
                  <a:lnTo>
                    <a:pt x="104564" y="81571"/>
                  </a:lnTo>
                  <a:lnTo>
                    <a:pt x="131833" y="103320"/>
                  </a:lnTo>
                  <a:lnTo>
                    <a:pt x="137930" y="104344"/>
                  </a:lnTo>
                  <a:lnTo>
                    <a:pt x="143478" y="101761"/>
                  </a:lnTo>
                  <a:lnTo>
                    <a:pt x="150607" y="96536"/>
                  </a:lnTo>
                  <a:lnTo>
                    <a:pt x="156899" y="95631"/>
                  </a:lnTo>
                  <a:lnTo>
                    <a:pt x="158561" y="94446"/>
                  </a:lnTo>
                  <a:lnTo>
                    <a:pt x="159670" y="92597"/>
                  </a:lnTo>
                  <a:lnTo>
                    <a:pt x="160409" y="90306"/>
                  </a:lnTo>
                  <a:lnTo>
                    <a:pt x="169231" y="75967"/>
                  </a:lnTo>
                  <a:lnTo>
                    <a:pt x="171374" y="52647"/>
                  </a:lnTo>
                  <a:lnTo>
                    <a:pt x="171411" y="25366"/>
                  </a:lnTo>
                  <a:lnTo>
                    <a:pt x="170353" y="23260"/>
                  </a:lnTo>
                  <a:lnTo>
                    <a:pt x="168589" y="21857"/>
                  </a:lnTo>
                  <a:lnTo>
                    <a:pt x="163808" y="19239"/>
                  </a:lnTo>
                  <a:lnTo>
                    <a:pt x="155165" y="12874"/>
                  </a:lnTo>
                  <a:lnTo>
                    <a:pt x="145902" y="10517"/>
                  </a:lnTo>
                  <a:lnTo>
                    <a:pt x="117434" y="8492"/>
                  </a:lnTo>
                  <a:lnTo>
                    <a:pt x="104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84"/>
            <p:cNvSpPr/>
            <p:nvPr>
              <p:custDataLst>
                <p:tags r:id="rId253"/>
              </p:custDataLst>
            </p:nvPr>
          </p:nvSpPr>
          <p:spPr>
            <a:xfrm>
              <a:off x="1381125" y="12858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45661" y="9525"/>
                  </a:lnTo>
                  <a:lnTo>
                    <a:pt x="92624" y="9525"/>
                  </a:lnTo>
                  <a:lnTo>
                    <a:pt x="101491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85"/>
            <p:cNvSpPr/>
            <p:nvPr>
              <p:custDataLst>
                <p:tags r:id="rId254"/>
              </p:custDataLst>
            </p:nvPr>
          </p:nvSpPr>
          <p:spPr>
            <a:xfrm>
              <a:off x="1590870" y="391884"/>
              <a:ext cx="95056" cy="683996"/>
            </a:xfrm>
            <a:custGeom>
              <a:avLst/>
              <a:gdLst/>
              <a:ahLst/>
              <a:cxnLst/>
              <a:rect l="0" t="0" r="0" b="0"/>
              <a:pathLst>
                <a:path w="95056" h="683996">
                  <a:moveTo>
                    <a:pt x="95055" y="36741"/>
                  </a:moveTo>
                  <a:lnTo>
                    <a:pt x="95055" y="36741"/>
                  </a:lnTo>
                  <a:lnTo>
                    <a:pt x="95055" y="28540"/>
                  </a:lnTo>
                  <a:lnTo>
                    <a:pt x="77363" y="9527"/>
                  </a:lnTo>
                  <a:lnTo>
                    <a:pt x="71351" y="8569"/>
                  </a:lnTo>
                  <a:lnTo>
                    <a:pt x="69727" y="7377"/>
                  </a:lnTo>
                  <a:lnTo>
                    <a:pt x="67923" y="3229"/>
                  </a:lnTo>
                  <a:lnTo>
                    <a:pt x="66384" y="1700"/>
                  </a:lnTo>
                  <a:lnTo>
                    <a:pt x="61851" y="0"/>
                  </a:lnTo>
                  <a:lnTo>
                    <a:pt x="59161" y="606"/>
                  </a:lnTo>
                  <a:lnTo>
                    <a:pt x="47239" y="6359"/>
                  </a:lnTo>
                  <a:lnTo>
                    <a:pt x="44128" y="6961"/>
                  </a:lnTo>
                  <a:lnTo>
                    <a:pt x="34692" y="12865"/>
                  </a:lnTo>
                  <a:lnTo>
                    <a:pt x="31185" y="18369"/>
                  </a:lnTo>
                  <a:lnTo>
                    <a:pt x="28568" y="24342"/>
                  </a:lnTo>
                  <a:lnTo>
                    <a:pt x="13301" y="44176"/>
                  </a:lnTo>
                  <a:lnTo>
                    <a:pt x="2023" y="87438"/>
                  </a:lnTo>
                  <a:lnTo>
                    <a:pt x="0" y="134247"/>
                  </a:lnTo>
                  <a:lnTo>
                    <a:pt x="2685" y="161234"/>
                  </a:lnTo>
                  <a:lnTo>
                    <a:pt x="9513" y="208279"/>
                  </a:lnTo>
                  <a:lnTo>
                    <a:pt x="22472" y="255828"/>
                  </a:lnTo>
                  <a:lnTo>
                    <a:pt x="34817" y="300464"/>
                  </a:lnTo>
                  <a:lnTo>
                    <a:pt x="47447" y="340953"/>
                  </a:lnTo>
                  <a:lnTo>
                    <a:pt x="60133" y="379525"/>
                  </a:lnTo>
                  <a:lnTo>
                    <a:pt x="72831" y="424264"/>
                  </a:lnTo>
                  <a:lnTo>
                    <a:pt x="82708" y="464773"/>
                  </a:lnTo>
                  <a:lnTo>
                    <a:pt x="90029" y="503349"/>
                  </a:lnTo>
                  <a:lnTo>
                    <a:pt x="94393" y="548253"/>
                  </a:lnTo>
                  <a:lnTo>
                    <a:pt x="92037" y="572122"/>
                  </a:lnTo>
                  <a:lnTo>
                    <a:pt x="83279" y="617104"/>
                  </a:lnTo>
                  <a:lnTo>
                    <a:pt x="64435" y="664538"/>
                  </a:lnTo>
                  <a:lnTo>
                    <a:pt x="61942" y="667997"/>
                  </a:lnTo>
                  <a:lnTo>
                    <a:pt x="56349" y="671841"/>
                  </a:lnTo>
                  <a:lnTo>
                    <a:pt x="50336" y="674608"/>
                  </a:lnTo>
                  <a:lnTo>
                    <a:pt x="41000" y="681057"/>
                  </a:lnTo>
                  <a:lnTo>
                    <a:pt x="30251" y="683995"/>
                  </a:lnTo>
                  <a:lnTo>
                    <a:pt x="18855" y="674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96"/>
          <p:cNvGrpSpPr/>
          <p:nvPr/>
        </p:nvGrpSpPr>
        <p:grpSpPr>
          <a:xfrm>
            <a:off x="2062427" y="352435"/>
            <a:ext cx="595049" cy="824517"/>
            <a:chOff x="2062427" y="352435"/>
            <a:chExt cx="595049" cy="824517"/>
          </a:xfrm>
        </p:grpSpPr>
        <p:sp>
          <p:nvSpPr>
            <p:cNvPr id="14" name="SMARTInkShape-786"/>
            <p:cNvSpPr/>
            <p:nvPr>
              <p:custDataLst>
                <p:tags r:id="rId244"/>
              </p:custDataLst>
            </p:nvPr>
          </p:nvSpPr>
          <p:spPr>
            <a:xfrm>
              <a:off x="2433197" y="952500"/>
              <a:ext cx="157604" cy="66676"/>
            </a:xfrm>
            <a:custGeom>
              <a:avLst/>
              <a:gdLst/>
              <a:ahLst/>
              <a:cxnLst/>
              <a:rect l="0" t="0" r="0" b="0"/>
              <a:pathLst>
                <a:path w="157604" h="66676">
                  <a:moveTo>
                    <a:pt x="24253" y="66675"/>
                  </a:moveTo>
                  <a:lnTo>
                    <a:pt x="24253" y="66675"/>
                  </a:lnTo>
                  <a:lnTo>
                    <a:pt x="19197" y="66675"/>
                  </a:lnTo>
                  <a:lnTo>
                    <a:pt x="17707" y="65617"/>
                  </a:lnTo>
                  <a:lnTo>
                    <a:pt x="16714" y="63853"/>
                  </a:lnTo>
                  <a:lnTo>
                    <a:pt x="16052" y="61618"/>
                  </a:lnTo>
                  <a:lnTo>
                    <a:pt x="14552" y="60129"/>
                  </a:lnTo>
                  <a:lnTo>
                    <a:pt x="5105" y="56353"/>
                  </a:lnTo>
                  <a:lnTo>
                    <a:pt x="573" y="52210"/>
                  </a:lnTo>
                  <a:lnTo>
                    <a:pt x="0" y="50681"/>
                  </a:lnTo>
                  <a:lnTo>
                    <a:pt x="676" y="49663"/>
                  </a:lnTo>
                  <a:lnTo>
                    <a:pt x="2185" y="48983"/>
                  </a:lnTo>
                  <a:lnTo>
                    <a:pt x="3191" y="47472"/>
                  </a:lnTo>
                  <a:lnTo>
                    <a:pt x="4938" y="39543"/>
                  </a:lnTo>
                  <a:lnTo>
                    <a:pt x="10181" y="33471"/>
                  </a:lnTo>
                  <a:lnTo>
                    <a:pt x="15530" y="30751"/>
                  </a:lnTo>
                  <a:lnTo>
                    <a:pt x="30709" y="27803"/>
                  </a:lnTo>
                  <a:lnTo>
                    <a:pt x="41218" y="22114"/>
                  </a:lnTo>
                  <a:lnTo>
                    <a:pt x="88768" y="11564"/>
                  </a:lnTo>
                  <a:lnTo>
                    <a:pt x="135922" y="6756"/>
                  </a:lnTo>
                  <a:lnTo>
                    <a:pt x="143734" y="3003"/>
                  </a:lnTo>
                  <a:lnTo>
                    <a:pt x="1576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87"/>
            <p:cNvSpPr/>
            <p:nvPr>
              <p:custDataLst>
                <p:tags r:id="rId245"/>
              </p:custDataLst>
            </p:nvPr>
          </p:nvSpPr>
          <p:spPr>
            <a:xfrm>
              <a:off x="2524125" y="991027"/>
              <a:ext cx="28575" cy="132924"/>
            </a:xfrm>
            <a:custGeom>
              <a:avLst/>
              <a:gdLst/>
              <a:ahLst/>
              <a:cxnLst/>
              <a:rect l="0" t="0" r="0" b="0"/>
              <a:pathLst>
                <a:path w="28575" h="132924">
                  <a:moveTo>
                    <a:pt x="0" y="18623"/>
                  </a:moveTo>
                  <a:lnTo>
                    <a:pt x="0" y="18623"/>
                  </a:lnTo>
                  <a:lnTo>
                    <a:pt x="14189" y="4434"/>
                  </a:lnTo>
                  <a:lnTo>
                    <a:pt x="19711" y="1733"/>
                  </a:lnTo>
                  <a:lnTo>
                    <a:pt x="26824" y="0"/>
                  </a:lnTo>
                  <a:lnTo>
                    <a:pt x="27408" y="916"/>
                  </a:lnTo>
                  <a:lnTo>
                    <a:pt x="28555" y="11751"/>
                  </a:lnTo>
                  <a:lnTo>
                    <a:pt x="28574" y="26422"/>
                  </a:lnTo>
                  <a:lnTo>
                    <a:pt x="20374" y="49455"/>
                  </a:lnTo>
                  <a:lnTo>
                    <a:pt x="19060" y="93523"/>
                  </a:lnTo>
                  <a:lnTo>
                    <a:pt x="19051" y="116655"/>
                  </a:lnTo>
                  <a:lnTo>
                    <a:pt x="17992" y="118903"/>
                  </a:lnTo>
                  <a:lnTo>
                    <a:pt x="16228" y="120401"/>
                  </a:lnTo>
                  <a:lnTo>
                    <a:pt x="13994" y="121400"/>
                  </a:lnTo>
                  <a:lnTo>
                    <a:pt x="12504" y="123124"/>
                  </a:lnTo>
                  <a:lnTo>
                    <a:pt x="9525" y="1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88"/>
            <p:cNvSpPr/>
            <p:nvPr>
              <p:custDataLst>
                <p:tags r:id="rId246"/>
              </p:custDataLst>
            </p:nvPr>
          </p:nvSpPr>
          <p:spPr>
            <a:xfrm>
              <a:off x="2466975" y="100965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31554" y="1058"/>
                  </a:lnTo>
                  <a:lnTo>
                    <a:pt x="30561" y="2822"/>
                  </a:lnTo>
                  <a:lnTo>
                    <a:pt x="28967" y="13257"/>
                  </a:lnTo>
                  <a:lnTo>
                    <a:pt x="28691" y="22390"/>
                  </a:lnTo>
                  <a:lnTo>
                    <a:pt x="25804" y="28649"/>
                  </a:lnTo>
                  <a:lnTo>
                    <a:pt x="22052" y="34958"/>
                  </a:lnTo>
                  <a:lnTo>
                    <a:pt x="18881" y="44460"/>
                  </a:lnTo>
                  <a:lnTo>
                    <a:pt x="12767" y="53978"/>
                  </a:lnTo>
                  <a:lnTo>
                    <a:pt x="10486" y="63501"/>
                  </a:lnTo>
                  <a:lnTo>
                    <a:pt x="9952" y="69850"/>
                  </a:lnTo>
                  <a:lnTo>
                    <a:pt x="6893" y="76200"/>
                  </a:lnTo>
                  <a:lnTo>
                    <a:pt x="1362" y="83844"/>
                  </a:lnTo>
                  <a:lnTo>
                    <a:pt x="269" y="9295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89"/>
            <p:cNvSpPr/>
            <p:nvPr>
              <p:custDataLst>
                <p:tags r:id="rId247"/>
              </p:custDataLst>
            </p:nvPr>
          </p:nvSpPr>
          <p:spPr>
            <a:xfrm>
              <a:off x="2287455" y="933567"/>
              <a:ext cx="103321" cy="180859"/>
            </a:xfrm>
            <a:custGeom>
              <a:avLst/>
              <a:gdLst/>
              <a:ahLst/>
              <a:cxnLst/>
              <a:rect l="0" t="0" r="0" b="0"/>
              <a:pathLst>
                <a:path w="103321" h="180859">
                  <a:moveTo>
                    <a:pt x="17595" y="18933"/>
                  </a:moveTo>
                  <a:lnTo>
                    <a:pt x="17595" y="18933"/>
                  </a:lnTo>
                  <a:lnTo>
                    <a:pt x="25796" y="10732"/>
                  </a:lnTo>
                  <a:lnTo>
                    <a:pt x="35205" y="9524"/>
                  </a:lnTo>
                  <a:lnTo>
                    <a:pt x="43965" y="2885"/>
                  </a:lnTo>
                  <a:lnTo>
                    <a:pt x="52808" y="772"/>
                  </a:lnTo>
                  <a:lnTo>
                    <a:pt x="68433" y="0"/>
                  </a:lnTo>
                  <a:lnTo>
                    <a:pt x="70537" y="1019"/>
                  </a:lnTo>
                  <a:lnTo>
                    <a:pt x="71940" y="2757"/>
                  </a:lnTo>
                  <a:lnTo>
                    <a:pt x="72875" y="4974"/>
                  </a:lnTo>
                  <a:lnTo>
                    <a:pt x="74557" y="6452"/>
                  </a:lnTo>
                  <a:lnTo>
                    <a:pt x="79247" y="8094"/>
                  </a:lnTo>
                  <a:lnTo>
                    <a:pt x="92030" y="9293"/>
                  </a:lnTo>
                  <a:lnTo>
                    <a:pt x="98329" y="14430"/>
                  </a:lnTo>
                  <a:lnTo>
                    <a:pt x="101102" y="19754"/>
                  </a:lnTo>
                  <a:lnTo>
                    <a:pt x="103028" y="29428"/>
                  </a:lnTo>
                  <a:lnTo>
                    <a:pt x="103309" y="59936"/>
                  </a:lnTo>
                  <a:lnTo>
                    <a:pt x="100493" y="66437"/>
                  </a:lnTo>
                  <a:lnTo>
                    <a:pt x="68362" y="111803"/>
                  </a:lnTo>
                  <a:lnTo>
                    <a:pt x="30295" y="158554"/>
                  </a:lnTo>
                  <a:lnTo>
                    <a:pt x="9559" y="179368"/>
                  </a:lnTo>
                  <a:lnTo>
                    <a:pt x="0" y="180727"/>
                  </a:lnTo>
                  <a:lnTo>
                    <a:pt x="44780" y="180858"/>
                  </a:lnTo>
                  <a:lnTo>
                    <a:pt x="78062" y="179800"/>
                  </a:lnTo>
                  <a:lnTo>
                    <a:pt x="103320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90"/>
            <p:cNvSpPr/>
            <p:nvPr>
              <p:custDataLst>
                <p:tags r:id="rId248"/>
              </p:custDataLst>
            </p:nvPr>
          </p:nvSpPr>
          <p:spPr>
            <a:xfrm>
              <a:off x="2133600" y="810952"/>
              <a:ext cx="390526" cy="366000"/>
            </a:xfrm>
            <a:custGeom>
              <a:avLst/>
              <a:gdLst/>
              <a:ahLst/>
              <a:cxnLst/>
              <a:rect l="0" t="0" r="0" b="0"/>
              <a:pathLst>
                <a:path w="390526" h="366000">
                  <a:moveTo>
                    <a:pt x="0" y="236798"/>
                  </a:moveTo>
                  <a:lnTo>
                    <a:pt x="0" y="236798"/>
                  </a:lnTo>
                  <a:lnTo>
                    <a:pt x="0" y="244999"/>
                  </a:lnTo>
                  <a:lnTo>
                    <a:pt x="6546" y="253666"/>
                  </a:lnTo>
                  <a:lnTo>
                    <a:pt x="8642" y="262492"/>
                  </a:lnTo>
                  <a:lnTo>
                    <a:pt x="10322" y="272868"/>
                  </a:lnTo>
                  <a:lnTo>
                    <a:pt x="17052" y="287820"/>
                  </a:lnTo>
                  <a:lnTo>
                    <a:pt x="33970" y="310622"/>
                  </a:lnTo>
                  <a:lnTo>
                    <a:pt x="40106" y="330011"/>
                  </a:lnTo>
                  <a:lnTo>
                    <a:pt x="54504" y="350919"/>
                  </a:lnTo>
                  <a:lnTo>
                    <a:pt x="56627" y="358706"/>
                  </a:lnTo>
                  <a:lnTo>
                    <a:pt x="57860" y="359345"/>
                  </a:lnTo>
                  <a:lnTo>
                    <a:pt x="62052" y="360055"/>
                  </a:lnTo>
                  <a:lnTo>
                    <a:pt x="63593" y="361303"/>
                  </a:lnTo>
                  <a:lnTo>
                    <a:pt x="65305" y="365511"/>
                  </a:lnTo>
                  <a:lnTo>
                    <a:pt x="65762" y="365999"/>
                  </a:lnTo>
                  <a:lnTo>
                    <a:pt x="66066" y="365265"/>
                  </a:lnTo>
                  <a:lnTo>
                    <a:pt x="66672" y="324067"/>
                  </a:lnTo>
                  <a:lnTo>
                    <a:pt x="56974" y="280094"/>
                  </a:lnTo>
                  <a:lnTo>
                    <a:pt x="47527" y="233439"/>
                  </a:lnTo>
                  <a:lnTo>
                    <a:pt x="38009" y="185899"/>
                  </a:lnTo>
                  <a:lnTo>
                    <a:pt x="29220" y="140207"/>
                  </a:lnTo>
                  <a:lnTo>
                    <a:pt x="27803" y="129310"/>
                  </a:lnTo>
                  <a:lnTo>
                    <a:pt x="21093" y="110869"/>
                  </a:lnTo>
                  <a:lnTo>
                    <a:pt x="19453" y="92214"/>
                  </a:lnTo>
                  <a:lnTo>
                    <a:pt x="22052" y="85050"/>
                  </a:lnTo>
                  <a:lnTo>
                    <a:pt x="25676" y="78338"/>
                  </a:lnTo>
                  <a:lnTo>
                    <a:pt x="28002" y="65405"/>
                  </a:lnTo>
                  <a:lnTo>
                    <a:pt x="28193" y="62211"/>
                  </a:lnTo>
                  <a:lnTo>
                    <a:pt x="31228" y="55840"/>
                  </a:lnTo>
                  <a:lnTo>
                    <a:pt x="33518" y="52659"/>
                  </a:lnTo>
                  <a:lnTo>
                    <a:pt x="46855" y="43126"/>
                  </a:lnTo>
                  <a:lnTo>
                    <a:pt x="89229" y="26660"/>
                  </a:lnTo>
                  <a:lnTo>
                    <a:pt x="115339" y="20371"/>
                  </a:lnTo>
                  <a:lnTo>
                    <a:pt x="162062" y="11526"/>
                  </a:lnTo>
                  <a:lnTo>
                    <a:pt x="202874" y="8855"/>
                  </a:lnTo>
                  <a:lnTo>
                    <a:pt x="246331" y="8328"/>
                  </a:lnTo>
                  <a:lnTo>
                    <a:pt x="285490" y="7165"/>
                  </a:lnTo>
                  <a:lnTo>
                    <a:pt x="328284" y="0"/>
                  </a:lnTo>
                  <a:lnTo>
                    <a:pt x="373480" y="7393"/>
                  </a:lnTo>
                  <a:lnTo>
                    <a:pt x="390525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91"/>
            <p:cNvSpPr/>
            <p:nvPr>
              <p:custDataLst>
                <p:tags r:id="rId249"/>
              </p:custDataLst>
            </p:nvPr>
          </p:nvSpPr>
          <p:spPr>
            <a:xfrm>
              <a:off x="2062427" y="657225"/>
              <a:ext cx="595049" cy="47588"/>
            </a:xfrm>
            <a:custGeom>
              <a:avLst/>
              <a:gdLst/>
              <a:ahLst/>
              <a:cxnLst/>
              <a:rect l="0" t="0" r="0" b="0"/>
              <a:pathLst>
                <a:path w="595049" h="47588">
                  <a:moveTo>
                    <a:pt x="42598" y="9525"/>
                  </a:moveTo>
                  <a:lnTo>
                    <a:pt x="42598" y="9525"/>
                  </a:lnTo>
                  <a:lnTo>
                    <a:pt x="37542" y="9525"/>
                  </a:lnTo>
                  <a:lnTo>
                    <a:pt x="32237" y="12347"/>
                  </a:lnTo>
                  <a:lnTo>
                    <a:pt x="6781" y="34782"/>
                  </a:lnTo>
                  <a:lnTo>
                    <a:pt x="926" y="36625"/>
                  </a:lnTo>
                  <a:lnTo>
                    <a:pt x="0" y="38175"/>
                  </a:lnTo>
                  <a:lnTo>
                    <a:pt x="441" y="40267"/>
                  </a:lnTo>
                  <a:lnTo>
                    <a:pt x="1794" y="42720"/>
                  </a:lnTo>
                  <a:lnTo>
                    <a:pt x="3753" y="44355"/>
                  </a:lnTo>
                  <a:lnTo>
                    <a:pt x="8753" y="46172"/>
                  </a:lnTo>
                  <a:lnTo>
                    <a:pt x="54590" y="47587"/>
                  </a:lnTo>
                  <a:lnTo>
                    <a:pt x="91769" y="41071"/>
                  </a:lnTo>
                  <a:lnTo>
                    <a:pt x="127605" y="37922"/>
                  </a:lnTo>
                  <a:lnTo>
                    <a:pt x="171267" y="31815"/>
                  </a:lnTo>
                  <a:lnTo>
                    <a:pt x="217718" y="28477"/>
                  </a:lnTo>
                  <a:lnTo>
                    <a:pt x="249193" y="23945"/>
                  </a:lnTo>
                  <a:lnTo>
                    <a:pt x="283643" y="21226"/>
                  </a:lnTo>
                  <a:lnTo>
                    <a:pt x="319062" y="18959"/>
                  </a:lnTo>
                  <a:lnTo>
                    <a:pt x="352443" y="14423"/>
                  </a:lnTo>
                  <a:lnTo>
                    <a:pt x="384918" y="11702"/>
                  </a:lnTo>
                  <a:lnTo>
                    <a:pt x="416990" y="10493"/>
                  </a:lnTo>
                  <a:lnTo>
                    <a:pt x="463738" y="8753"/>
                  </a:lnTo>
                  <a:lnTo>
                    <a:pt x="504871" y="3064"/>
                  </a:lnTo>
                  <a:lnTo>
                    <a:pt x="551051" y="605"/>
                  </a:lnTo>
                  <a:lnTo>
                    <a:pt x="595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92"/>
            <p:cNvSpPr/>
            <p:nvPr>
              <p:custDataLst>
                <p:tags r:id="rId250"/>
              </p:custDataLst>
            </p:nvPr>
          </p:nvSpPr>
          <p:spPr>
            <a:xfrm>
              <a:off x="2238375" y="352435"/>
              <a:ext cx="47626" cy="238116"/>
            </a:xfrm>
            <a:custGeom>
              <a:avLst/>
              <a:gdLst/>
              <a:ahLst/>
              <a:cxnLst/>
              <a:rect l="0" t="0" r="0" b="0"/>
              <a:pathLst>
                <a:path w="47626" h="238116">
                  <a:moveTo>
                    <a:pt x="0" y="9515"/>
                  </a:moveTo>
                  <a:lnTo>
                    <a:pt x="0" y="9515"/>
                  </a:lnTo>
                  <a:lnTo>
                    <a:pt x="9515" y="0"/>
                  </a:lnTo>
                  <a:lnTo>
                    <a:pt x="9524" y="13248"/>
                  </a:lnTo>
                  <a:lnTo>
                    <a:pt x="10583" y="15179"/>
                  </a:lnTo>
                  <a:lnTo>
                    <a:pt x="12347" y="16466"/>
                  </a:lnTo>
                  <a:lnTo>
                    <a:pt x="14581" y="17324"/>
                  </a:lnTo>
                  <a:lnTo>
                    <a:pt x="22783" y="28645"/>
                  </a:lnTo>
                  <a:lnTo>
                    <a:pt x="26859" y="40348"/>
                  </a:lnTo>
                  <a:lnTo>
                    <a:pt x="31171" y="59841"/>
                  </a:lnTo>
                  <a:lnTo>
                    <a:pt x="35021" y="71041"/>
                  </a:lnTo>
                  <a:lnTo>
                    <a:pt x="45459" y="114360"/>
                  </a:lnTo>
                  <a:lnTo>
                    <a:pt x="47541" y="156450"/>
                  </a:lnTo>
                  <a:lnTo>
                    <a:pt x="47622" y="201343"/>
                  </a:lnTo>
                  <a:lnTo>
                    <a:pt x="47625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793"/>
          <p:cNvSpPr/>
          <p:nvPr>
            <p:custDataLst>
              <p:tags r:id="rId1"/>
            </p:custDataLst>
          </p:nvPr>
        </p:nvSpPr>
        <p:spPr>
          <a:xfrm>
            <a:off x="1790703" y="971550"/>
            <a:ext cx="190498" cy="114301"/>
          </a:xfrm>
          <a:custGeom>
            <a:avLst/>
            <a:gdLst/>
            <a:ahLst/>
            <a:cxnLst/>
            <a:rect l="0" t="0" r="0" b="0"/>
            <a:pathLst>
              <a:path w="190498" h="114301">
                <a:moveTo>
                  <a:pt x="66672" y="66675"/>
                </a:moveTo>
                <a:lnTo>
                  <a:pt x="66672" y="66675"/>
                </a:lnTo>
                <a:lnTo>
                  <a:pt x="66672" y="93809"/>
                </a:lnTo>
                <a:lnTo>
                  <a:pt x="65614" y="94289"/>
                </a:lnTo>
                <a:lnTo>
                  <a:pt x="61616" y="94823"/>
                </a:lnTo>
                <a:lnTo>
                  <a:pt x="60126" y="96024"/>
                </a:lnTo>
                <a:lnTo>
                  <a:pt x="56350" y="104926"/>
                </a:lnTo>
                <a:lnTo>
                  <a:pt x="52207" y="109428"/>
                </a:lnTo>
                <a:lnTo>
                  <a:pt x="46837" y="112135"/>
                </a:lnTo>
                <a:lnTo>
                  <a:pt x="37380" y="114215"/>
                </a:lnTo>
                <a:lnTo>
                  <a:pt x="19475" y="114300"/>
                </a:lnTo>
                <a:lnTo>
                  <a:pt x="10884" y="106099"/>
                </a:lnTo>
                <a:lnTo>
                  <a:pt x="8733" y="97432"/>
                </a:lnTo>
                <a:lnTo>
                  <a:pt x="1356" y="87476"/>
                </a:lnTo>
                <a:lnTo>
                  <a:pt x="116" y="77678"/>
                </a:lnTo>
                <a:lnTo>
                  <a:pt x="0" y="67106"/>
                </a:lnTo>
                <a:lnTo>
                  <a:pt x="17607" y="49069"/>
                </a:lnTo>
                <a:lnTo>
                  <a:pt x="26367" y="46852"/>
                </a:lnTo>
                <a:lnTo>
                  <a:pt x="36268" y="41164"/>
                </a:lnTo>
                <a:lnTo>
                  <a:pt x="51078" y="37949"/>
                </a:lnTo>
                <a:lnTo>
                  <a:pt x="63698" y="31823"/>
                </a:lnTo>
                <a:lnTo>
                  <a:pt x="107859" y="22114"/>
                </a:lnTo>
                <a:lnTo>
                  <a:pt x="139612" y="19130"/>
                </a:lnTo>
                <a:lnTo>
                  <a:pt x="176062" y="19050"/>
                </a:lnTo>
                <a:lnTo>
                  <a:pt x="177699" y="17992"/>
                </a:lnTo>
                <a:lnTo>
                  <a:pt x="178790" y="16228"/>
                </a:lnTo>
                <a:lnTo>
                  <a:pt x="180844" y="9917"/>
                </a:lnTo>
                <a:lnTo>
                  <a:pt x="19049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198"/>
          <p:cNvGrpSpPr/>
          <p:nvPr/>
        </p:nvGrpSpPr>
        <p:grpSpPr>
          <a:xfrm>
            <a:off x="3058923" y="42579"/>
            <a:ext cx="1570228" cy="823903"/>
            <a:chOff x="3058923" y="42579"/>
            <a:chExt cx="1570228" cy="823903"/>
          </a:xfrm>
        </p:grpSpPr>
        <p:sp>
          <p:nvSpPr>
            <p:cNvPr id="23" name="SMARTInkShape-794"/>
            <p:cNvSpPr/>
            <p:nvPr>
              <p:custDataLst>
                <p:tags r:id="rId232"/>
              </p:custDataLst>
            </p:nvPr>
          </p:nvSpPr>
          <p:spPr>
            <a:xfrm>
              <a:off x="4514850" y="190535"/>
              <a:ext cx="114301" cy="76049"/>
            </a:xfrm>
            <a:custGeom>
              <a:avLst/>
              <a:gdLst/>
              <a:ahLst/>
              <a:cxnLst/>
              <a:rect l="0" t="0" r="0" b="0"/>
              <a:pathLst>
                <a:path w="114301" h="76049">
                  <a:moveTo>
                    <a:pt x="0" y="19015"/>
                  </a:moveTo>
                  <a:lnTo>
                    <a:pt x="0" y="19015"/>
                  </a:lnTo>
                  <a:lnTo>
                    <a:pt x="0" y="9882"/>
                  </a:lnTo>
                  <a:lnTo>
                    <a:pt x="5057" y="9606"/>
                  </a:lnTo>
                  <a:lnTo>
                    <a:pt x="6546" y="8509"/>
                  </a:lnTo>
                  <a:lnTo>
                    <a:pt x="8201" y="4468"/>
                  </a:lnTo>
                  <a:lnTo>
                    <a:pt x="9701" y="2967"/>
                  </a:lnTo>
                  <a:lnTo>
                    <a:pt x="14189" y="1299"/>
                  </a:lnTo>
                  <a:lnTo>
                    <a:pt x="28056" y="0"/>
                  </a:lnTo>
                  <a:lnTo>
                    <a:pt x="36731" y="8169"/>
                  </a:lnTo>
                  <a:lnTo>
                    <a:pt x="42750" y="9099"/>
                  </a:lnTo>
                  <a:lnTo>
                    <a:pt x="44376" y="10287"/>
                  </a:lnTo>
                  <a:lnTo>
                    <a:pt x="45459" y="12138"/>
                  </a:lnTo>
                  <a:lnTo>
                    <a:pt x="47197" y="17657"/>
                  </a:lnTo>
                  <a:lnTo>
                    <a:pt x="55788" y="27097"/>
                  </a:lnTo>
                  <a:lnTo>
                    <a:pt x="56747" y="33169"/>
                  </a:lnTo>
                  <a:lnTo>
                    <a:pt x="57114" y="50893"/>
                  </a:lnTo>
                  <a:lnTo>
                    <a:pt x="56068" y="52967"/>
                  </a:lnTo>
                  <a:lnTo>
                    <a:pt x="54312" y="54350"/>
                  </a:lnTo>
                  <a:lnTo>
                    <a:pt x="47625" y="57115"/>
                  </a:lnTo>
                  <a:lnTo>
                    <a:pt x="47625" y="62172"/>
                  </a:lnTo>
                  <a:lnTo>
                    <a:pt x="48683" y="63661"/>
                  </a:lnTo>
                  <a:lnTo>
                    <a:pt x="50447" y="64654"/>
                  </a:lnTo>
                  <a:lnTo>
                    <a:pt x="56758" y="66524"/>
                  </a:lnTo>
                  <a:lnTo>
                    <a:pt x="64677" y="73163"/>
                  </a:lnTo>
                  <a:lnTo>
                    <a:pt x="73374" y="75276"/>
                  </a:lnTo>
                  <a:lnTo>
                    <a:pt x="83889" y="76048"/>
                  </a:lnTo>
                  <a:lnTo>
                    <a:pt x="95845" y="68611"/>
                  </a:lnTo>
                  <a:lnTo>
                    <a:pt x="114300" y="6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95"/>
            <p:cNvSpPr/>
            <p:nvPr>
              <p:custDataLst>
                <p:tags r:id="rId233"/>
              </p:custDataLst>
            </p:nvPr>
          </p:nvSpPr>
          <p:spPr>
            <a:xfrm>
              <a:off x="4381536" y="323850"/>
              <a:ext cx="133315" cy="74831"/>
            </a:xfrm>
            <a:custGeom>
              <a:avLst/>
              <a:gdLst/>
              <a:ahLst/>
              <a:cxnLst/>
              <a:rect l="0" t="0" r="0" b="0"/>
              <a:pathLst>
                <a:path w="133315" h="74831">
                  <a:moveTo>
                    <a:pt x="47589" y="19050"/>
                  </a:moveTo>
                  <a:lnTo>
                    <a:pt x="47589" y="19050"/>
                  </a:lnTo>
                  <a:lnTo>
                    <a:pt x="47589" y="52254"/>
                  </a:lnTo>
                  <a:lnTo>
                    <a:pt x="44767" y="57796"/>
                  </a:lnTo>
                  <a:lnTo>
                    <a:pt x="39388" y="64921"/>
                  </a:lnTo>
                  <a:lnTo>
                    <a:pt x="35830" y="65895"/>
                  </a:lnTo>
                  <a:lnTo>
                    <a:pt x="33400" y="66155"/>
                  </a:lnTo>
                  <a:lnTo>
                    <a:pt x="31779" y="67387"/>
                  </a:lnTo>
                  <a:lnTo>
                    <a:pt x="28966" y="74830"/>
                  </a:lnTo>
                  <a:lnTo>
                    <a:pt x="25907" y="72769"/>
                  </a:lnTo>
                  <a:lnTo>
                    <a:pt x="23609" y="70738"/>
                  </a:lnTo>
                  <a:lnTo>
                    <a:pt x="18234" y="68481"/>
                  </a:lnTo>
                  <a:lnTo>
                    <a:pt x="11217" y="67032"/>
                  </a:lnTo>
                  <a:lnTo>
                    <a:pt x="10641" y="65854"/>
                  </a:lnTo>
                  <a:lnTo>
                    <a:pt x="10001" y="61724"/>
                  </a:lnTo>
                  <a:lnTo>
                    <a:pt x="6894" y="56361"/>
                  </a:lnTo>
                  <a:lnTo>
                    <a:pt x="1333" y="49351"/>
                  </a:lnTo>
                  <a:lnTo>
                    <a:pt x="234" y="40362"/>
                  </a:lnTo>
                  <a:lnTo>
                    <a:pt x="0" y="30336"/>
                  </a:lnTo>
                  <a:lnTo>
                    <a:pt x="14154" y="14432"/>
                  </a:lnTo>
                  <a:lnTo>
                    <a:pt x="19676" y="11706"/>
                  </a:lnTo>
                  <a:lnTo>
                    <a:pt x="45719" y="9563"/>
                  </a:lnTo>
                  <a:lnTo>
                    <a:pt x="54824" y="2987"/>
                  </a:lnTo>
                  <a:lnTo>
                    <a:pt x="60682" y="1327"/>
                  </a:lnTo>
                  <a:lnTo>
                    <a:pt x="106675" y="5"/>
                  </a:lnTo>
                  <a:lnTo>
                    <a:pt x="1333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96"/>
            <p:cNvSpPr/>
            <p:nvPr>
              <p:custDataLst>
                <p:tags r:id="rId234"/>
              </p:custDataLst>
            </p:nvPr>
          </p:nvSpPr>
          <p:spPr>
            <a:xfrm>
              <a:off x="4257675" y="238518"/>
              <a:ext cx="114301" cy="132947"/>
            </a:xfrm>
            <a:custGeom>
              <a:avLst/>
              <a:gdLst/>
              <a:ahLst/>
              <a:cxnLst/>
              <a:rect l="0" t="0" r="0" b="0"/>
              <a:pathLst>
                <a:path w="114301" h="132947">
                  <a:moveTo>
                    <a:pt x="0" y="18657"/>
                  </a:moveTo>
                  <a:lnTo>
                    <a:pt x="0" y="18657"/>
                  </a:lnTo>
                  <a:lnTo>
                    <a:pt x="0" y="13600"/>
                  </a:lnTo>
                  <a:lnTo>
                    <a:pt x="1058" y="12111"/>
                  </a:lnTo>
                  <a:lnTo>
                    <a:pt x="2822" y="11118"/>
                  </a:lnTo>
                  <a:lnTo>
                    <a:pt x="9701" y="9393"/>
                  </a:lnTo>
                  <a:lnTo>
                    <a:pt x="17610" y="9166"/>
                  </a:lnTo>
                  <a:lnTo>
                    <a:pt x="26370" y="2593"/>
                  </a:lnTo>
                  <a:lnTo>
                    <a:pt x="35213" y="492"/>
                  </a:lnTo>
                  <a:lnTo>
                    <a:pt x="41403" y="0"/>
                  </a:lnTo>
                  <a:lnTo>
                    <a:pt x="47682" y="2604"/>
                  </a:lnTo>
                  <a:lnTo>
                    <a:pt x="54000" y="6231"/>
                  </a:lnTo>
                  <a:lnTo>
                    <a:pt x="64796" y="8750"/>
                  </a:lnTo>
                  <a:lnTo>
                    <a:pt x="65423" y="9936"/>
                  </a:lnTo>
                  <a:lnTo>
                    <a:pt x="66118" y="14075"/>
                  </a:lnTo>
                  <a:lnTo>
                    <a:pt x="71566" y="22356"/>
                  </a:lnTo>
                  <a:lnTo>
                    <a:pt x="72053" y="25356"/>
                  </a:lnTo>
                  <a:lnTo>
                    <a:pt x="71319" y="28415"/>
                  </a:lnTo>
                  <a:lnTo>
                    <a:pt x="67592" y="35872"/>
                  </a:lnTo>
                  <a:lnTo>
                    <a:pt x="65798" y="44949"/>
                  </a:lnTo>
                  <a:lnTo>
                    <a:pt x="31376" y="85337"/>
                  </a:lnTo>
                  <a:lnTo>
                    <a:pt x="30443" y="88510"/>
                  </a:lnTo>
                  <a:lnTo>
                    <a:pt x="28761" y="90626"/>
                  </a:lnTo>
                  <a:lnTo>
                    <a:pt x="22398" y="94662"/>
                  </a:lnTo>
                  <a:lnTo>
                    <a:pt x="10495" y="113788"/>
                  </a:lnTo>
                  <a:lnTo>
                    <a:pt x="9653" y="121953"/>
                  </a:lnTo>
                  <a:lnTo>
                    <a:pt x="10669" y="122446"/>
                  </a:lnTo>
                  <a:lnTo>
                    <a:pt x="14620" y="122994"/>
                  </a:lnTo>
                  <a:lnTo>
                    <a:pt x="16096" y="124198"/>
                  </a:lnTo>
                  <a:lnTo>
                    <a:pt x="17737" y="128359"/>
                  </a:lnTo>
                  <a:lnTo>
                    <a:pt x="19233" y="129891"/>
                  </a:lnTo>
                  <a:lnTo>
                    <a:pt x="23718" y="131594"/>
                  </a:lnTo>
                  <a:lnTo>
                    <a:pt x="68537" y="132946"/>
                  </a:lnTo>
                  <a:lnTo>
                    <a:pt x="75617" y="130130"/>
                  </a:lnTo>
                  <a:lnTo>
                    <a:pt x="82291" y="126409"/>
                  </a:lnTo>
                  <a:lnTo>
                    <a:pt x="93056" y="124314"/>
                  </a:lnTo>
                  <a:lnTo>
                    <a:pt x="114300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97"/>
            <p:cNvSpPr/>
            <p:nvPr>
              <p:custDataLst>
                <p:tags r:id="rId235"/>
              </p:custDataLst>
            </p:nvPr>
          </p:nvSpPr>
          <p:spPr>
            <a:xfrm>
              <a:off x="4115231" y="95260"/>
              <a:ext cx="123361" cy="275771"/>
            </a:xfrm>
            <a:custGeom>
              <a:avLst/>
              <a:gdLst/>
              <a:ahLst/>
              <a:cxnLst/>
              <a:rect l="0" t="0" r="0" b="0"/>
              <a:pathLst>
                <a:path w="123361" h="275771">
                  <a:moveTo>
                    <a:pt x="113869" y="9515"/>
                  </a:moveTo>
                  <a:lnTo>
                    <a:pt x="113869" y="9515"/>
                  </a:lnTo>
                  <a:lnTo>
                    <a:pt x="123360" y="24"/>
                  </a:lnTo>
                  <a:lnTo>
                    <a:pt x="118327" y="0"/>
                  </a:lnTo>
                  <a:lnTo>
                    <a:pt x="116841" y="1055"/>
                  </a:lnTo>
                  <a:lnTo>
                    <a:pt x="115850" y="2817"/>
                  </a:lnTo>
                  <a:lnTo>
                    <a:pt x="98704" y="50136"/>
                  </a:lnTo>
                  <a:lnTo>
                    <a:pt x="84685" y="93866"/>
                  </a:lnTo>
                  <a:lnTo>
                    <a:pt x="63369" y="136042"/>
                  </a:lnTo>
                  <a:lnTo>
                    <a:pt x="54383" y="152532"/>
                  </a:lnTo>
                  <a:lnTo>
                    <a:pt x="37254" y="199838"/>
                  </a:lnTo>
                  <a:lnTo>
                    <a:pt x="21405" y="230560"/>
                  </a:lnTo>
                  <a:lnTo>
                    <a:pt x="18799" y="241107"/>
                  </a:lnTo>
                  <a:lnTo>
                    <a:pt x="11324" y="256502"/>
                  </a:lnTo>
                  <a:lnTo>
                    <a:pt x="10581" y="259898"/>
                  </a:lnTo>
                  <a:lnTo>
                    <a:pt x="9027" y="262162"/>
                  </a:lnTo>
                  <a:lnTo>
                    <a:pt x="6933" y="263671"/>
                  </a:lnTo>
                  <a:lnTo>
                    <a:pt x="4478" y="264678"/>
                  </a:lnTo>
                  <a:lnTo>
                    <a:pt x="2842" y="266407"/>
                  </a:lnTo>
                  <a:lnTo>
                    <a:pt x="0" y="274714"/>
                  </a:lnTo>
                  <a:lnTo>
                    <a:pt x="915" y="275215"/>
                  </a:lnTo>
                  <a:lnTo>
                    <a:pt x="4753" y="275770"/>
                  </a:lnTo>
                  <a:lnTo>
                    <a:pt x="6200" y="274860"/>
                  </a:lnTo>
                  <a:lnTo>
                    <a:pt x="7165" y="273195"/>
                  </a:lnTo>
                  <a:lnTo>
                    <a:pt x="9094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98"/>
            <p:cNvSpPr/>
            <p:nvPr>
              <p:custDataLst>
                <p:tags r:id="rId236"/>
              </p:custDataLst>
            </p:nvPr>
          </p:nvSpPr>
          <p:spPr>
            <a:xfrm>
              <a:off x="3943360" y="42579"/>
              <a:ext cx="85716" cy="81247"/>
            </a:xfrm>
            <a:custGeom>
              <a:avLst/>
              <a:gdLst/>
              <a:ahLst/>
              <a:cxnLst/>
              <a:rect l="0" t="0" r="0" b="0"/>
              <a:pathLst>
                <a:path w="85716" h="81247">
                  <a:moveTo>
                    <a:pt x="9515" y="33621"/>
                  </a:moveTo>
                  <a:lnTo>
                    <a:pt x="9515" y="33621"/>
                  </a:lnTo>
                  <a:lnTo>
                    <a:pt x="9515" y="25420"/>
                  </a:lnTo>
                  <a:lnTo>
                    <a:pt x="8457" y="24979"/>
                  </a:lnTo>
                  <a:lnTo>
                    <a:pt x="4458" y="24488"/>
                  </a:lnTo>
                  <a:lnTo>
                    <a:pt x="2969" y="23299"/>
                  </a:lnTo>
                  <a:lnTo>
                    <a:pt x="5" y="14624"/>
                  </a:lnTo>
                  <a:lnTo>
                    <a:pt x="0" y="14606"/>
                  </a:lnTo>
                  <a:lnTo>
                    <a:pt x="5050" y="14581"/>
                  </a:lnTo>
                  <a:lnTo>
                    <a:pt x="6538" y="13520"/>
                  </a:lnTo>
                  <a:lnTo>
                    <a:pt x="7530" y="11753"/>
                  </a:lnTo>
                  <a:lnTo>
                    <a:pt x="9481" y="5162"/>
                  </a:lnTo>
                  <a:lnTo>
                    <a:pt x="14562" y="5080"/>
                  </a:lnTo>
                  <a:lnTo>
                    <a:pt x="16054" y="4011"/>
                  </a:lnTo>
                  <a:lnTo>
                    <a:pt x="17713" y="0"/>
                  </a:lnTo>
                  <a:lnTo>
                    <a:pt x="19214" y="623"/>
                  </a:lnTo>
                  <a:lnTo>
                    <a:pt x="23703" y="6961"/>
                  </a:lnTo>
                  <a:lnTo>
                    <a:pt x="30747" y="23930"/>
                  </a:lnTo>
                  <a:lnTo>
                    <a:pt x="34826" y="30372"/>
                  </a:lnTo>
                  <a:lnTo>
                    <a:pt x="36639" y="36763"/>
                  </a:lnTo>
                  <a:lnTo>
                    <a:pt x="36065" y="39949"/>
                  </a:lnTo>
                  <a:lnTo>
                    <a:pt x="29762" y="50787"/>
                  </a:lnTo>
                  <a:lnTo>
                    <a:pt x="22256" y="59903"/>
                  </a:lnTo>
                  <a:lnTo>
                    <a:pt x="19165" y="71198"/>
                  </a:lnTo>
                  <a:lnTo>
                    <a:pt x="64380" y="71721"/>
                  </a:lnTo>
                  <a:lnTo>
                    <a:pt x="70235" y="71721"/>
                  </a:lnTo>
                  <a:lnTo>
                    <a:pt x="76366" y="74543"/>
                  </a:lnTo>
                  <a:lnTo>
                    <a:pt x="85715" y="8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99"/>
            <p:cNvSpPr/>
            <p:nvPr>
              <p:custDataLst>
                <p:tags r:id="rId237"/>
              </p:custDataLst>
            </p:nvPr>
          </p:nvSpPr>
          <p:spPr>
            <a:xfrm>
              <a:off x="3895725" y="133384"/>
              <a:ext cx="28492" cy="190467"/>
            </a:xfrm>
            <a:custGeom>
              <a:avLst/>
              <a:gdLst/>
              <a:ahLst/>
              <a:cxnLst/>
              <a:rect l="0" t="0" r="0" b="0"/>
              <a:pathLst>
                <a:path w="28492" h="190467">
                  <a:moveTo>
                    <a:pt x="0" y="9491"/>
                  </a:moveTo>
                  <a:lnTo>
                    <a:pt x="0" y="9491"/>
                  </a:lnTo>
                  <a:lnTo>
                    <a:pt x="0" y="82"/>
                  </a:lnTo>
                  <a:lnTo>
                    <a:pt x="5057" y="0"/>
                  </a:lnTo>
                  <a:lnTo>
                    <a:pt x="6546" y="1047"/>
                  </a:lnTo>
                  <a:lnTo>
                    <a:pt x="7539" y="2804"/>
                  </a:lnTo>
                  <a:lnTo>
                    <a:pt x="9132" y="13227"/>
                  </a:lnTo>
                  <a:lnTo>
                    <a:pt x="9408" y="22357"/>
                  </a:lnTo>
                  <a:lnTo>
                    <a:pt x="12295" y="28615"/>
                  </a:lnTo>
                  <a:lnTo>
                    <a:pt x="14547" y="31765"/>
                  </a:lnTo>
                  <a:lnTo>
                    <a:pt x="26414" y="76416"/>
                  </a:lnTo>
                  <a:lnTo>
                    <a:pt x="28491" y="120430"/>
                  </a:lnTo>
                  <a:lnTo>
                    <a:pt x="27492" y="136318"/>
                  </a:lnTo>
                  <a:lnTo>
                    <a:pt x="10965" y="182753"/>
                  </a:lnTo>
                  <a:lnTo>
                    <a:pt x="9427" y="185324"/>
                  </a:lnTo>
                  <a:lnTo>
                    <a:pt x="7343" y="187038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00"/>
            <p:cNvSpPr/>
            <p:nvPr>
              <p:custDataLst>
                <p:tags r:id="rId238"/>
              </p:custDataLst>
            </p:nvPr>
          </p:nvSpPr>
          <p:spPr>
            <a:xfrm>
              <a:off x="3714784" y="161936"/>
              <a:ext cx="142842" cy="133340"/>
            </a:xfrm>
            <a:custGeom>
              <a:avLst/>
              <a:gdLst/>
              <a:ahLst/>
              <a:cxnLst/>
              <a:rect l="0" t="0" r="0" b="0"/>
              <a:pathLst>
                <a:path w="142842" h="133340">
                  <a:moveTo>
                    <a:pt x="9491" y="133339"/>
                  </a:moveTo>
                  <a:lnTo>
                    <a:pt x="9491" y="133339"/>
                  </a:lnTo>
                  <a:lnTo>
                    <a:pt x="0" y="133339"/>
                  </a:lnTo>
                  <a:lnTo>
                    <a:pt x="8170" y="125138"/>
                  </a:lnTo>
                  <a:lnTo>
                    <a:pt x="9100" y="119150"/>
                  </a:lnTo>
                  <a:lnTo>
                    <a:pt x="10288" y="117530"/>
                  </a:lnTo>
                  <a:lnTo>
                    <a:pt x="14431" y="115729"/>
                  </a:lnTo>
                  <a:lnTo>
                    <a:pt x="15960" y="114191"/>
                  </a:lnTo>
                  <a:lnTo>
                    <a:pt x="21234" y="104117"/>
                  </a:lnTo>
                  <a:lnTo>
                    <a:pt x="25294" y="98127"/>
                  </a:lnTo>
                  <a:lnTo>
                    <a:pt x="28637" y="88804"/>
                  </a:lnTo>
                  <a:lnTo>
                    <a:pt x="34802" y="79339"/>
                  </a:lnTo>
                  <a:lnTo>
                    <a:pt x="46624" y="42146"/>
                  </a:lnTo>
                  <a:lnTo>
                    <a:pt x="47580" y="11406"/>
                  </a:lnTo>
                  <a:lnTo>
                    <a:pt x="56999" y="120"/>
                  </a:lnTo>
                  <a:lnTo>
                    <a:pt x="48905" y="0"/>
                  </a:lnTo>
                  <a:lnTo>
                    <a:pt x="48467" y="1055"/>
                  </a:lnTo>
                  <a:lnTo>
                    <a:pt x="46540" y="25683"/>
                  </a:lnTo>
                  <a:lnTo>
                    <a:pt x="41047" y="36060"/>
                  </a:lnTo>
                  <a:lnTo>
                    <a:pt x="38459" y="59001"/>
                  </a:lnTo>
                  <a:lnTo>
                    <a:pt x="41063" y="66081"/>
                  </a:lnTo>
                  <a:lnTo>
                    <a:pt x="44689" y="72755"/>
                  </a:lnTo>
                  <a:lnTo>
                    <a:pt x="47018" y="85663"/>
                  </a:lnTo>
                  <a:lnTo>
                    <a:pt x="47558" y="107936"/>
                  </a:lnTo>
                  <a:lnTo>
                    <a:pt x="48627" y="110054"/>
                  </a:lnTo>
                  <a:lnTo>
                    <a:pt x="50399" y="111465"/>
                  </a:lnTo>
                  <a:lnTo>
                    <a:pt x="55189" y="114092"/>
                  </a:lnTo>
                  <a:lnTo>
                    <a:pt x="64924" y="122325"/>
                  </a:lnTo>
                  <a:lnTo>
                    <a:pt x="71188" y="123373"/>
                  </a:lnTo>
                  <a:lnTo>
                    <a:pt x="76776" y="120796"/>
                  </a:lnTo>
                  <a:lnTo>
                    <a:pt x="79748" y="118627"/>
                  </a:lnTo>
                  <a:lnTo>
                    <a:pt x="83050" y="113395"/>
                  </a:lnTo>
                  <a:lnTo>
                    <a:pt x="85575" y="107542"/>
                  </a:lnTo>
                  <a:lnTo>
                    <a:pt x="91889" y="98296"/>
                  </a:lnTo>
                  <a:lnTo>
                    <a:pt x="95288" y="88854"/>
                  </a:lnTo>
                  <a:lnTo>
                    <a:pt x="101470" y="79354"/>
                  </a:lnTo>
                  <a:lnTo>
                    <a:pt x="103772" y="69836"/>
                  </a:lnTo>
                  <a:lnTo>
                    <a:pt x="104613" y="53964"/>
                  </a:lnTo>
                  <a:lnTo>
                    <a:pt x="107506" y="47614"/>
                  </a:lnTo>
                  <a:lnTo>
                    <a:pt x="111262" y="41264"/>
                  </a:lnTo>
                  <a:lnTo>
                    <a:pt x="114263" y="28578"/>
                  </a:lnTo>
                  <a:lnTo>
                    <a:pt x="114266" y="33625"/>
                  </a:lnTo>
                  <a:lnTo>
                    <a:pt x="117088" y="38927"/>
                  </a:lnTo>
                  <a:lnTo>
                    <a:pt x="120812" y="44812"/>
                  </a:lnTo>
                  <a:lnTo>
                    <a:pt x="123398" y="55307"/>
                  </a:lnTo>
                  <a:lnTo>
                    <a:pt x="123674" y="61653"/>
                  </a:lnTo>
                  <a:lnTo>
                    <a:pt x="126561" y="67259"/>
                  </a:lnTo>
                  <a:lnTo>
                    <a:pt x="131982" y="74425"/>
                  </a:lnTo>
                  <a:lnTo>
                    <a:pt x="133199" y="84235"/>
                  </a:lnTo>
                  <a:lnTo>
                    <a:pt x="134296" y="84728"/>
                  </a:lnTo>
                  <a:lnTo>
                    <a:pt x="142841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01"/>
            <p:cNvSpPr/>
            <p:nvPr>
              <p:custDataLst>
                <p:tags r:id="rId239"/>
              </p:custDataLst>
            </p:nvPr>
          </p:nvSpPr>
          <p:spPr>
            <a:xfrm>
              <a:off x="3619500" y="247650"/>
              <a:ext cx="57151" cy="28460"/>
            </a:xfrm>
            <a:custGeom>
              <a:avLst/>
              <a:gdLst/>
              <a:ahLst/>
              <a:cxnLst/>
              <a:rect l="0" t="0" r="0" b="0"/>
              <a:pathLst>
                <a:path w="57151" h="28460">
                  <a:moveTo>
                    <a:pt x="0" y="19050"/>
                  </a:moveTo>
                  <a:lnTo>
                    <a:pt x="0" y="19050"/>
                  </a:lnTo>
                  <a:lnTo>
                    <a:pt x="0" y="28183"/>
                  </a:lnTo>
                  <a:lnTo>
                    <a:pt x="5057" y="28459"/>
                  </a:lnTo>
                  <a:lnTo>
                    <a:pt x="5488" y="27439"/>
                  </a:lnTo>
                  <a:lnTo>
                    <a:pt x="3144" y="23484"/>
                  </a:lnTo>
                  <a:lnTo>
                    <a:pt x="3155" y="22006"/>
                  </a:lnTo>
                  <a:lnTo>
                    <a:pt x="4220" y="21021"/>
                  </a:lnTo>
                  <a:lnTo>
                    <a:pt x="8225" y="19926"/>
                  </a:lnTo>
                  <a:lnTo>
                    <a:pt x="23622" y="19084"/>
                  </a:lnTo>
                  <a:lnTo>
                    <a:pt x="29196" y="16243"/>
                  </a:lnTo>
                  <a:lnTo>
                    <a:pt x="36342" y="10852"/>
                  </a:lnTo>
                  <a:lnTo>
                    <a:pt x="45357" y="872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02"/>
            <p:cNvSpPr/>
            <p:nvPr>
              <p:custDataLst>
                <p:tags r:id="rId240"/>
              </p:custDataLst>
            </p:nvPr>
          </p:nvSpPr>
          <p:spPr>
            <a:xfrm>
              <a:off x="3448060" y="209599"/>
              <a:ext cx="123816" cy="112879"/>
            </a:xfrm>
            <a:custGeom>
              <a:avLst/>
              <a:gdLst/>
              <a:ahLst/>
              <a:cxnLst/>
              <a:rect l="0" t="0" r="0" b="0"/>
              <a:pathLst>
                <a:path w="123816" h="112879">
                  <a:moveTo>
                    <a:pt x="9515" y="47576"/>
                  </a:moveTo>
                  <a:lnTo>
                    <a:pt x="9515" y="47576"/>
                  </a:lnTo>
                  <a:lnTo>
                    <a:pt x="1314" y="39375"/>
                  </a:lnTo>
                  <a:lnTo>
                    <a:pt x="107" y="29966"/>
                  </a:lnTo>
                  <a:lnTo>
                    <a:pt x="0" y="15395"/>
                  </a:lnTo>
                  <a:lnTo>
                    <a:pt x="1055" y="13422"/>
                  </a:lnTo>
                  <a:lnTo>
                    <a:pt x="2817" y="12107"/>
                  </a:lnTo>
                  <a:lnTo>
                    <a:pt x="9399" y="9522"/>
                  </a:lnTo>
                  <a:lnTo>
                    <a:pt x="14538" y="4433"/>
                  </a:lnTo>
                  <a:lnTo>
                    <a:pt x="17096" y="3997"/>
                  </a:lnTo>
                  <a:lnTo>
                    <a:pt x="19861" y="4765"/>
                  </a:lnTo>
                  <a:lnTo>
                    <a:pt x="28055" y="9200"/>
                  </a:lnTo>
                  <a:lnTo>
                    <a:pt x="42741" y="23658"/>
                  </a:lnTo>
                  <a:lnTo>
                    <a:pt x="45449" y="29185"/>
                  </a:lnTo>
                  <a:lnTo>
                    <a:pt x="47488" y="50790"/>
                  </a:lnTo>
                  <a:lnTo>
                    <a:pt x="47604" y="69804"/>
                  </a:lnTo>
                  <a:lnTo>
                    <a:pt x="44788" y="76153"/>
                  </a:lnTo>
                  <a:lnTo>
                    <a:pt x="41067" y="82502"/>
                  </a:lnTo>
                  <a:lnTo>
                    <a:pt x="37914" y="92026"/>
                  </a:lnTo>
                  <a:lnTo>
                    <a:pt x="28991" y="104168"/>
                  </a:lnTo>
                  <a:lnTo>
                    <a:pt x="28603" y="112878"/>
                  </a:lnTo>
                  <a:lnTo>
                    <a:pt x="25759" y="110819"/>
                  </a:lnTo>
                  <a:lnTo>
                    <a:pt x="20367" y="105929"/>
                  </a:lnTo>
                  <a:lnTo>
                    <a:pt x="19433" y="100026"/>
                  </a:lnTo>
                  <a:lnTo>
                    <a:pt x="22037" y="94523"/>
                  </a:lnTo>
                  <a:lnTo>
                    <a:pt x="25664" y="88550"/>
                  </a:lnTo>
                  <a:lnTo>
                    <a:pt x="27992" y="76091"/>
                  </a:lnTo>
                  <a:lnTo>
                    <a:pt x="28182" y="72936"/>
                  </a:lnTo>
                  <a:lnTo>
                    <a:pt x="31217" y="66608"/>
                  </a:lnTo>
                  <a:lnTo>
                    <a:pt x="35035" y="60268"/>
                  </a:lnTo>
                  <a:lnTo>
                    <a:pt x="38243" y="50749"/>
                  </a:lnTo>
                  <a:lnTo>
                    <a:pt x="63900" y="19001"/>
                  </a:lnTo>
                  <a:lnTo>
                    <a:pt x="66495" y="12651"/>
                  </a:lnTo>
                  <a:lnTo>
                    <a:pt x="75750" y="508"/>
                  </a:lnTo>
                  <a:lnTo>
                    <a:pt x="84352" y="0"/>
                  </a:lnTo>
                  <a:lnTo>
                    <a:pt x="77394" y="8156"/>
                  </a:lnTo>
                  <a:lnTo>
                    <a:pt x="76428" y="16820"/>
                  </a:lnTo>
                  <a:lnTo>
                    <a:pt x="76296" y="22618"/>
                  </a:lnTo>
                  <a:lnTo>
                    <a:pt x="73415" y="28722"/>
                  </a:lnTo>
                  <a:lnTo>
                    <a:pt x="67998" y="36208"/>
                  </a:lnTo>
                  <a:lnTo>
                    <a:pt x="66928" y="45291"/>
                  </a:lnTo>
                  <a:lnTo>
                    <a:pt x="66675" y="64779"/>
                  </a:lnTo>
                  <a:lnTo>
                    <a:pt x="80854" y="80767"/>
                  </a:lnTo>
                  <a:lnTo>
                    <a:pt x="86377" y="83494"/>
                  </a:lnTo>
                  <a:lnTo>
                    <a:pt x="107978" y="85548"/>
                  </a:lnTo>
                  <a:lnTo>
                    <a:pt x="123815" y="8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03"/>
            <p:cNvSpPr/>
            <p:nvPr>
              <p:custDataLst>
                <p:tags r:id="rId241"/>
              </p:custDataLst>
            </p:nvPr>
          </p:nvSpPr>
          <p:spPr>
            <a:xfrm>
              <a:off x="3381410" y="133396"/>
              <a:ext cx="57116" cy="219030"/>
            </a:xfrm>
            <a:custGeom>
              <a:avLst/>
              <a:gdLst/>
              <a:ahLst/>
              <a:cxnLst/>
              <a:rect l="0" t="0" r="0" b="0"/>
              <a:pathLst>
                <a:path w="57116" h="219030">
                  <a:moveTo>
                    <a:pt x="57115" y="28529"/>
                  </a:moveTo>
                  <a:lnTo>
                    <a:pt x="57115" y="28529"/>
                  </a:lnTo>
                  <a:lnTo>
                    <a:pt x="57115" y="473"/>
                  </a:lnTo>
                  <a:lnTo>
                    <a:pt x="48914" y="0"/>
                  </a:lnTo>
                  <a:lnTo>
                    <a:pt x="48473" y="1043"/>
                  </a:lnTo>
                  <a:lnTo>
                    <a:pt x="47983" y="5024"/>
                  </a:lnTo>
                  <a:lnTo>
                    <a:pt x="46793" y="6509"/>
                  </a:lnTo>
                  <a:lnTo>
                    <a:pt x="42650" y="8159"/>
                  </a:lnTo>
                  <a:lnTo>
                    <a:pt x="41121" y="9657"/>
                  </a:lnTo>
                  <a:lnTo>
                    <a:pt x="35847" y="19666"/>
                  </a:lnTo>
                  <a:lnTo>
                    <a:pt x="31787" y="25648"/>
                  </a:lnTo>
                  <a:lnTo>
                    <a:pt x="28444" y="34966"/>
                  </a:lnTo>
                  <a:lnTo>
                    <a:pt x="15409" y="55822"/>
                  </a:lnTo>
                  <a:lnTo>
                    <a:pt x="11244" y="73540"/>
                  </a:lnTo>
                  <a:lnTo>
                    <a:pt x="6899" y="104803"/>
                  </a:lnTo>
                  <a:lnTo>
                    <a:pt x="2020" y="123801"/>
                  </a:lnTo>
                  <a:lnTo>
                    <a:pt x="86" y="168230"/>
                  </a:lnTo>
                  <a:lnTo>
                    <a:pt x="0" y="182223"/>
                  </a:lnTo>
                  <a:lnTo>
                    <a:pt x="2803" y="189618"/>
                  </a:lnTo>
                  <a:lnTo>
                    <a:pt x="16442" y="209431"/>
                  </a:lnTo>
                  <a:lnTo>
                    <a:pt x="17300" y="212630"/>
                  </a:lnTo>
                  <a:lnTo>
                    <a:pt x="18930" y="214763"/>
                  </a:lnTo>
                  <a:lnTo>
                    <a:pt x="23563" y="217133"/>
                  </a:lnTo>
                  <a:lnTo>
                    <a:pt x="38065" y="219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04"/>
            <p:cNvSpPr/>
            <p:nvPr>
              <p:custDataLst>
                <p:tags r:id="rId242"/>
              </p:custDataLst>
            </p:nvPr>
          </p:nvSpPr>
          <p:spPr>
            <a:xfrm>
              <a:off x="3200400" y="2762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3598" y="9525"/>
                  </a:lnTo>
                  <a:lnTo>
                    <a:pt x="29185" y="6703"/>
                  </a:lnTo>
                  <a:lnTo>
                    <a:pt x="36339" y="1324"/>
                  </a:lnTo>
                  <a:lnTo>
                    <a:pt x="45356" y="261"/>
                  </a:lnTo>
                  <a:lnTo>
                    <a:pt x="90363" y="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05"/>
            <p:cNvSpPr/>
            <p:nvPr>
              <p:custDataLst>
                <p:tags r:id="rId243"/>
              </p:custDataLst>
            </p:nvPr>
          </p:nvSpPr>
          <p:spPr>
            <a:xfrm>
              <a:off x="3058923" y="524306"/>
              <a:ext cx="265303" cy="342176"/>
            </a:xfrm>
            <a:custGeom>
              <a:avLst/>
              <a:gdLst/>
              <a:ahLst/>
              <a:cxnLst/>
              <a:rect l="0" t="0" r="0" b="0"/>
              <a:pathLst>
                <a:path w="265303" h="342176">
                  <a:moveTo>
                    <a:pt x="36702" y="151969"/>
                  </a:moveTo>
                  <a:lnTo>
                    <a:pt x="36702" y="151969"/>
                  </a:lnTo>
                  <a:lnTo>
                    <a:pt x="36702" y="169661"/>
                  </a:lnTo>
                  <a:lnTo>
                    <a:pt x="37760" y="170113"/>
                  </a:lnTo>
                  <a:lnTo>
                    <a:pt x="52948" y="171998"/>
                  </a:lnTo>
                  <a:lnTo>
                    <a:pt x="65350" y="178542"/>
                  </a:lnTo>
                  <a:lnTo>
                    <a:pt x="68501" y="179210"/>
                  </a:lnTo>
                  <a:lnTo>
                    <a:pt x="71660" y="178596"/>
                  </a:lnTo>
                  <a:lnTo>
                    <a:pt x="84333" y="172829"/>
                  </a:lnTo>
                  <a:lnTo>
                    <a:pt x="111609" y="166069"/>
                  </a:lnTo>
                  <a:lnTo>
                    <a:pt x="131363" y="151735"/>
                  </a:lnTo>
                  <a:lnTo>
                    <a:pt x="165971" y="127618"/>
                  </a:lnTo>
                  <a:lnTo>
                    <a:pt x="172825" y="125271"/>
                  </a:lnTo>
                  <a:lnTo>
                    <a:pt x="175076" y="122529"/>
                  </a:lnTo>
                  <a:lnTo>
                    <a:pt x="181510" y="105741"/>
                  </a:lnTo>
                  <a:lnTo>
                    <a:pt x="195974" y="85417"/>
                  </a:lnTo>
                  <a:lnTo>
                    <a:pt x="198103" y="67562"/>
                  </a:lnTo>
                  <a:lnTo>
                    <a:pt x="198613" y="34611"/>
                  </a:lnTo>
                  <a:lnTo>
                    <a:pt x="195799" y="28196"/>
                  </a:lnTo>
                  <a:lnTo>
                    <a:pt x="193566" y="25004"/>
                  </a:lnTo>
                  <a:lnTo>
                    <a:pt x="188264" y="21457"/>
                  </a:lnTo>
                  <a:lnTo>
                    <a:pt x="185368" y="20511"/>
                  </a:lnTo>
                  <a:lnTo>
                    <a:pt x="183438" y="18822"/>
                  </a:lnTo>
                  <a:lnTo>
                    <a:pt x="181293" y="14123"/>
                  </a:lnTo>
                  <a:lnTo>
                    <a:pt x="179662" y="12447"/>
                  </a:lnTo>
                  <a:lnTo>
                    <a:pt x="160346" y="1751"/>
                  </a:lnTo>
                  <a:lnTo>
                    <a:pt x="147791" y="0"/>
                  </a:lnTo>
                  <a:lnTo>
                    <a:pt x="105062" y="13769"/>
                  </a:lnTo>
                  <a:lnTo>
                    <a:pt x="84967" y="28342"/>
                  </a:lnTo>
                  <a:lnTo>
                    <a:pt x="78261" y="35640"/>
                  </a:lnTo>
                  <a:lnTo>
                    <a:pt x="42863" y="80997"/>
                  </a:lnTo>
                  <a:lnTo>
                    <a:pt x="32295" y="104835"/>
                  </a:lnTo>
                  <a:lnTo>
                    <a:pt x="26577" y="125774"/>
                  </a:lnTo>
                  <a:lnTo>
                    <a:pt x="14534" y="146442"/>
                  </a:lnTo>
                  <a:lnTo>
                    <a:pt x="7631" y="192341"/>
                  </a:lnTo>
                  <a:lnTo>
                    <a:pt x="0" y="229932"/>
                  </a:lnTo>
                  <a:lnTo>
                    <a:pt x="8385" y="272155"/>
                  </a:lnTo>
                  <a:lnTo>
                    <a:pt x="15494" y="288239"/>
                  </a:lnTo>
                  <a:lnTo>
                    <a:pt x="49414" y="326554"/>
                  </a:lnTo>
                  <a:lnTo>
                    <a:pt x="58580" y="330104"/>
                  </a:lnTo>
                  <a:lnTo>
                    <a:pt x="68650" y="332740"/>
                  </a:lnTo>
                  <a:lnTo>
                    <a:pt x="81328" y="339116"/>
                  </a:lnTo>
                  <a:lnTo>
                    <a:pt x="122917" y="342175"/>
                  </a:lnTo>
                  <a:lnTo>
                    <a:pt x="143857" y="341323"/>
                  </a:lnTo>
                  <a:lnTo>
                    <a:pt x="183740" y="326215"/>
                  </a:lnTo>
                  <a:lnTo>
                    <a:pt x="229488" y="307511"/>
                  </a:lnTo>
                  <a:lnTo>
                    <a:pt x="265302" y="28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806"/>
          <p:cNvSpPr/>
          <p:nvPr>
            <p:custDataLst>
              <p:tags r:id="rId2"/>
            </p:custDataLst>
          </p:nvPr>
        </p:nvSpPr>
        <p:spPr>
          <a:xfrm>
            <a:off x="5043331" y="647867"/>
            <a:ext cx="366870" cy="437816"/>
          </a:xfrm>
          <a:custGeom>
            <a:avLst/>
            <a:gdLst/>
            <a:ahLst/>
            <a:cxnLst/>
            <a:rect l="0" t="0" r="0" b="0"/>
            <a:pathLst>
              <a:path w="366870" h="437816">
                <a:moveTo>
                  <a:pt x="128744" y="266533"/>
                </a:moveTo>
                <a:lnTo>
                  <a:pt x="128744" y="266533"/>
                </a:lnTo>
                <a:lnTo>
                  <a:pt x="120543" y="266533"/>
                </a:lnTo>
                <a:lnTo>
                  <a:pt x="120102" y="265475"/>
                </a:lnTo>
                <a:lnTo>
                  <a:pt x="119222" y="247910"/>
                </a:lnTo>
                <a:lnTo>
                  <a:pt x="111018" y="239320"/>
                </a:lnTo>
                <a:lnTo>
                  <a:pt x="105030" y="238361"/>
                </a:lnTo>
                <a:lnTo>
                  <a:pt x="86106" y="237968"/>
                </a:lnTo>
                <a:lnTo>
                  <a:pt x="80513" y="240785"/>
                </a:lnTo>
                <a:lnTo>
                  <a:pt x="74500" y="244506"/>
                </a:lnTo>
                <a:lnTo>
                  <a:pt x="49149" y="254826"/>
                </a:lnTo>
                <a:lnTo>
                  <a:pt x="41157" y="260624"/>
                </a:lnTo>
                <a:lnTo>
                  <a:pt x="36900" y="266729"/>
                </a:lnTo>
                <a:lnTo>
                  <a:pt x="35765" y="269839"/>
                </a:lnTo>
                <a:lnTo>
                  <a:pt x="28860" y="276116"/>
                </a:lnTo>
                <a:lnTo>
                  <a:pt x="20851" y="282434"/>
                </a:lnTo>
                <a:lnTo>
                  <a:pt x="10231" y="303343"/>
                </a:lnTo>
                <a:lnTo>
                  <a:pt x="5618" y="330634"/>
                </a:lnTo>
                <a:lnTo>
                  <a:pt x="4171" y="339472"/>
                </a:lnTo>
                <a:lnTo>
                  <a:pt x="0" y="350456"/>
                </a:lnTo>
                <a:lnTo>
                  <a:pt x="263" y="362393"/>
                </a:lnTo>
                <a:lnTo>
                  <a:pt x="7620" y="407190"/>
                </a:lnTo>
                <a:lnTo>
                  <a:pt x="11412" y="414772"/>
                </a:lnTo>
                <a:lnTo>
                  <a:pt x="14604" y="424991"/>
                </a:lnTo>
                <a:lnTo>
                  <a:pt x="19101" y="431503"/>
                </a:lnTo>
                <a:lnTo>
                  <a:pt x="24628" y="435103"/>
                </a:lnTo>
                <a:lnTo>
                  <a:pt x="36799" y="437414"/>
                </a:lnTo>
                <a:lnTo>
                  <a:pt x="46233" y="437815"/>
                </a:lnTo>
                <a:lnTo>
                  <a:pt x="52561" y="435086"/>
                </a:lnTo>
                <a:lnTo>
                  <a:pt x="74770" y="415588"/>
                </a:lnTo>
                <a:lnTo>
                  <a:pt x="93819" y="383436"/>
                </a:lnTo>
                <a:lnTo>
                  <a:pt x="112869" y="337657"/>
                </a:lnTo>
                <a:lnTo>
                  <a:pt x="119023" y="297084"/>
                </a:lnTo>
                <a:lnTo>
                  <a:pt x="129332" y="257398"/>
                </a:lnTo>
                <a:lnTo>
                  <a:pt x="136504" y="218985"/>
                </a:lnTo>
                <a:lnTo>
                  <a:pt x="138979" y="174277"/>
                </a:lnTo>
                <a:lnTo>
                  <a:pt x="145739" y="133774"/>
                </a:lnTo>
                <a:lnTo>
                  <a:pt x="147614" y="86446"/>
                </a:lnTo>
                <a:lnTo>
                  <a:pt x="147777" y="42819"/>
                </a:lnTo>
                <a:lnTo>
                  <a:pt x="147791" y="26198"/>
                </a:lnTo>
                <a:lnTo>
                  <a:pt x="144971" y="19312"/>
                </a:lnTo>
                <a:lnTo>
                  <a:pt x="141247" y="12724"/>
                </a:lnTo>
                <a:lnTo>
                  <a:pt x="138385" y="398"/>
                </a:lnTo>
                <a:lnTo>
                  <a:pt x="133246" y="0"/>
                </a:lnTo>
                <a:lnTo>
                  <a:pt x="131745" y="1003"/>
                </a:lnTo>
                <a:lnTo>
                  <a:pt x="130745" y="2730"/>
                </a:lnTo>
                <a:lnTo>
                  <a:pt x="130078" y="4939"/>
                </a:lnTo>
                <a:lnTo>
                  <a:pt x="122461" y="17148"/>
                </a:lnTo>
                <a:lnTo>
                  <a:pt x="119345" y="63513"/>
                </a:lnTo>
                <a:lnTo>
                  <a:pt x="111697" y="105468"/>
                </a:lnTo>
                <a:lnTo>
                  <a:pt x="109958" y="152346"/>
                </a:lnTo>
                <a:lnTo>
                  <a:pt x="109746" y="193178"/>
                </a:lnTo>
                <a:lnTo>
                  <a:pt x="112531" y="223631"/>
                </a:lnTo>
                <a:lnTo>
                  <a:pt x="117898" y="257941"/>
                </a:lnTo>
                <a:lnTo>
                  <a:pt x="121868" y="301934"/>
                </a:lnTo>
                <a:lnTo>
                  <a:pt x="127838" y="334969"/>
                </a:lnTo>
                <a:lnTo>
                  <a:pt x="129534" y="348782"/>
                </a:lnTo>
                <a:lnTo>
                  <a:pt x="136269" y="364751"/>
                </a:lnTo>
                <a:lnTo>
                  <a:pt x="146067" y="378506"/>
                </a:lnTo>
                <a:lnTo>
                  <a:pt x="147453" y="385861"/>
                </a:lnTo>
                <a:lnTo>
                  <a:pt x="147642" y="383773"/>
                </a:lnTo>
                <a:lnTo>
                  <a:pt x="148752" y="382793"/>
                </a:lnTo>
                <a:lnTo>
                  <a:pt x="152806" y="381704"/>
                </a:lnTo>
                <a:lnTo>
                  <a:pt x="154310" y="380355"/>
                </a:lnTo>
                <a:lnTo>
                  <a:pt x="173743" y="344656"/>
                </a:lnTo>
                <a:lnTo>
                  <a:pt x="184909" y="301161"/>
                </a:lnTo>
                <a:lnTo>
                  <a:pt x="186660" y="282320"/>
                </a:lnTo>
                <a:lnTo>
                  <a:pt x="197635" y="240775"/>
                </a:lnTo>
                <a:lnTo>
                  <a:pt x="201696" y="232860"/>
                </a:lnTo>
                <a:lnTo>
                  <a:pt x="205039" y="222454"/>
                </a:lnTo>
                <a:lnTo>
                  <a:pt x="228531" y="195363"/>
                </a:lnTo>
                <a:lnTo>
                  <a:pt x="230194" y="194745"/>
                </a:lnTo>
                <a:lnTo>
                  <a:pt x="231302" y="195391"/>
                </a:lnTo>
                <a:lnTo>
                  <a:pt x="232041" y="196880"/>
                </a:lnTo>
                <a:lnTo>
                  <a:pt x="233592" y="197873"/>
                </a:lnTo>
                <a:lnTo>
                  <a:pt x="238138" y="198976"/>
                </a:lnTo>
                <a:lnTo>
                  <a:pt x="239773" y="200328"/>
                </a:lnTo>
                <a:lnTo>
                  <a:pt x="250392" y="219121"/>
                </a:lnTo>
                <a:lnTo>
                  <a:pt x="261187" y="263536"/>
                </a:lnTo>
                <a:lnTo>
                  <a:pt x="260767" y="280226"/>
                </a:lnTo>
                <a:lnTo>
                  <a:pt x="250320" y="323741"/>
                </a:lnTo>
                <a:lnTo>
                  <a:pt x="231475" y="370473"/>
                </a:lnTo>
                <a:lnTo>
                  <a:pt x="220415" y="383843"/>
                </a:lnTo>
                <a:lnTo>
                  <a:pt x="214290" y="387462"/>
                </a:lnTo>
                <a:lnTo>
                  <a:pt x="205116" y="389977"/>
                </a:lnTo>
                <a:lnTo>
                  <a:pt x="200435" y="390189"/>
                </a:lnTo>
                <a:lnTo>
                  <a:pt x="198763" y="389187"/>
                </a:lnTo>
                <a:lnTo>
                  <a:pt x="197648" y="387461"/>
                </a:lnTo>
                <a:lnTo>
                  <a:pt x="196079" y="379974"/>
                </a:lnTo>
                <a:lnTo>
                  <a:pt x="195430" y="353144"/>
                </a:lnTo>
                <a:lnTo>
                  <a:pt x="198246" y="344538"/>
                </a:lnTo>
                <a:lnTo>
                  <a:pt x="201967" y="337185"/>
                </a:lnTo>
                <a:lnTo>
                  <a:pt x="205120" y="327096"/>
                </a:lnTo>
                <a:lnTo>
                  <a:pt x="242514" y="283353"/>
                </a:lnTo>
                <a:lnTo>
                  <a:pt x="250217" y="272950"/>
                </a:lnTo>
                <a:lnTo>
                  <a:pt x="293313" y="238014"/>
                </a:lnTo>
                <a:lnTo>
                  <a:pt x="318640" y="218913"/>
                </a:lnTo>
                <a:lnTo>
                  <a:pt x="328717" y="209432"/>
                </a:lnTo>
                <a:lnTo>
                  <a:pt x="304133" y="235077"/>
                </a:lnTo>
                <a:lnTo>
                  <a:pt x="298150" y="247541"/>
                </a:lnTo>
                <a:lnTo>
                  <a:pt x="295656" y="250697"/>
                </a:lnTo>
                <a:lnTo>
                  <a:pt x="292885" y="259847"/>
                </a:lnTo>
                <a:lnTo>
                  <a:pt x="290799" y="288367"/>
                </a:lnTo>
                <a:lnTo>
                  <a:pt x="295764" y="303223"/>
                </a:lnTo>
                <a:lnTo>
                  <a:pt x="298298" y="306868"/>
                </a:lnTo>
                <a:lnTo>
                  <a:pt x="306923" y="314115"/>
                </a:lnTo>
                <a:lnTo>
                  <a:pt x="316181" y="326610"/>
                </a:lnTo>
                <a:lnTo>
                  <a:pt x="337015" y="337396"/>
                </a:lnTo>
                <a:lnTo>
                  <a:pt x="366869" y="3427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200"/>
          <p:cNvGrpSpPr/>
          <p:nvPr/>
        </p:nvGrpSpPr>
        <p:grpSpPr>
          <a:xfrm>
            <a:off x="6134100" y="914400"/>
            <a:ext cx="180976" cy="161909"/>
            <a:chOff x="6134100" y="914400"/>
            <a:chExt cx="180976" cy="161909"/>
          </a:xfrm>
        </p:grpSpPr>
        <p:sp>
          <p:nvSpPr>
            <p:cNvPr id="37" name="SMARTInkShape-807"/>
            <p:cNvSpPr/>
            <p:nvPr>
              <p:custDataLst>
                <p:tags r:id="rId230"/>
              </p:custDataLst>
            </p:nvPr>
          </p:nvSpPr>
          <p:spPr>
            <a:xfrm>
              <a:off x="6134562" y="1028700"/>
              <a:ext cx="161464" cy="47609"/>
            </a:xfrm>
            <a:custGeom>
              <a:avLst/>
              <a:gdLst/>
              <a:ahLst/>
              <a:cxnLst/>
              <a:rect l="0" t="0" r="0" b="0"/>
              <a:pathLst>
                <a:path w="161464" h="47609">
                  <a:moveTo>
                    <a:pt x="28113" y="0"/>
                  </a:moveTo>
                  <a:lnTo>
                    <a:pt x="28113" y="0"/>
                  </a:lnTo>
                  <a:lnTo>
                    <a:pt x="18000" y="5057"/>
                  </a:lnTo>
                  <a:lnTo>
                    <a:pt x="15021" y="7604"/>
                  </a:lnTo>
                  <a:lnTo>
                    <a:pt x="1094" y="26743"/>
                  </a:lnTo>
                  <a:lnTo>
                    <a:pt x="0" y="33089"/>
                  </a:lnTo>
                  <a:lnTo>
                    <a:pt x="904" y="34759"/>
                  </a:lnTo>
                  <a:lnTo>
                    <a:pt x="2565" y="35873"/>
                  </a:lnTo>
                  <a:lnTo>
                    <a:pt x="4731" y="36615"/>
                  </a:lnTo>
                  <a:lnTo>
                    <a:pt x="18853" y="45443"/>
                  </a:lnTo>
                  <a:lnTo>
                    <a:pt x="45884" y="47497"/>
                  </a:lnTo>
                  <a:lnTo>
                    <a:pt x="86349" y="47608"/>
                  </a:lnTo>
                  <a:lnTo>
                    <a:pt x="114159" y="44798"/>
                  </a:lnTo>
                  <a:lnTo>
                    <a:pt x="16146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08"/>
            <p:cNvSpPr/>
            <p:nvPr>
              <p:custDataLst>
                <p:tags r:id="rId231"/>
              </p:custDataLst>
            </p:nvPr>
          </p:nvSpPr>
          <p:spPr>
            <a:xfrm>
              <a:off x="6134100" y="9144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5698" y="9524"/>
                  </a:lnTo>
                  <a:lnTo>
                    <a:pt x="90255" y="9525"/>
                  </a:lnTo>
                  <a:lnTo>
                    <a:pt x="135668" y="10583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01"/>
          <p:cNvGrpSpPr/>
          <p:nvPr/>
        </p:nvGrpSpPr>
        <p:grpSpPr>
          <a:xfrm>
            <a:off x="7162800" y="590584"/>
            <a:ext cx="419101" cy="609567"/>
            <a:chOff x="7162800" y="590584"/>
            <a:chExt cx="419101" cy="609567"/>
          </a:xfrm>
        </p:grpSpPr>
        <p:sp>
          <p:nvSpPr>
            <p:cNvPr id="40" name="SMARTInkShape-809"/>
            <p:cNvSpPr/>
            <p:nvPr>
              <p:custDataLst>
                <p:tags r:id="rId227"/>
              </p:custDataLst>
            </p:nvPr>
          </p:nvSpPr>
          <p:spPr>
            <a:xfrm>
              <a:off x="7364150" y="1010054"/>
              <a:ext cx="217751" cy="161522"/>
            </a:xfrm>
            <a:custGeom>
              <a:avLst/>
              <a:gdLst/>
              <a:ahLst/>
              <a:cxnLst/>
              <a:rect l="0" t="0" r="0" b="0"/>
              <a:pathLst>
                <a:path w="217751" h="161522">
                  <a:moveTo>
                    <a:pt x="8200" y="47221"/>
                  </a:moveTo>
                  <a:lnTo>
                    <a:pt x="8200" y="47221"/>
                  </a:lnTo>
                  <a:lnTo>
                    <a:pt x="8200" y="42164"/>
                  </a:lnTo>
                  <a:lnTo>
                    <a:pt x="7142" y="40675"/>
                  </a:lnTo>
                  <a:lnTo>
                    <a:pt x="5378" y="39682"/>
                  </a:lnTo>
                  <a:lnTo>
                    <a:pt x="0" y="38088"/>
                  </a:lnTo>
                  <a:lnTo>
                    <a:pt x="2086" y="35048"/>
                  </a:lnTo>
                  <a:lnTo>
                    <a:pt x="4124" y="32756"/>
                  </a:lnTo>
                  <a:lnTo>
                    <a:pt x="6388" y="27386"/>
                  </a:lnTo>
                  <a:lnTo>
                    <a:pt x="7843" y="20373"/>
                  </a:lnTo>
                  <a:lnTo>
                    <a:pt x="13149" y="14101"/>
                  </a:lnTo>
                  <a:lnTo>
                    <a:pt x="18514" y="11334"/>
                  </a:lnTo>
                  <a:lnTo>
                    <a:pt x="33704" y="8354"/>
                  </a:lnTo>
                  <a:lnTo>
                    <a:pt x="44214" y="2662"/>
                  </a:lnTo>
                  <a:lnTo>
                    <a:pt x="67205" y="0"/>
                  </a:lnTo>
                  <a:lnTo>
                    <a:pt x="74288" y="2598"/>
                  </a:lnTo>
                  <a:lnTo>
                    <a:pt x="80964" y="6222"/>
                  </a:lnTo>
                  <a:lnTo>
                    <a:pt x="90673" y="9320"/>
                  </a:lnTo>
                  <a:lnTo>
                    <a:pt x="97065" y="13796"/>
                  </a:lnTo>
                  <a:lnTo>
                    <a:pt x="100612" y="19313"/>
                  </a:lnTo>
                  <a:lnTo>
                    <a:pt x="102889" y="31478"/>
                  </a:lnTo>
                  <a:lnTo>
                    <a:pt x="103401" y="55464"/>
                  </a:lnTo>
                  <a:lnTo>
                    <a:pt x="100606" y="64290"/>
                  </a:lnTo>
                  <a:lnTo>
                    <a:pt x="96894" y="71741"/>
                  </a:lnTo>
                  <a:lnTo>
                    <a:pt x="95245" y="78580"/>
                  </a:lnTo>
                  <a:lnTo>
                    <a:pt x="64878" y="123242"/>
                  </a:lnTo>
                  <a:lnTo>
                    <a:pt x="50471" y="139272"/>
                  </a:lnTo>
                  <a:lnTo>
                    <a:pt x="48153" y="145636"/>
                  </a:lnTo>
                  <a:lnTo>
                    <a:pt x="46478" y="147756"/>
                  </a:lnTo>
                  <a:lnTo>
                    <a:pt x="38263" y="151438"/>
                  </a:lnTo>
                  <a:lnTo>
                    <a:pt x="37436" y="154570"/>
                  </a:lnTo>
                  <a:lnTo>
                    <a:pt x="37216" y="156887"/>
                  </a:lnTo>
                  <a:lnTo>
                    <a:pt x="38128" y="158432"/>
                  </a:lnTo>
                  <a:lnTo>
                    <a:pt x="39793" y="159461"/>
                  </a:lnTo>
                  <a:lnTo>
                    <a:pt x="46501" y="161250"/>
                  </a:lnTo>
                  <a:lnTo>
                    <a:pt x="91347" y="161518"/>
                  </a:lnTo>
                  <a:lnTo>
                    <a:pt x="136294" y="161521"/>
                  </a:lnTo>
                  <a:lnTo>
                    <a:pt x="160806" y="160463"/>
                  </a:lnTo>
                  <a:lnTo>
                    <a:pt x="206044" y="146333"/>
                  </a:lnTo>
                  <a:lnTo>
                    <a:pt x="217750" y="14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10"/>
            <p:cNvSpPr/>
            <p:nvPr>
              <p:custDataLst>
                <p:tags r:id="rId228"/>
              </p:custDataLst>
            </p:nvPr>
          </p:nvSpPr>
          <p:spPr>
            <a:xfrm>
              <a:off x="7200900" y="590977"/>
              <a:ext cx="257160" cy="609174"/>
            </a:xfrm>
            <a:custGeom>
              <a:avLst/>
              <a:gdLst/>
              <a:ahLst/>
              <a:cxnLst/>
              <a:rect l="0" t="0" r="0" b="0"/>
              <a:pathLst>
                <a:path w="257160" h="609174">
                  <a:moveTo>
                    <a:pt x="228600" y="18623"/>
                  </a:moveTo>
                  <a:lnTo>
                    <a:pt x="228600" y="18623"/>
                  </a:lnTo>
                  <a:lnTo>
                    <a:pt x="246500" y="11084"/>
                  </a:lnTo>
                  <a:lnTo>
                    <a:pt x="250058" y="10422"/>
                  </a:lnTo>
                  <a:lnTo>
                    <a:pt x="252431" y="8922"/>
                  </a:lnTo>
                  <a:lnTo>
                    <a:pt x="254012" y="6864"/>
                  </a:lnTo>
                  <a:lnTo>
                    <a:pt x="256990" y="0"/>
                  </a:lnTo>
                  <a:lnTo>
                    <a:pt x="257159" y="7811"/>
                  </a:lnTo>
                  <a:lnTo>
                    <a:pt x="252114" y="13773"/>
                  </a:lnTo>
                  <a:lnTo>
                    <a:pt x="249634" y="22112"/>
                  </a:lnTo>
                  <a:lnTo>
                    <a:pt x="248973" y="27299"/>
                  </a:lnTo>
                  <a:lnTo>
                    <a:pt x="242594" y="38707"/>
                  </a:lnTo>
                  <a:lnTo>
                    <a:pt x="234819" y="50832"/>
                  </a:lnTo>
                  <a:lnTo>
                    <a:pt x="215781" y="97672"/>
                  </a:lnTo>
                  <a:lnTo>
                    <a:pt x="201871" y="127064"/>
                  </a:lnTo>
                  <a:lnTo>
                    <a:pt x="187690" y="169866"/>
                  </a:lnTo>
                  <a:lnTo>
                    <a:pt x="168151" y="216499"/>
                  </a:lnTo>
                  <a:lnTo>
                    <a:pt x="150181" y="263653"/>
                  </a:lnTo>
                  <a:lnTo>
                    <a:pt x="131618" y="308912"/>
                  </a:lnTo>
                  <a:lnTo>
                    <a:pt x="116022" y="346052"/>
                  </a:lnTo>
                  <a:lnTo>
                    <a:pt x="99392" y="389982"/>
                  </a:lnTo>
                  <a:lnTo>
                    <a:pt x="88129" y="423813"/>
                  </a:lnTo>
                  <a:lnTo>
                    <a:pt x="64862" y="467184"/>
                  </a:lnTo>
                  <a:lnTo>
                    <a:pt x="40266" y="511217"/>
                  </a:lnTo>
                  <a:lnTo>
                    <a:pt x="33771" y="525420"/>
                  </a:lnTo>
                  <a:lnTo>
                    <a:pt x="24202" y="558214"/>
                  </a:lnTo>
                  <a:lnTo>
                    <a:pt x="1233" y="598457"/>
                  </a:lnTo>
                  <a:lnTo>
                    <a:pt x="0" y="60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11"/>
            <p:cNvSpPr/>
            <p:nvPr>
              <p:custDataLst>
                <p:tags r:id="rId229"/>
              </p:custDataLst>
            </p:nvPr>
          </p:nvSpPr>
          <p:spPr>
            <a:xfrm>
              <a:off x="7162800" y="590584"/>
              <a:ext cx="28576" cy="312791"/>
            </a:xfrm>
            <a:custGeom>
              <a:avLst/>
              <a:gdLst/>
              <a:ahLst/>
              <a:cxnLst/>
              <a:rect l="0" t="0" r="0" b="0"/>
              <a:pathLst>
                <a:path w="28576" h="312791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5056" y="5033"/>
                  </a:lnTo>
                  <a:lnTo>
                    <a:pt x="7538" y="10332"/>
                  </a:lnTo>
                  <a:lnTo>
                    <a:pt x="14571" y="55827"/>
                  </a:lnTo>
                  <a:lnTo>
                    <a:pt x="19846" y="98501"/>
                  </a:lnTo>
                  <a:lnTo>
                    <a:pt x="27216" y="135212"/>
                  </a:lnTo>
                  <a:lnTo>
                    <a:pt x="28456" y="182431"/>
                  </a:lnTo>
                  <a:lnTo>
                    <a:pt x="28567" y="225969"/>
                  </a:lnTo>
                  <a:lnTo>
                    <a:pt x="28575" y="268221"/>
                  </a:lnTo>
                  <a:lnTo>
                    <a:pt x="28575" y="302746"/>
                  </a:lnTo>
                  <a:lnTo>
                    <a:pt x="20375" y="312790"/>
                  </a:lnTo>
                  <a:lnTo>
                    <a:pt x="19933" y="312232"/>
                  </a:lnTo>
                  <a:lnTo>
                    <a:pt x="19050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02"/>
          <p:cNvGrpSpPr/>
          <p:nvPr/>
        </p:nvGrpSpPr>
        <p:grpSpPr>
          <a:xfrm>
            <a:off x="1933575" y="2038471"/>
            <a:ext cx="398689" cy="1314291"/>
            <a:chOff x="1933575" y="2038471"/>
            <a:chExt cx="398689" cy="1314291"/>
          </a:xfrm>
        </p:grpSpPr>
        <p:sp>
          <p:nvSpPr>
            <p:cNvPr id="44" name="SMARTInkShape-812"/>
            <p:cNvSpPr/>
            <p:nvPr>
              <p:custDataLst>
                <p:tags r:id="rId223"/>
              </p:custDataLst>
            </p:nvPr>
          </p:nvSpPr>
          <p:spPr>
            <a:xfrm>
              <a:off x="2057400" y="2038471"/>
              <a:ext cx="228601" cy="218955"/>
            </a:xfrm>
            <a:custGeom>
              <a:avLst/>
              <a:gdLst/>
              <a:ahLst/>
              <a:cxnLst/>
              <a:rect l="0" t="0" r="0" b="0"/>
              <a:pathLst>
                <a:path w="228601" h="218955">
                  <a:moveTo>
                    <a:pt x="0" y="218954"/>
                  </a:moveTo>
                  <a:lnTo>
                    <a:pt x="0" y="218954"/>
                  </a:lnTo>
                  <a:lnTo>
                    <a:pt x="9409" y="218954"/>
                  </a:lnTo>
                  <a:lnTo>
                    <a:pt x="9515" y="205696"/>
                  </a:lnTo>
                  <a:lnTo>
                    <a:pt x="10576" y="203766"/>
                  </a:lnTo>
                  <a:lnTo>
                    <a:pt x="12343" y="202478"/>
                  </a:lnTo>
                  <a:lnTo>
                    <a:pt x="14578" y="201620"/>
                  </a:lnTo>
                  <a:lnTo>
                    <a:pt x="16069" y="198932"/>
                  </a:lnTo>
                  <a:lnTo>
                    <a:pt x="18875" y="171737"/>
                  </a:lnTo>
                  <a:lnTo>
                    <a:pt x="20085" y="147903"/>
                  </a:lnTo>
                  <a:lnTo>
                    <a:pt x="34859" y="100565"/>
                  </a:lnTo>
                  <a:lnTo>
                    <a:pt x="40733" y="59797"/>
                  </a:lnTo>
                  <a:lnTo>
                    <a:pt x="44562" y="50851"/>
                  </a:lnTo>
                  <a:lnTo>
                    <a:pt x="48414" y="23095"/>
                  </a:lnTo>
                  <a:lnTo>
                    <a:pt x="56747" y="10000"/>
                  </a:lnTo>
                  <a:lnTo>
                    <a:pt x="57147" y="0"/>
                  </a:lnTo>
                  <a:lnTo>
                    <a:pt x="57149" y="4972"/>
                  </a:lnTo>
                  <a:lnTo>
                    <a:pt x="54327" y="10256"/>
                  </a:lnTo>
                  <a:lnTo>
                    <a:pt x="50604" y="16133"/>
                  </a:lnTo>
                  <a:lnTo>
                    <a:pt x="48214" y="28529"/>
                  </a:lnTo>
                  <a:lnTo>
                    <a:pt x="48017" y="31679"/>
                  </a:lnTo>
                  <a:lnTo>
                    <a:pt x="44977" y="38001"/>
                  </a:lnTo>
                  <a:lnTo>
                    <a:pt x="42685" y="41169"/>
                  </a:lnTo>
                  <a:lnTo>
                    <a:pt x="39458" y="55740"/>
                  </a:lnTo>
                  <a:lnTo>
                    <a:pt x="38179" y="98414"/>
                  </a:lnTo>
                  <a:lnTo>
                    <a:pt x="39165" y="129867"/>
                  </a:lnTo>
                  <a:lnTo>
                    <a:pt x="53910" y="176503"/>
                  </a:lnTo>
                  <a:lnTo>
                    <a:pt x="57248" y="186855"/>
                  </a:lnTo>
                  <a:lnTo>
                    <a:pt x="61780" y="193399"/>
                  </a:lnTo>
                  <a:lnTo>
                    <a:pt x="67322" y="197013"/>
                  </a:lnTo>
                  <a:lnTo>
                    <a:pt x="79503" y="199333"/>
                  </a:lnTo>
                  <a:lnTo>
                    <a:pt x="102897" y="199889"/>
                  </a:lnTo>
                  <a:lnTo>
                    <a:pt x="118554" y="192297"/>
                  </a:lnTo>
                  <a:lnTo>
                    <a:pt x="126068" y="186645"/>
                  </a:lnTo>
                  <a:lnTo>
                    <a:pt x="130114" y="180606"/>
                  </a:lnTo>
                  <a:lnTo>
                    <a:pt x="148412" y="139198"/>
                  </a:lnTo>
                  <a:lnTo>
                    <a:pt x="159706" y="95107"/>
                  </a:lnTo>
                  <a:lnTo>
                    <a:pt x="161997" y="83477"/>
                  </a:lnTo>
                  <a:lnTo>
                    <a:pt x="168179" y="69922"/>
                  </a:lnTo>
                  <a:lnTo>
                    <a:pt x="171412" y="25410"/>
                  </a:lnTo>
                  <a:lnTo>
                    <a:pt x="171449" y="9965"/>
                  </a:lnTo>
                  <a:lnTo>
                    <a:pt x="162317" y="9419"/>
                  </a:lnTo>
                  <a:lnTo>
                    <a:pt x="161935" y="31794"/>
                  </a:lnTo>
                  <a:lnTo>
                    <a:pt x="164752" y="38052"/>
                  </a:lnTo>
                  <a:lnTo>
                    <a:pt x="166984" y="41203"/>
                  </a:lnTo>
                  <a:lnTo>
                    <a:pt x="173684" y="64574"/>
                  </a:lnTo>
                  <a:lnTo>
                    <a:pt x="176115" y="68410"/>
                  </a:lnTo>
                  <a:lnTo>
                    <a:pt x="179535" y="83919"/>
                  </a:lnTo>
                  <a:lnTo>
                    <a:pt x="181749" y="107065"/>
                  </a:lnTo>
                  <a:lnTo>
                    <a:pt x="188495" y="119362"/>
                  </a:lnTo>
                  <a:lnTo>
                    <a:pt x="212771" y="145883"/>
                  </a:lnTo>
                  <a:lnTo>
                    <a:pt x="219095" y="149437"/>
                  </a:lnTo>
                  <a:lnTo>
                    <a:pt x="228600" y="152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13"/>
            <p:cNvSpPr/>
            <p:nvPr>
              <p:custDataLst>
                <p:tags r:id="rId224"/>
              </p:custDataLst>
            </p:nvPr>
          </p:nvSpPr>
          <p:spPr>
            <a:xfrm>
              <a:off x="2144579" y="3257550"/>
              <a:ext cx="187685" cy="95212"/>
            </a:xfrm>
            <a:custGeom>
              <a:avLst/>
              <a:gdLst/>
              <a:ahLst/>
              <a:cxnLst/>
              <a:rect l="0" t="0" r="0" b="0"/>
              <a:pathLst>
                <a:path w="187685" h="95212">
                  <a:moveTo>
                    <a:pt x="103321" y="0"/>
                  </a:moveTo>
                  <a:lnTo>
                    <a:pt x="103321" y="0"/>
                  </a:lnTo>
                  <a:lnTo>
                    <a:pt x="103321" y="23874"/>
                  </a:lnTo>
                  <a:lnTo>
                    <a:pt x="102263" y="25441"/>
                  </a:lnTo>
                  <a:lnTo>
                    <a:pt x="100499" y="26486"/>
                  </a:lnTo>
                  <a:lnTo>
                    <a:pt x="98265" y="27182"/>
                  </a:lnTo>
                  <a:lnTo>
                    <a:pt x="96775" y="28705"/>
                  </a:lnTo>
                  <a:lnTo>
                    <a:pt x="95120" y="33219"/>
                  </a:lnTo>
                  <a:lnTo>
                    <a:pt x="92815" y="54061"/>
                  </a:lnTo>
                  <a:lnTo>
                    <a:pt x="84102" y="66487"/>
                  </a:lnTo>
                  <a:lnTo>
                    <a:pt x="79610" y="71177"/>
                  </a:lnTo>
                  <a:lnTo>
                    <a:pt x="74086" y="73968"/>
                  </a:lnTo>
                  <a:lnTo>
                    <a:pt x="71131" y="74712"/>
                  </a:lnTo>
                  <a:lnTo>
                    <a:pt x="69161" y="76266"/>
                  </a:lnTo>
                  <a:lnTo>
                    <a:pt x="66972" y="80816"/>
                  </a:lnTo>
                  <a:lnTo>
                    <a:pt x="65330" y="82452"/>
                  </a:lnTo>
                  <a:lnTo>
                    <a:pt x="60683" y="84270"/>
                  </a:lnTo>
                  <a:lnTo>
                    <a:pt x="23550" y="85722"/>
                  </a:lnTo>
                  <a:lnTo>
                    <a:pt x="21566" y="84664"/>
                  </a:lnTo>
                  <a:lnTo>
                    <a:pt x="20243" y="82901"/>
                  </a:lnTo>
                  <a:lnTo>
                    <a:pt x="19360" y="80668"/>
                  </a:lnTo>
                  <a:lnTo>
                    <a:pt x="17714" y="79179"/>
                  </a:lnTo>
                  <a:lnTo>
                    <a:pt x="13062" y="77524"/>
                  </a:lnTo>
                  <a:lnTo>
                    <a:pt x="11399" y="76024"/>
                  </a:lnTo>
                  <a:lnTo>
                    <a:pt x="727" y="56954"/>
                  </a:lnTo>
                  <a:lnTo>
                    <a:pt x="0" y="53844"/>
                  </a:lnTo>
                  <a:lnTo>
                    <a:pt x="574" y="50713"/>
                  </a:lnTo>
                  <a:lnTo>
                    <a:pt x="6277" y="38083"/>
                  </a:lnTo>
                  <a:lnTo>
                    <a:pt x="6875" y="34914"/>
                  </a:lnTo>
                  <a:lnTo>
                    <a:pt x="8332" y="32801"/>
                  </a:lnTo>
                  <a:lnTo>
                    <a:pt x="10362" y="31392"/>
                  </a:lnTo>
                  <a:lnTo>
                    <a:pt x="12773" y="30454"/>
                  </a:lnTo>
                  <a:lnTo>
                    <a:pt x="14381" y="28769"/>
                  </a:lnTo>
                  <a:lnTo>
                    <a:pt x="16167" y="24075"/>
                  </a:lnTo>
                  <a:lnTo>
                    <a:pt x="17702" y="22400"/>
                  </a:lnTo>
                  <a:lnTo>
                    <a:pt x="36535" y="10495"/>
                  </a:lnTo>
                  <a:lnTo>
                    <a:pt x="41183" y="9956"/>
                  </a:lnTo>
                  <a:lnTo>
                    <a:pt x="46776" y="12539"/>
                  </a:lnTo>
                  <a:lnTo>
                    <a:pt x="52790" y="16156"/>
                  </a:lnTo>
                  <a:lnTo>
                    <a:pt x="62126" y="19251"/>
                  </a:lnTo>
                  <a:lnTo>
                    <a:pt x="71594" y="25342"/>
                  </a:lnTo>
                  <a:lnTo>
                    <a:pt x="77932" y="27138"/>
                  </a:lnTo>
                  <a:lnTo>
                    <a:pt x="80044" y="28675"/>
                  </a:lnTo>
                  <a:lnTo>
                    <a:pt x="81453" y="30759"/>
                  </a:lnTo>
                  <a:lnTo>
                    <a:pt x="84077" y="35895"/>
                  </a:lnTo>
                  <a:lnTo>
                    <a:pt x="90446" y="44738"/>
                  </a:lnTo>
                  <a:lnTo>
                    <a:pt x="93862" y="54060"/>
                  </a:lnTo>
                  <a:lnTo>
                    <a:pt x="98411" y="60363"/>
                  </a:lnTo>
                  <a:lnTo>
                    <a:pt x="103961" y="63870"/>
                  </a:lnTo>
                  <a:lnTo>
                    <a:pt x="106923" y="64805"/>
                  </a:lnTo>
                  <a:lnTo>
                    <a:pt x="108897" y="66487"/>
                  </a:lnTo>
                  <a:lnTo>
                    <a:pt x="111091" y="71177"/>
                  </a:lnTo>
                  <a:lnTo>
                    <a:pt x="112326" y="79768"/>
                  </a:lnTo>
                  <a:lnTo>
                    <a:pt x="113558" y="81754"/>
                  </a:lnTo>
                  <a:lnTo>
                    <a:pt x="115437" y="83077"/>
                  </a:lnTo>
                  <a:lnTo>
                    <a:pt x="117748" y="83960"/>
                  </a:lnTo>
                  <a:lnTo>
                    <a:pt x="119289" y="85607"/>
                  </a:lnTo>
                  <a:lnTo>
                    <a:pt x="121002" y="90258"/>
                  </a:lnTo>
                  <a:lnTo>
                    <a:pt x="122516" y="91922"/>
                  </a:lnTo>
                  <a:lnTo>
                    <a:pt x="130452" y="94812"/>
                  </a:lnTo>
                  <a:lnTo>
                    <a:pt x="139970" y="95211"/>
                  </a:lnTo>
                  <a:lnTo>
                    <a:pt x="148739" y="88697"/>
                  </a:lnTo>
                  <a:lnTo>
                    <a:pt x="158717" y="86116"/>
                  </a:lnTo>
                  <a:lnTo>
                    <a:pt x="165008" y="80785"/>
                  </a:lnTo>
                  <a:lnTo>
                    <a:pt x="167779" y="75416"/>
                  </a:lnTo>
                  <a:lnTo>
                    <a:pt x="168518" y="72502"/>
                  </a:lnTo>
                  <a:lnTo>
                    <a:pt x="177340" y="57081"/>
                  </a:lnTo>
                  <a:lnTo>
                    <a:pt x="179090" y="44436"/>
                  </a:lnTo>
                  <a:lnTo>
                    <a:pt x="180292" y="42324"/>
                  </a:lnTo>
                  <a:lnTo>
                    <a:pt x="182152" y="40916"/>
                  </a:lnTo>
                  <a:lnTo>
                    <a:pt x="184450" y="39977"/>
                  </a:lnTo>
                  <a:lnTo>
                    <a:pt x="185982" y="38293"/>
                  </a:lnTo>
                  <a:lnTo>
                    <a:pt x="187684" y="33600"/>
                  </a:lnTo>
                  <a:lnTo>
                    <a:pt x="187080" y="30867"/>
                  </a:lnTo>
                  <a:lnTo>
                    <a:pt x="181328" y="18875"/>
                  </a:lnTo>
                  <a:lnTo>
                    <a:pt x="179878" y="11372"/>
                  </a:lnTo>
                  <a:lnTo>
                    <a:pt x="178701" y="10756"/>
                  </a:lnTo>
                  <a:lnTo>
                    <a:pt x="174570" y="10072"/>
                  </a:lnTo>
                  <a:lnTo>
                    <a:pt x="173046" y="8832"/>
                  </a:lnTo>
                  <a:lnTo>
                    <a:pt x="171351" y="4630"/>
                  </a:lnTo>
                  <a:lnTo>
                    <a:pt x="169841" y="3087"/>
                  </a:lnTo>
                  <a:lnTo>
                    <a:pt x="161914" y="407"/>
                  </a:lnTo>
                  <a:lnTo>
                    <a:pt x="155842" y="121"/>
                  </a:lnTo>
                  <a:lnTo>
                    <a:pt x="150300" y="2876"/>
                  </a:lnTo>
                  <a:lnTo>
                    <a:pt x="144309" y="6570"/>
                  </a:lnTo>
                  <a:lnTo>
                    <a:pt x="133739" y="9136"/>
                  </a:lnTo>
                  <a:lnTo>
                    <a:pt x="12237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14"/>
            <p:cNvSpPr/>
            <p:nvPr>
              <p:custDataLst>
                <p:tags r:id="rId225"/>
              </p:custDataLst>
            </p:nvPr>
          </p:nvSpPr>
          <p:spPr>
            <a:xfrm>
              <a:off x="1933575" y="33051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45518" y="19048"/>
                  </a:lnTo>
                  <a:lnTo>
                    <a:pt x="63471" y="19050"/>
                  </a:lnTo>
                  <a:lnTo>
                    <a:pt x="91376" y="10408"/>
                  </a:lnTo>
                  <a:lnTo>
                    <a:pt x="116551" y="8544"/>
                  </a:lnTo>
                  <a:lnTo>
                    <a:pt x="118976" y="675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15"/>
            <p:cNvSpPr/>
            <p:nvPr>
              <p:custDataLst>
                <p:tags r:id="rId226"/>
              </p:custDataLst>
            </p:nvPr>
          </p:nvSpPr>
          <p:spPr>
            <a:xfrm>
              <a:off x="2124075" y="2381261"/>
              <a:ext cx="142876" cy="752465"/>
            </a:xfrm>
            <a:custGeom>
              <a:avLst/>
              <a:gdLst/>
              <a:ahLst/>
              <a:cxnLst/>
              <a:rect l="0" t="0" r="0" b="0"/>
              <a:pathLst>
                <a:path w="142876" h="752465">
                  <a:moveTo>
                    <a:pt x="142875" y="38089"/>
                  </a:moveTo>
                  <a:lnTo>
                    <a:pt x="142875" y="38089"/>
                  </a:lnTo>
                  <a:lnTo>
                    <a:pt x="142875" y="20479"/>
                  </a:lnTo>
                  <a:lnTo>
                    <a:pt x="124227" y="393"/>
                  </a:lnTo>
                  <a:lnTo>
                    <a:pt x="114703" y="0"/>
                  </a:lnTo>
                  <a:lnTo>
                    <a:pt x="73857" y="36005"/>
                  </a:lnTo>
                  <a:lnTo>
                    <a:pt x="53698" y="82705"/>
                  </a:lnTo>
                  <a:lnTo>
                    <a:pt x="34901" y="125710"/>
                  </a:lnTo>
                  <a:lnTo>
                    <a:pt x="26586" y="171689"/>
                  </a:lnTo>
                  <a:lnTo>
                    <a:pt x="20042" y="219097"/>
                  </a:lnTo>
                  <a:lnTo>
                    <a:pt x="22068" y="257170"/>
                  </a:lnTo>
                  <a:lnTo>
                    <a:pt x="28776" y="304790"/>
                  </a:lnTo>
                  <a:lnTo>
                    <a:pt x="41720" y="352414"/>
                  </a:lnTo>
                  <a:lnTo>
                    <a:pt x="49670" y="400039"/>
                  </a:lnTo>
                  <a:lnTo>
                    <a:pt x="62711" y="447664"/>
                  </a:lnTo>
                  <a:lnTo>
                    <a:pt x="66153" y="490233"/>
                  </a:lnTo>
                  <a:lnTo>
                    <a:pt x="74145" y="533978"/>
                  </a:lnTo>
                  <a:lnTo>
                    <a:pt x="76020" y="580230"/>
                  </a:lnTo>
                  <a:lnTo>
                    <a:pt x="76184" y="626584"/>
                  </a:lnTo>
                  <a:lnTo>
                    <a:pt x="75140" y="653572"/>
                  </a:lnTo>
                  <a:lnTo>
                    <a:pt x="64441" y="692650"/>
                  </a:lnTo>
                  <a:lnTo>
                    <a:pt x="51564" y="717384"/>
                  </a:lnTo>
                  <a:lnTo>
                    <a:pt x="47734" y="729252"/>
                  </a:lnTo>
                  <a:lnTo>
                    <a:pt x="34521" y="745984"/>
                  </a:lnTo>
                  <a:lnTo>
                    <a:pt x="28396" y="749584"/>
                  </a:lnTo>
                  <a:lnTo>
                    <a:pt x="19222" y="752085"/>
                  </a:lnTo>
                  <a:lnTo>
                    <a:pt x="0" y="75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03"/>
          <p:cNvGrpSpPr/>
          <p:nvPr/>
        </p:nvGrpSpPr>
        <p:grpSpPr>
          <a:xfrm>
            <a:off x="2514600" y="2647951"/>
            <a:ext cx="390526" cy="200025"/>
            <a:chOff x="2514600" y="2647951"/>
            <a:chExt cx="390526" cy="200025"/>
          </a:xfrm>
        </p:grpSpPr>
        <p:sp>
          <p:nvSpPr>
            <p:cNvPr id="49" name="SMARTInkShape-816"/>
            <p:cNvSpPr/>
            <p:nvPr>
              <p:custDataLst>
                <p:tags r:id="rId221"/>
              </p:custDataLst>
            </p:nvPr>
          </p:nvSpPr>
          <p:spPr>
            <a:xfrm>
              <a:off x="2886075" y="2762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9046" y="9524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17"/>
            <p:cNvSpPr/>
            <p:nvPr>
              <p:custDataLst>
                <p:tags r:id="rId222"/>
              </p:custDataLst>
            </p:nvPr>
          </p:nvSpPr>
          <p:spPr>
            <a:xfrm>
              <a:off x="2514600" y="2647951"/>
              <a:ext cx="219076" cy="200025"/>
            </a:xfrm>
            <a:custGeom>
              <a:avLst/>
              <a:gdLst/>
              <a:ahLst/>
              <a:cxnLst/>
              <a:rect l="0" t="0" r="0" b="0"/>
              <a:pathLst>
                <a:path w="219076" h="200025">
                  <a:moveTo>
                    <a:pt x="0" y="28574"/>
                  </a:moveTo>
                  <a:lnTo>
                    <a:pt x="0" y="28574"/>
                  </a:lnTo>
                  <a:lnTo>
                    <a:pt x="0" y="13993"/>
                  </a:lnTo>
                  <a:lnTo>
                    <a:pt x="1058" y="12503"/>
                  </a:lnTo>
                  <a:lnTo>
                    <a:pt x="2822" y="11510"/>
                  </a:lnTo>
                  <a:lnTo>
                    <a:pt x="9701" y="9785"/>
                  </a:lnTo>
                  <a:lnTo>
                    <a:pt x="14189" y="9640"/>
                  </a:lnTo>
                  <a:lnTo>
                    <a:pt x="19711" y="6754"/>
                  </a:lnTo>
                  <a:lnTo>
                    <a:pt x="25694" y="3001"/>
                  </a:lnTo>
                  <a:lnTo>
                    <a:pt x="36257" y="395"/>
                  </a:lnTo>
                  <a:lnTo>
                    <a:pt x="51196" y="34"/>
                  </a:lnTo>
                  <a:lnTo>
                    <a:pt x="57326" y="2837"/>
                  </a:lnTo>
                  <a:lnTo>
                    <a:pt x="63578" y="6552"/>
                  </a:lnTo>
                  <a:lnTo>
                    <a:pt x="69885" y="8203"/>
                  </a:lnTo>
                  <a:lnTo>
                    <a:pt x="71989" y="9702"/>
                  </a:lnTo>
                  <a:lnTo>
                    <a:pt x="73393" y="11759"/>
                  </a:lnTo>
                  <a:lnTo>
                    <a:pt x="76011" y="16868"/>
                  </a:lnTo>
                  <a:lnTo>
                    <a:pt x="82376" y="25693"/>
                  </a:lnTo>
                  <a:lnTo>
                    <a:pt x="85791" y="35011"/>
                  </a:lnTo>
                  <a:lnTo>
                    <a:pt x="91977" y="44475"/>
                  </a:lnTo>
                  <a:lnTo>
                    <a:pt x="94280" y="53982"/>
                  </a:lnTo>
                  <a:lnTo>
                    <a:pt x="95233" y="97483"/>
                  </a:lnTo>
                  <a:lnTo>
                    <a:pt x="94184" y="107883"/>
                  </a:lnTo>
                  <a:lnTo>
                    <a:pt x="83491" y="133159"/>
                  </a:lnTo>
                  <a:lnTo>
                    <a:pt x="81060" y="136398"/>
                  </a:lnTo>
                  <a:lnTo>
                    <a:pt x="78360" y="145640"/>
                  </a:lnTo>
                  <a:lnTo>
                    <a:pt x="76102" y="155745"/>
                  </a:lnTo>
                  <a:lnTo>
                    <a:pt x="68880" y="167384"/>
                  </a:lnTo>
                  <a:lnTo>
                    <a:pt x="50950" y="188183"/>
                  </a:lnTo>
                  <a:lnTo>
                    <a:pt x="49103" y="194056"/>
                  </a:lnTo>
                  <a:lnTo>
                    <a:pt x="47552" y="196045"/>
                  </a:lnTo>
                  <a:lnTo>
                    <a:pt x="43006" y="198256"/>
                  </a:lnTo>
                  <a:lnTo>
                    <a:pt x="19446" y="200024"/>
                  </a:lnTo>
                  <a:lnTo>
                    <a:pt x="24224" y="200024"/>
                  </a:lnTo>
                  <a:lnTo>
                    <a:pt x="25674" y="198966"/>
                  </a:lnTo>
                  <a:lnTo>
                    <a:pt x="27286" y="194968"/>
                  </a:lnTo>
                  <a:lnTo>
                    <a:pt x="28193" y="186767"/>
                  </a:lnTo>
                  <a:lnTo>
                    <a:pt x="29379" y="184836"/>
                  </a:lnTo>
                  <a:lnTo>
                    <a:pt x="31228" y="183548"/>
                  </a:lnTo>
                  <a:lnTo>
                    <a:pt x="36104" y="181060"/>
                  </a:lnTo>
                  <a:lnTo>
                    <a:pt x="50955" y="167868"/>
                  </a:lnTo>
                  <a:lnTo>
                    <a:pt x="63531" y="150006"/>
                  </a:lnTo>
                  <a:lnTo>
                    <a:pt x="110243" y="108776"/>
                  </a:lnTo>
                  <a:lnTo>
                    <a:pt x="126473" y="95413"/>
                  </a:lnTo>
                  <a:lnTo>
                    <a:pt x="144691" y="82582"/>
                  </a:lnTo>
                  <a:lnTo>
                    <a:pt x="155173" y="67977"/>
                  </a:lnTo>
                  <a:lnTo>
                    <a:pt x="166389" y="44843"/>
                  </a:lnTo>
                  <a:lnTo>
                    <a:pt x="176996" y="31827"/>
                  </a:lnTo>
                  <a:lnTo>
                    <a:pt x="183011" y="19064"/>
                  </a:lnTo>
                  <a:lnTo>
                    <a:pt x="190062" y="10082"/>
                  </a:lnTo>
                  <a:lnTo>
                    <a:pt x="190500" y="10"/>
                  </a:lnTo>
                  <a:lnTo>
                    <a:pt x="182299" y="0"/>
                  </a:lnTo>
                  <a:lnTo>
                    <a:pt x="173632" y="6545"/>
                  </a:lnTo>
                  <a:lnTo>
                    <a:pt x="167834" y="8200"/>
                  </a:lnTo>
                  <a:lnTo>
                    <a:pt x="165864" y="9700"/>
                  </a:lnTo>
                  <a:lnTo>
                    <a:pt x="146839" y="36069"/>
                  </a:lnTo>
                  <a:lnTo>
                    <a:pt x="140836" y="55180"/>
                  </a:lnTo>
                  <a:lnTo>
                    <a:pt x="136677" y="62624"/>
                  </a:lnTo>
                  <a:lnTo>
                    <a:pt x="133277" y="72765"/>
                  </a:lnTo>
                  <a:lnTo>
                    <a:pt x="127096" y="83531"/>
                  </a:lnTo>
                  <a:lnTo>
                    <a:pt x="123850" y="130096"/>
                  </a:lnTo>
                  <a:lnTo>
                    <a:pt x="123836" y="136489"/>
                  </a:lnTo>
                  <a:lnTo>
                    <a:pt x="126652" y="142859"/>
                  </a:lnTo>
                  <a:lnTo>
                    <a:pt x="130373" y="149217"/>
                  </a:lnTo>
                  <a:lnTo>
                    <a:pt x="132027" y="155571"/>
                  </a:lnTo>
                  <a:lnTo>
                    <a:pt x="133527" y="157689"/>
                  </a:lnTo>
                  <a:lnTo>
                    <a:pt x="135584" y="159101"/>
                  </a:lnTo>
                  <a:lnTo>
                    <a:pt x="138015" y="160041"/>
                  </a:lnTo>
                  <a:lnTo>
                    <a:pt x="139635" y="161728"/>
                  </a:lnTo>
                  <a:lnTo>
                    <a:pt x="141435" y="166422"/>
                  </a:lnTo>
                  <a:lnTo>
                    <a:pt x="142973" y="168098"/>
                  </a:lnTo>
                  <a:lnTo>
                    <a:pt x="162117" y="178792"/>
                  </a:lnTo>
                  <a:lnTo>
                    <a:pt x="192362" y="180846"/>
                  </a:lnTo>
                  <a:lnTo>
                    <a:pt x="194917" y="179830"/>
                  </a:lnTo>
                  <a:lnTo>
                    <a:pt x="196620" y="178095"/>
                  </a:lnTo>
                  <a:lnTo>
                    <a:pt x="197755" y="175879"/>
                  </a:lnTo>
                  <a:lnTo>
                    <a:pt x="200628" y="174403"/>
                  </a:lnTo>
                  <a:lnTo>
                    <a:pt x="219075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04"/>
          <p:cNvGrpSpPr/>
          <p:nvPr/>
        </p:nvGrpSpPr>
        <p:grpSpPr>
          <a:xfrm>
            <a:off x="3314745" y="2438400"/>
            <a:ext cx="857206" cy="857251"/>
            <a:chOff x="3314745" y="2438400"/>
            <a:chExt cx="857206" cy="857251"/>
          </a:xfrm>
        </p:grpSpPr>
        <p:sp>
          <p:nvSpPr>
            <p:cNvPr id="52" name="SMARTInkShape-818"/>
            <p:cNvSpPr/>
            <p:nvPr>
              <p:custDataLst>
                <p:tags r:id="rId214"/>
              </p:custDataLst>
            </p:nvPr>
          </p:nvSpPr>
          <p:spPr>
            <a:xfrm>
              <a:off x="3952879" y="3133725"/>
              <a:ext cx="142872" cy="34064"/>
            </a:xfrm>
            <a:custGeom>
              <a:avLst/>
              <a:gdLst/>
              <a:ahLst/>
              <a:cxnLst/>
              <a:rect l="0" t="0" r="0" b="0"/>
              <a:pathLst>
                <a:path w="142872" h="34064">
                  <a:moveTo>
                    <a:pt x="19046" y="28575"/>
                  </a:moveTo>
                  <a:lnTo>
                    <a:pt x="19046" y="28575"/>
                  </a:lnTo>
                  <a:lnTo>
                    <a:pt x="9" y="28575"/>
                  </a:lnTo>
                  <a:lnTo>
                    <a:pt x="0" y="33631"/>
                  </a:lnTo>
                  <a:lnTo>
                    <a:pt x="1057" y="34063"/>
                  </a:lnTo>
                  <a:lnTo>
                    <a:pt x="10358" y="29973"/>
                  </a:lnTo>
                  <a:lnTo>
                    <a:pt x="54157" y="27533"/>
                  </a:lnTo>
                  <a:lnTo>
                    <a:pt x="98333" y="12766"/>
                  </a:lnTo>
                  <a:lnTo>
                    <a:pt x="142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19"/>
            <p:cNvSpPr/>
            <p:nvPr>
              <p:custDataLst>
                <p:tags r:id="rId215"/>
              </p:custDataLst>
            </p:nvPr>
          </p:nvSpPr>
          <p:spPr>
            <a:xfrm>
              <a:off x="4010025" y="3190876"/>
              <a:ext cx="19051" cy="85725"/>
            </a:xfrm>
            <a:custGeom>
              <a:avLst/>
              <a:gdLst/>
              <a:ahLst/>
              <a:cxnLst/>
              <a:rect l="0" t="0" r="0" b="0"/>
              <a:pathLst>
                <a:path w="19051" h="85725">
                  <a:moveTo>
                    <a:pt x="0" y="9524"/>
                  </a:moveTo>
                  <a:lnTo>
                    <a:pt x="0" y="9524"/>
                  </a:lnTo>
                  <a:lnTo>
                    <a:pt x="8201" y="1323"/>
                  </a:lnTo>
                  <a:lnTo>
                    <a:pt x="19039" y="0"/>
                  </a:lnTo>
                  <a:lnTo>
                    <a:pt x="19050" y="44459"/>
                  </a:lnTo>
                  <a:lnTo>
                    <a:pt x="19050" y="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20"/>
            <p:cNvSpPr/>
            <p:nvPr>
              <p:custDataLst>
                <p:tags r:id="rId216"/>
              </p:custDataLst>
            </p:nvPr>
          </p:nvSpPr>
          <p:spPr>
            <a:xfrm>
              <a:off x="3952875" y="31813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20490" y="17610"/>
                  </a:lnTo>
                  <a:lnTo>
                    <a:pt x="19476" y="23680"/>
                  </a:lnTo>
                  <a:lnTo>
                    <a:pt x="19176" y="32182"/>
                  </a:lnTo>
                  <a:lnTo>
                    <a:pt x="16284" y="38292"/>
                  </a:lnTo>
                  <a:lnTo>
                    <a:pt x="12529" y="44535"/>
                  </a:lnTo>
                  <a:lnTo>
                    <a:pt x="9357" y="54000"/>
                  </a:lnTo>
                  <a:lnTo>
                    <a:pt x="3243" y="63508"/>
                  </a:lnTo>
                  <a:lnTo>
                    <a:pt x="961" y="730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21"/>
            <p:cNvSpPr/>
            <p:nvPr>
              <p:custDataLst>
                <p:tags r:id="rId217"/>
              </p:custDataLst>
            </p:nvPr>
          </p:nvSpPr>
          <p:spPr>
            <a:xfrm>
              <a:off x="3781439" y="3114710"/>
              <a:ext cx="104762" cy="161856"/>
            </a:xfrm>
            <a:custGeom>
              <a:avLst/>
              <a:gdLst/>
              <a:ahLst/>
              <a:cxnLst/>
              <a:rect l="0" t="0" r="0" b="0"/>
              <a:pathLst>
                <a:path w="104762" h="161856">
                  <a:moveTo>
                    <a:pt x="28561" y="28540"/>
                  </a:moveTo>
                  <a:lnTo>
                    <a:pt x="28561" y="28540"/>
                  </a:lnTo>
                  <a:lnTo>
                    <a:pt x="19429" y="28540"/>
                  </a:lnTo>
                  <a:lnTo>
                    <a:pt x="19046" y="19407"/>
                  </a:lnTo>
                  <a:lnTo>
                    <a:pt x="27238" y="10848"/>
                  </a:lnTo>
                  <a:lnTo>
                    <a:pt x="35904" y="8700"/>
                  </a:lnTo>
                  <a:lnTo>
                    <a:pt x="44730" y="3023"/>
                  </a:lnTo>
                  <a:lnTo>
                    <a:pt x="54048" y="871"/>
                  </a:lnTo>
                  <a:lnTo>
                    <a:pt x="79364" y="0"/>
                  </a:lnTo>
                  <a:lnTo>
                    <a:pt x="85713" y="2803"/>
                  </a:lnTo>
                  <a:lnTo>
                    <a:pt x="92062" y="6518"/>
                  </a:lnTo>
                  <a:lnTo>
                    <a:pt x="98411" y="8169"/>
                  </a:lnTo>
                  <a:lnTo>
                    <a:pt x="100528" y="9668"/>
                  </a:lnTo>
                  <a:lnTo>
                    <a:pt x="101939" y="11725"/>
                  </a:lnTo>
                  <a:lnTo>
                    <a:pt x="103925" y="19678"/>
                  </a:lnTo>
                  <a:lnTo>
                    <a:pt x="104596" y="31846"/>
                  </a:lnTo>
                  <a:lnTo>
                    <a:pt x="101865" y="38123"/>
                  </a:lnTo>
                  <a:lnTo>
                    <a:pt x="72961" y="69816"/>
                  </a:lnTo>
                  <a:lnTo>
                    <a:pt x="53755" y="83574"/>
                  </a:lnTo>
                  <a:lnTo>
                    <a:pt x="15895" y="126849"/>
                  </a:lnTo>
                  <a:lnTo>
                    <a:pt x="9526" y="130441"/>
                  </a:lnTo>
                  <a:lnTo>
                    <a:pt x="6346" y="131399"/>
                  </a:lnTo>
                  <a:lnTo>
                    <a:pt x="4226" y="133096"/>
                  </a:lnTo>
                  <a:lnTo>
                    <a:pt x="1870" y="137804"/>
                  </a:lnTo>
                  <a:lnTo>
                    <a:pt x="0" y="157267"/>
                  </a:lnTo>
                  <a:lnTo>
                    <a:pt x="1054" y="158808"/>
                  </a:lnTo>
                  <a:lnTo>
                    <a:pt x="2815" y="159835"/>
                  </a:lnTo>
                  <a:lnTo>
                    <a:pt x="10349" y="161281"/>
                  </a:lnTo>
                  <a:lnTo>
                    <a:pt x="36842" y="161855"/>
                  </a:lnTo>
                  <a:lnTo>
                    <a:pt x="45647" y="159052"/>
                  </a:lnTo>
                  <a:lnTo>
                    <a:pt x="54146" y="155337"/>
                  </a:lnTo>
                  <a:lnTo>
                    <a:pt x="69774" y="152187"/>
                  </a:lnTo>
                  <a:lnTo>
                    <a:pt x="82635" y="146080"/>
                  </a:lnTo>
                  <a:lnTo>
                    <a:pt x="104761" y="1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22"/>
            <p:cNvSpPr/>
            <p:nvPr>
              <p:custDataLst>
                <p:tags r:id="rId218"/>
              </p:custDataLst>
            </p:nvPr>
          </p:nvSpPr>
          <p:spPr>
            <a:xfrm>
              <a:off x="3657600" y="3010016"/>
              <a:ext cx="352426" cy="285507"/>
            </a:xfrm>
            <a:custGeom>
              <a:avLst/>
              <a:gdLst/>
              <a:ahLst/>
              <a:cxnLst/>
              <a:rect l="0" t="0" r="0" b="0"/>
              <a:pathLst>
                <a:path w="352426" h="285507">
                  <a:moveTo>
                    <a:pt x="9525" y="199909"/>
                  </a:moveTo>
                  <a:lnTo>
                    <a:pt x="9525" y="199909"/>
                  </a:lnTo>
                  <a:lnTo>
                    <a:pt x="4468" y="204965"/>
                  </a:lnTo>
                  <a:lnTo>
                    <a:pt x="1986" y="210270"/>
                  </a:lnTo>
                  <a:lnTo>
                    <a:pt x="5" y="257061"/>
                  </a:lnTo>
                  <a:lnTo>
                    <a:pt x="0" y="264703"/>
                  </a:lnTo>
                  <a:lnTo>
                    <a:pt x="8201" y="274620"/>
                  </a:lnTo>
                  <a:lnTo>
                    <a:pt x="9515" y="285506"/>
                  </a:lnTo>
                  <a:lnTo>
                    <a:pt x="9522" y="280539"/>
                  </a:lnTo>
                  <a:lnTo>
                    <a:pt x="10581" y="279063"/>
                  </a:lnTo>
                  <a:lnTo>
                    <a:pt x="14581" y="277422"/>
                  </a:lnTo>
                  <a:lnTo>
                    <a:pt x="16071" y="275926"/>
                  </a:lnTo>
                  <a:lnTo>
                    <a:pt x="17726" y="271441"/>
                  </a:lnTo>
                  <a:lnTo>
                    <a:pt x="19847" y="253393"/>
                  </a:lnTo>
                  <a:lnTo>
                    <a:pt x="25519" y="239863"/>
                  </a:lnTo>
                  <a:lnTo>
                    <a:pt x="28307" y="197315"/>
                  </a:lnTo>
                  <a:lnTo>
                    <a:pt x="28551" y="151080"/>
                  </a:lnTo>
                  <a:lnTo>
                    <a:pt x="28572" y="109557"/>
                  </a:lnTo>
                  <a:lnTo>
                    <a:pt x="28575" y="64640"/>
                  </a:lnTo>
                  <a:lnTo>
                    <a:pt x="28575" y="18255"/>
                  </a:lnTo>
                  <a:lnTo>
                    <a:pt x="28575" y="14046"/>
                  </a:lnTo>
                  <a:lnTo>
                    <a:pt x="29633" y="12500"/>
                  </a:lnTo>
                  <a:lnTo>
                    <a:pt x="31397" y="11470"/>
                  </a:lnTo>
                  <a:lnTo>
                    <a:pt x="38936" y="10019"/>
                  </a:lnTo>
                  <a:lnTo>
                    <a:pt x="80639" y="9416"/>
                  </a:lnTo>
                  <a:lnTo>
                    <a:pt x="125190" y="9410"/>
                  </a:lnTo>
                  <a:lnTo>
                    <a:pt x="162194" y="6587"/>
                  </a:lnTo>
                  <a:lnTo>
                    <a:pt x="209585" y="767"/>
                  </a:lnTo>
                  <a:lnTo>
                    <a:pt x="257180" y="0"/>
                  </a:lnTo>
                  <a:lnTo>
                    <a:pt x="293159" y="965"/>
                  </a:lnTo>
                  <a:lnTo>
                    <a:pt x="330893" y="8822"/>
                  </a:lnTo>
                  <a:lnTo>
                    <a:pt x="345585" y="9293"/>
                  </a:lnTo>
                  <a:lnTo>
                    <a:pt x="347864" y="10390"/>
                  </a:lnTo>
                  <a:lnTo>
                    <a:pt x="349384" y="12180"/>
                  </a:lnTo>
                  <a:lnTo>
                    <a:pt x="352425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23"/>
            <p:cNvSpPr/>
            <p:nvPr>
              <p:custDataLst>
                <p:tags r:id="rId219"/>
              </p:custDataLst>
            </p:nvPr>
          </p:nvSpPr>
          <p:spPr>
            <a:xfrm>
              <a:off x="3314745" y="2790825"/>
              <a:ext cx="857206" cy="28180"/>
            </a:xfrm>
            <a:custGeom>
              <a:avLst/>
              <a:gdLst/>
              <a:ahLst/>
              <a:cxnLst/>
              <a:rect l="0" t="0" r="0" b="0"/>
              <a:pathLst>
                <a:path w="857206" h="28180">
                  <a:moveTo>
                    <a:pt x="28530" y="0"/>
                  </a:moveTo>
                  <a:lnTo>
                    <a:pt x="28530" y="0"/>
                  </a:lnTo>
                  <a:lnTo>
                    <a:pt x="20329" y="8201"/>
                  </a:lnTo>
                  <a:lnTo>
                    <a:pt x="11662" y="10322"/>
                  </a:lnTo>
                  <a:lnTo>
                    <a:pt x="109" y="18931"/>
                  </a:lnTo>
                  <a:lnTo>
                    <a:pt x="0" y="24071"/>
                  </a:lnTo>
                  <a:lnTo>
                    <a:pt x="1044" y="25573"/>
                  </a:lnTo>
                  <a:lnTo>
                    <a:pt x="2797" y="26574"/>
                  </a:lnTo>
                  <a:lnTo>
                    <a:pt x="13217" y="28179"/>
                  </a:lnTo>
                  <a:lnTo>
                    <a:pt x="34128" y="27438"/>
                  </a:lnTo>
                  <a:lnTo>
                    <a:pt x="76892" y="20364"/>
                  </a:lnTo>
                  <a:lnTo>
                    <a:pt x="122005" y="19310"/>
                  </a:lnTo>
                  <a:lnTo>
                    <a:pt x="161236" y="18069"/>
                  </a:lnTo>
                  <a:lnTo>
                    <a:pt x="194402" y="14028"/>
                  </a:lnTo>
                  <a:lnTo>
                    <a:pt x="230310" y="11526"/>
                  </a:lnTo>
                  <a:lnTo>
                    <a:pt x="268493" y="9356"/>
                  </a:lnTo>
                  <a:lnTo>
                    <a:pt x="310158" y="4864"/>
                  </a:lnTo>
                  <a:lnTo>
                    <a:pt x="353370" y="2162"/>
                  </a:lnTo>
                  <a:lnTo>
                    <a:pt x="397270" y="961"/>
                  </a:lnTo>
                  <a:lnTo>
                    <a:pt x="441476" y="427"/>
                  </a:lnTo>
                  <a:lnTo>
                    <a:pt x="482995" y="190"/>
                  </a:lnTo>
                  <a:lnTo>
                    <a:pt x="523673" y="84"/>
                  </a:lnTo>
                  <a:lnTo>
                    <a:pt x="566446" y="37"/>
                  </a:lnTo>
                  <a:lnTo>
                    <a:pt x="607329" y="16"/>
                  </a:lnTo>
                  <a:lnTo>
                    <a:pt x="645607" y="7"/>
                  </a:lnTo>
                  <a:lnTo>
                    <a:pt x="680259" y="4"/>
                  </a:lnTo>
                  <a:lnTo>
                    <a:pt x="713298" y="2"/>
                  </a:lnTo>
                  <a:lnTo>
                    <a:pt x="756005" y="1"/>
                  </a:lnTo>
                  <a:lnTo>
                    <a:pt x="798879" y="0"/>
                  </a:lnTo>
                  <a:lnTo>
                    <a:pt x="845153" y="0"/>
                  </a:lnTo>
                  <a:lnTo>
                    <a:pt x="857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24"/>
            <p:cNvSpPr/>
            <p:nvPr>
              <p:custDataLst>
                <p:tags r:id="rId220"/>
              </p:custDataLst>
            </p:nvPr>
          </p:nvSpPr>
          <p:spPr>
            <a:xfrm>
              <a:off x="3486150" y="2438400"/>
              <a:ext cx="18973" cy="304801"/>
            </a:xfrm>
            <a:custGeom>
              <a:avLst/>
              <a:gdLst/>
              <a:ahLst/>
              <a:cxnLst/>
              <a:rect l="0" t="0" r="0" b="0"/>
              <a:pathLst>
                <a:path w="18973" h="304801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12347" y="28771"/>
                  </a:lnTo>
                  <a:lnTo>
                    <a:pt x="14582" y="31881"/>
                  </a:lnTo>
                  <a:lnTo>
                    <a:pt x="17726" y="46370"/>
                  </a:lnTo>
                  <a:lnTo>
                    <a:pt x="18972" y="89013"/>
                  </a:lnTo>
                  <a:lnTo>
                    <a:pt x="16223" y="136179"/>
                  </a:lnTo>
                  <a:lnTo>
                    <a:pt x="10113" y="180387"/>
                  </a:lnTo>
                  <a:lnTo>
                    <a:pt x="9559" y="225391"/>
                  </a:lnTo>
                  <a:lnTo>
                    <a:pt x="8469" y="268815"/>
                  </a:lnTo>
                  <a:lnTo>
                    <a:pt x="1324" y="28836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825"/>
          <p:cNvSpPr/>
          <p:nvPr>
            <p:custDataLst>
              <p:tags r:id="rId3"/>
            </p:custDataLst>
          </p:nvPr>
        </p:nvSpPr>
        <p:spPr>
          <a:xfrm>
            <a:off x="3277007" y="3105154"/>
            <a:ext cx="266294" cy="123691"/>
          </a:xfrm>
          <a:custGeom>
            <a:avLst/>
            <a:gdLst/>
            <a:ahLst/>
            <a:cxnLst/>
            <a:rect l="0" t="0" r="0" b="0"/>
            <a:pathLst>
              <a:path w="266294" h="123691">
                <a:moveTo>
                  <a:pt x="56743" y="9521"/>
                </a:moveTo>
                <a:lnTo>
                  <a:pt x="56743" y="9521"/>
                </a:lnTo>
                <a:lnTo>
                  <a:pt x="66151" y="18930"/>
                </a:lnTo>
                <a:lnTo>
                  <a:pt x="66268" y="63522"/>
                </a:lnTo>
                <a:lnTo>
                  <a:pt x="66268" y="98422"/>
                </a:lnTo>
                <a:lnTo>
                  <a:pt x="63446" y="104771"/>
                </a:lnTo>
                <a:lnTo>
                  <a:pt x="58067" y="112415"/>
                </a:lnTo>
                <a:lnTo>
                  <a:pt x="57136" y="118795"/>
                </a:lnTo>
                <a:lnTo>
                  <a:pt x="55946" y="120470"/>
                </a:lnTo>
                <a:lnTo>
                  <a:pt x="54095" y="121588"/>
                </a:lnTo>
                <a:lnTo>
                  <a:pt x="46434" y="123160"/>
                </a:lnTo>
                <a:lnTo>
                  <a:pt x="39420" y="123690"/>
                </a:lnTo>
                <a:lnTo>
                  <a:pt x="30430" y="117249"/>
                </a:lnTo>
                <a:lnTo>
                  <a:pt x="21547" y="114112"/>
                </a:lnTo>
                <a:lnTo>
                  <a:pt x="15348" y="109629"/>
                </a:lnTo>
                <a:lnTo>
                  <a:pt x="11887" y="104108"/>
                </a:lnTo>
                <a:lnTo>
                  <a:pt x="8425" y="88809"/>
                </a:lnTo>
                <a:lnTo>
                  <a:pt x="2680" y="79345"/>
                </a:lnTo>
                <a:lnTo>
                  <a:pt x="203" y="66666"/>
                </a:lnTo>
                <a:lnTo>
                  <a:pt x="0" y="63492"/>
                </a:lnTo>
                <a:lnTo>
                  <a:pt x="2596" y="57144"/>
                </a:lnTo>
                <a:lnTo>
                  <a:pt x="6219" y="50795"/>
                </a:lnTo>
                <a:lnTo>
                  <a:pt x="7829" y="44445"/>
                </a:lnTo>
                <a:lnTo>
                  <a:pt x="9318" y="42329"/>
                </a:lnTo>
                <a:lnTo>
                  <a:pt x="11367" y="40918"/>
                </a:lnTo>
                <a:lnTo>
                  <a:pt x="16468" y="38292"/>
                </a:lnTo>
                <a:lnTo>
                  <a:pt x="35664" y="23018"/>
                </a:lnTo>
                <a:lnTo>
                  <a:pt x="54774" y="17008"/>
                </a:lnTo>
                <a:lnTo>
                  <a:pt x="58605" y="14512"/>
                </a:lnTo>
                <a:lnTo>
                  <a:pt x="86509" y="10507"/>
                </a:lnTo>
                <a:lnTo>
                  <a:pt x="106955" y="8755"/>
                </a:lnTo>
                <a:lnTo>
                  <a:pt x="152137" y="904"/>
                </a:lnTo>
                <a:lnTo>
                  <a:pt x="199441" y="49"/>
                </a:lnTo>
                <a:lnTo>
                  <a:pt x="239001" y="0"/>
                </a:lnTo>
                <a:lnTo>
                  <a:pt x="241748" y="1057"/>
                </a:lnTo>
                <a:lnTo>
                  <a:pt x="243580" y="2820"/>
                </a:lnTo>
                <a:lnTo>
                  <a:pt x="244801" y="5054"/>
                </a:lnTo>
                <a:lnTo>
                  <a:pt x="246673" y="6543"/>
                </a:lnTo>
                <a:lnTo>
                  <a:pt x="251576" y="8198"/>
                </a:lnTo>
                <a:lnTo>
                  <a:pt x="266293" y="95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206"/>
          <p:cNvGrpSpPr/>
          <p:nvPr/>
        </p:nvGrpSpPr>
        <p:grpSpPr>
          <a:xfrm>
            <a:off x="4457869" y="1953021"/>
            <a:ext cx="2228682" cy="1094535"/>
            <a:chOff x="4457869" y="1953021"/>
            <a:chExt cx="2228682" cy="1094535"/>
          </a:xfrm>
        </p:grpSpPr>
        <p:sp>
          <p:nvSpPr>
            <p:cNvPr id="61" name="SMARTInkShape-826"/>
            <p:cNvSpPr/>
            <p:nvPr>
              <p:custDataLst>
                <p:tags r:id="rId201"/>
              </p:custDataLst>
            </p:nvPr>
          </p:nvSpPr>
          <p:spPr>
            <a:xfrm>
              <a:off x="4725851" y="2133603"/>
              <a:ext cx="65225" cy="200023"/>
            </a:xfrm>
            <a:custGeom>
              <a:avLst/>
              <a:gdLst/>
              <a:ahLst/>
              <a:cxnLst/>
              <a:rect l="0" t="0" r="0" b="0"/>
              <a:pathLst>
                <a:path w="65225" h="200023">
                  <a:moveTo>
                    <a:pt x="65224" y="19047"/>
                  </a:moveTo>
                  <a:lnTo>
                    <a:pt x="65224" y="19047"/>
                  </a:lnTo>
                  <a:lnTo>
                    <a:pt x="65224" y="124"/>
                  </a:lnTo>
                  <a:lnTo>
                    <a:pt x="56091" y="0"/>
                  </a:lnTo>
                  <a:lnTo>
                    <a:pt x="50759" y="5055"/>
                  </a:lnTo>
                  <a:lnTo>
                    <a:pt x="48211" y="10359"/>
                  </a:lnTo>
                  <a:lnTo>
                    <a:pt x="47532" y="13255"/>
                  </a:lnTo>
                  <a:lnTo>
                    <a:pt x="41520" y="22387"/>
                  </a:lnTo>
                  <a:lnTo>
                    <a:pt x="33036" y="31796"/>
                  </a:lnTo>
                  <a:lnTo>
                    <a:pt x="29751" y="40941"/>
                  </a:lnTo>
                  <a:lnTo>
                    <a:pt x="27234" y="51003"/>
                  </a:lnTo>
                  <a:lnTo>
                    <a:pt x="20924" y="63676"/>
                  </a:lnTo>
                  <a:lnTo>
                    <a:pt x="9527" y="111253"/>
                  </a:lnTo>
                  <a:lnTo>
                    <a:pt x="5898" y="121058"/>
                  </a:lnTo>
                  <a:lnTo>
                    <a:pt x="1815" y="130002"/>
                  </a:lnTo>
                  <a:lnTo>
                    <a:pt x="0" y="141033"/>
                  </a:lnTo>
                  <a:lnTo>
                    <a:pt x="6877" y="172858"/>
                  </a:lnTo>
                  <a:lnTo>
                    <a:pt x="8334" y="175562"/>
                  </a:lnTo>
                  <a:lnTo>
                    <a:pt x="10364" y="177366"/>
                  </a:lnTo>
                  <a:lnTo>
                    <a:pt x="18278" y="182726"/>
                  </a:lnTo>
                  <a:lnTo>
                    <a:pt x="33563" y="196020"/>
                  </a:lnTo>
                  <a:lnTo>
                    <a:pt x="43026" y="198836"/>
                  </a:lnTo>
                  <a:lnTo>
                    <a:pt x="55699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27"/>
            <p:cNvSpPr/>
            <p:nvPr>
              <p:custDataLst>
                <p:tags r:id="rId202"/>
              </p:custDataLst>
            </p:nvPr>
          </p:nvSpPr>
          <p:spPr>
            <a:xfrm>
              <a:off x="4829189" y="2200276"/>
              <a:ext cx="76187" cy="104729"/>
            </a:xfrm>
            <a:custGeom>
              <a:avLst/>
              <a:gdLst/>
              <a:ahLst/>
              <a:cxnLst/>
              <a:rect l="0" t="0" r="0" b="0"/>
              <a:pathLst>
                <a:path w="76187" h="104729">
                  <a:moveTo>
                    <a:pt x="19036" y="9524"/>
                  </a:moveTo>
                  <a:lnTo>
                    <a:pt x="19036" y="9524"/>
                  </a:lnTo>
                  <a:lnTo>
                    <a:pt x="9903" y="9524"/>
                  </a:lnTo>
                  <a:lnTo>
                    <a:pt x="9545" y="1323"/>
                  </a:lnTo>
                  <a:lnTo>
                    <a:pt x="8475" y="882"/>
                  </a:lnTo>
                  <a:lnTo>
                    <a:pt x="103" y="9"/>
                  </a:lnTo>
                  <a:lnTo>
                    <a:pt x="8198" y="0"/>
                  </a:lnTo>
                  <a:lnTo>
                    <a:pt x="16856" y="6545"/>
                  </a:lnTo>
                  <a:lnTo>
                    <a:pt x="22653" y="8200"/>
                  </a:lnTo>
                  <a:lnTo>
                    <a:pt x="24623" y="9700"/>
                  </a:lnTo>
                  <a:lnTo>
                    <a:pt x="26811" y="14188"/>
                  </a:lnTo>
                  <a:lnTo>
                    <a:pt x="28452" y="15808"/>
                  </a:lnTo>
                  <a:lnTo>
                    <a:pt x="33099" y="17609"/>
                  </a:lnTo>
                  <a:lnTo>
                    <a:pt x="34761" y="19147"/>
                  </a:lnTo>
                  <a:lnTo>
                    <a:pt x="36609" y="23679"/>
                  </a:lnTo>
                  <a:lnTo>
                    <a:pt x="38075" y="68536"/>
                  </a:lnTo>
                  <a:lnTo>
                    <a:pt x="35259" y="75616"/>
                  </a:lnTo>
                  <a:lnTo>
                    <a:pt x="22276" y="92934"/>
                  </a:lnTo>
                  <a:lnTo>
                    <a:pt x="20476" y="98806"/>
                  </a:lnTo>
                  <a:lnTo>
                    <a:pt x="18938" y="100795"/>
                  </a:lnTo>
                  <a:lnTo>
                    <a:pt x="14406" y="103006"/>
                  </a:lnTo>
                  <a:lnTo>
                    <a:pt x="505" y="104728"/>
                  </a:lnTo>
                  <a:lnTo>
                    <a:pt x="0" y="82383"/>
                  </a:lnTo>
                  <a:lnTo>
                    <a:pt x="2814" y="76125"/>
                  </a:lnTo>
                  <a:lnTo>
                    <a:pt x="6534" y="69816"/>
                  </a:lnTo>
                  <a:lnTo>
                    <a:pt x="8188" y="63484"/>
                  </a:lnTo>
                  <a:lnTo>
                    <a:pt x="14568" y="57143"/>
                  </a:lnTo>
                  <a:lnTo>
                    <a:pt x="22341" y="50796"/>
                  </a:lnTo>
                  <a:lnTo>
                    <a:pt x="32798" y="34923"/>
                  </a:lnTo>
                  <a:lnTo>
                    <a:pt x="38558" y="31396"/>
                  </a:lnTo>
                  <a:lnTo>
                    <a:pt x="44646" y="28770"/>
                  </a:lnTo>
                  <a:lnTo>
                    <a:pt x="66106" y="10047"/>
                  </a:lnTo>
                  <a:lnTo>
                    <a:pt x="76150" y="9525"/>
                  </a:lnTo>
                  <a:lnTo>
                    <a:pt x="67982" y="17725"/>
                  </a:lnTo>
                  <a:lnTo>
                    <a:pt x="67052" y="23713"/>
                  </a:lnTo>
                  <a:lnTo>
                    <a:pt x="66777" y="32190"/>
                  </a:lnTo>
                  <a:lnTo>
                    <a:pt x="63890" y="38295"/>
                  </a:lnTo>
                  <a:lnTo>
                    <a:pt x="60137" y="44536"/>
                  </a:lnTo>
                  <a:lnTo>
                    <a:pt x="57729" y="57166"/>
                  </a:lnTo>
                  <a:lnTo>
                    <a:pt x="57146" y="83843"/>
                  </a:lnTo>
                  <a:lnTo>
                    <a:pt x="58201" y="84470"/>
                  </a:lnTo>
                  <a:lnTo>
                    <a:pt x="62196" y="85166"/>
                  </a:lnTo>
                  <a:lnTo>
                    <a:pt x="63684" y="86411"/>
                  </a:lnTo>
                  <a:lnTo>
                    <a:pt x="65338" y="90615"/>
                  </a:lnTo>
                  <a:lnTo>
                    <a:pt x="66837" y="91101"/>
                  </a:lnTo>
                  <a:lnTo>
                    <a:pt x="68895" y="90367"/>
                  </a:lnTo>
                  <a:lnTo>
                    <a:pt x="76186" y="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28"/>
            <p:cNvSpPr/>
            <p:nvPr>
              <p:custDataLst>
                <p:tags r:id="rId203"/>
              </p:custDataLst>
            </p:nvPr>
          </p:nvSpPr>
          <p:spPr>
            <a:xfrm>
              <a:off x="5000625" y="2257425"/>
              <a:ext cx="57151" cy="8202"/>
            </a:xfrm>
            <a:custGeom>
              <a:avLst/>
              <a:gdLst/>
              <a:ahLst/>
              <a:cxnLst/>
              <a:rect l="0" t="0" r="0" b="0"/>
              <a:pathLst>
                <a:path w="57151" h="8202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2822"/>
                  </a:lnTo>
                  <a:lnTo>
                    <a:pt x="26824" y="8201"/>
                  </a:lnTo>
                  <a:lnTo>
                    <a:pt x="28466" y="7584"/>
                  </a:lnTo>
                  <a:lnTo>
                    <a:pt x="35834" y="2718"/>
                  </a:lnTo>
                  <a:lnTo>
                    <a:pt x="47804" y="53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29"/>
            <p:cNvSpPr/>
            <p:nvPr>
              <p:custDataLst>
                <p:tags r:id="rId204"/>
              </p:custDataLst>
            </p:nvPr>
          </p:nvSpPr>
          <p:spPr>
            <a:xfrm>
              <a:off x="5114925" y="2133758"/>
              <a:ext cx="180976" cy="161768"/>
            </a:xfrm>
            <a:custGeom>
              <a:avLst/>
              <a:gdLst/>
              <a:ahLst/>
              <a:cxnLst/>
              <a:rect l="0" t="0" r="0" b="0"/>
              <a:pathLst>
                <a:path w="180976" h="161768">
                  <a:moveTo>
                    <a:pt x="0" y="161767"/>
                  </a:moveTo>
                  <a:lnTo>
                    <a:pt x="0" y="161767"/>
                  </a:lnTo>
                  <a:lnTo>
                    <a:pt x="8201" y="153566"/>
                  </a:lnTo>
                  <a:lnTo>
                    <a:pt x="10321" y="144899"/>
                  </a:lnTo>
                  <a:lnTo>
                    <a:pt x="24690" y="125697"/>
                  </a:lnTo>
                  <a:lnTo>
                    <a:pt x="30630" y="106586"/>
                  </a:lnTo>
                  <a:lnTo>
                    <a:pt x="50920" y="77451"/>
                  </a:lnTo>
                  <a:lnTo>
                    <a:pt x="65189" y="30222"/>
                  </a:lnTo>
                  <a:lnTo>
                    <a:pt x="66675" y="0"/>
                  </a:lnTo>
                  <a:lnTo>
                    <a:pt x="58474" y="8057"/>
                  </a:lnTo>
                  <a:lnTo>
                    <a:pt x="56354" y="16713"/>
                  </a:lnTo>
                  <a:lnTo>
                    <a:pt x="40689" y="38000"/>
                  </a:lnTo>
                  <a:lnTo>
                    <a:pt x="38612" y="55710"/>
                  </a:lnTo>
                  <a:lnTo>
                    <a:pt x="38252" y="68371"/>
                  </a:lnTo>
                  <a:lnTo>
                    <a:pt x="35345" y="75455"/>
                  </a:lnTo>
                  <a:lnTo>
                    <a:pt x="31584" y="82131"/>
                  </a:lnTo>
                  <a:lnTo>
                    <a:pt x="29913" y="88626"/>
                  </a:lnTo>
                  <a:lnTo>
                    <a:pt x="30524" y="91840"/>
                  </a:lnTo>
                  <a:lnTo>
                    <a:pt x="36290" y="104602"/>
                  </a:lnTo>
                  <a:lnTo>
                    <a:pt x="37993" y="126841"/>
                  </a:lnTo>
                  <a:lnTo>
                    <a:pt x="39088" y="128958"/>
                  </a:lnTo>
                  <a:lnTo>
                    <a:pt x="40875" y="130369"/>
                  </a:lnTo>
                  <a:lnTo>
                    <a:pt x="45683" y="132996"/>
                  </a:lnTo>
                  <a:lnTo>
                    <a:pt x="55431" y="141228"/>
                  </a:lnTo>
                  <a:lnTo>
                    <a:pt x="57062" y="140666"/>
                  </a:lnTo>
                  <a:lnTo>
                    <a:pt x="64415" y="135877"/>
                  </a:lnTo>
                  <a:lnTo>
                    <a:pt x="73296" y="132929"/>
                  </a:lnTo>
                  <a:lnTo>
                    <a:pt x="88936" y="120039"/>
                  </a:lnTo>
                  <a:lnTo>
                    <a:pt x="92443" y="113941"/>
                  </a:lnTo>
                  <a:lnTo>
                    <a:pt x="95060" y="107703"/>
                  </a:lnTo>
                  <a:lnTo>
                    <a:pt x="119669" y="78156"/>
                  </a:lnTo>
                  <a:lnTo>
                    <a:pt x="124518" y="51524"/>
                  </a:lnTo>
                  <a:lnTo>
                    <a:pt x="131978" y="39940"/>
                  </a:lnTo>
                  <a:lnTo>
                    <a:pt x="133314" y="28861"/>
                  </a:lnTo>
                  <a:lnTo>
                    <a:pt x="133347" y="36657"/>
                  </a:lnTo>
                  <a:lnTo>
                    <a:pt x="126803" y="45293"/>
                  </a:lnTo>
                  <a:lnTo>
                    <a:pt x="124708" y="54113"/>
                  </a:lnTo>
                  <a:lnTo>
                    <a:pt x="123859" y="79228"/>
                  </a:lnTo>
                  <a:lnTo>
                    <a:pt x="126662" y="85572"/>
                  </a:lnTo>
                  <a:lnTo>
                    <a:pt x="130378" y="91919"/>
                  </a:lnTo>
                  <a:lnTo>
                    <a:pt x="132029" y="98268"/>
                  </a:lnTo>
                  <a:lnTo>
                    <a:pt x="133528" y="100385"/>
                  </a:lnTo>
                  <a:lnTo>
                    <a:pt x="135586" y="101795"/>
                  </a:lnTo>
                  <a:lnTo>
                    <a:pt x="138015" y="102736"/>
                  </a:lnTo>
                  <a:lnTo>
                    <a:pt x="139635" y="104421"/>
                  </a:lnTo>
                  <a:lnTo>
                    <a:pt x="145057" y="114731"/>
                  </a:lnTo>
                  <a:lnTo>
                    <a:pt x="150949" y="121902"/>
                  </a:lnTo>
                  <a:lnTo>
                    <a:pt x="154578" y="122883"/>
                  </a:lnTo>
                  <a:lnTo>
                    <a:pt x="157027" y="123144"/>
                  </a:lnTo>
                  <a:lnTo>
                    <a:pt x="162570" y="126257"/>
                  </a:lnTo>
                  <a:lnTo>
                    <a:pt x="165530" y="128568"/>
                  </a:lnTo>
                  <a:lnTo>
                    <a:pt x="167503" y="129052"/>
                  </a:lnTo>
                  <a:lnTo>
                    <a:pt x="168819" y="128315"/>
                  </a:lnTo>
                  <a:lnTo>
                    <a:pt x="169696" y="126765"/>
                  </a:lnTo>
                  <a:lnTo>
                    <a:pt x="171339" y="125733"/>
                  </a:lnTo>
                  <a:lnTo>
                    <a:pt x="175987" y="124585"/>
                  </a:lnTo>
                  <a:lnTo>
                    <a:pt x="177650" y="123221"/>
                  </a:lnTo>
                  <a:lnTo>
                    <a:pt x="180975" y="114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30"/>
            <p:cNvSpPr/>
            <p:nvPr>
              <p:custDataLst>
                <p:tags r:id="rId205"/>
              </p:custDataLst>
            </p:nvPr>
          </p:nvSpPr>
          <p:spPr>
            <a:xfrm>
              <a:off x="5305425" y="2114550"/>
              <a:ext cx="56756" cy="180976"/>
            </a:xfrm>
            <a:custGeom>
              <a:avLst/>
              <a:gdLst/>
              <a:ahLst/>
              <a:cxnLst/>
              <a:rect l="0" t="0" r="0" b="0"/>
              <a:pathLst>
                <a:path w="56756" h="180976">
                  <a:moveTo>
                    <a:pt x="38100" y="0"/>
                  </a:moveTo>
                  <a:lnTo>
                    <a:pt x="38100" y="0"/>
                  </a:lnTo>
                  <a:lnTo>
                    <a:pt x="38100" y="13258"/>
                  </a:lnTo>
                  <a:lnTo>
                    <a:pt x="39158" y="15188"/>
                  </a:lnTo>
                  <a:lnTo>
                    <a:pt x="40922" y="16476"/>
                  </a:lnTo>
                  <a:lnTo>
                    <a:pt x="43156" y="17334"/>
                  </a:lnTo>
                  <a:lnTo>
                    <a:pt x="44645" y="20022"/>
                  </a:lnTo>
                  <a:lnTo>
                    <a:pt x="47450" y="47217"/>
                  </a:lnTo>
                  <a:lnTo>
                    <a:pt x="47509" y="50528"/>
                  </a:lnTo>
                  <a:lnTo>
                    <a:pt x="56755" y="96702"/>
                  </a:lnTo>
                  <a:lnTo>
                    <a:pt x="47427" y="135738"/>
                  </a:lnTo>
                  <a:lnTo>
                    <a:pt x="40275" y="148051"/>
                  </a:lnTo>
                  <a:lnTo>
                    <a:pt x="32513" y="158402"/>
                  </a:lnTo>
                  <a:lnTo>
                    <a:pt x="26531" y="171381"/>
                  </a:lnTo>
                  <a:lnTo>
                    <a:pt x="24037" y="174579"/>
                  </a:lnTo>
                  <a:lnTo>
                    <a:pt x="15622" y="17813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31"/>
            <p:cNvSpPr/>
            <p:nvPr>
              <p:custDataLst>
                <p:tags r:id="rId206"/>
              </p:custDataLst>
            </p:nvPr>
          </p:nvSpPr>
          <p:spPr>
            <a:xfrm>
              <a:off x="5419725" y="1953021"/>
              <a:ext cx="152401" cy="112939"/>
            </a:xfrm>
            <a:custGeom>
              <a:avLst/>
              <a:gdLst/>
              <a:ahLst/>
              <a:cxnLst/>
              <a:rect l="0" t="0" r="0" b="0"/>
              <a:pathLst>
                <a:path w="152401" h="112939">
                  <a:moveTo>
                    <a:pt x="0" y="28179"/>
                  </a:moveTo>
                  <a:lnTo>
                    <a:pt x="0" y="28179"/>
                  </a:lnTo>
                  <a:lnTo>
                    <a:pt x="0" y="10569"/>
                  </a:lnTo>
                  <a:lnTo>
                    <a:pt x="1058" y="10089"/>
                  </a:lnTo>
                  <a:lnTo>
                    <a:pt x="8201" y="9256"/>
                  </a:lnTo>
                  <a:lnTo>
                    <a:pt x="8937" y="6363"/>
                  </a:lnTo>
                  <a:lnTo>
                    <a:pt x="9133" y="4110"/>
                  </a:lnTo>
                  <a:lnTo>
                    <a:pt x="10321" y="2608"/>
                  </a:lnTo>
                  <a:lnTo>
                    <a:pt x="14465" y="939"/>
                  </a:lnTo>
                  <a:lnTo>
                    <a:pt x="22748" y="0"/>
                  </a:lnTo>
                  <a:lnTo>
                    <a:pt x="28808" y="2602"/>
                  </a:lnTo>
                  <a:lnTo>
                    <a:pt x="36264" y="7840"/>
                  </a:lnTo>
                  <a:lnTo>
                    <a:pt x="42613" y="8747"/>
                  </a:lnTo>
                  <a:lnTo>
                    <a:pt x="44284" y="9933"/>
                  </a:lnTo>
                  <a:lnTo>
                    <a:pt x="45397" y="11782"/>
                  </a:lnTo>
                  <a:lnTo>
                    <a:pt x="46140" y="14072"/>
                  </a:lnTo>
                  <a:lnTo>
                    <a:pt x="54968" y="28412"/>
                  </a:lnTo>
                  <a:lnTo>
                    <a:pt x="55695" y="31509"/>
                  </a:lnTo>
                  <a:lnTo>
                    <a:pt x="55122" y="34632"/>
                  </a:lnTo>
                  <a:lnTo>
                    <a:pt x="51662" y="40925"/>
                  </a:lnTo>
                  <a:lnTo>
                    <a:pt x="49259" y="43027"/>
                  </a:lnTo>
                  <a:lnTo>
                    <a:pt x="43765" y="45361"/>
                  </a:lnTo>
                  <a:lnTo>
                    <a:pt x="41877" y="47042"/>
                  </a:lnTo>
                  <a:lnTo>
                    <a:pt x="30781" y="66454"/>
                  </a:lnTo>
                  <a:lnTo>
                    <a:pt x="30046" y="69571"/>
                  </a:lnTo>
                  <a:lnTo>
                    <a:pt x="23954" y="79013"/>
                  </a:lnTo>
                  <a:lnTo>
                    <a:pt x="18408" y="82522"/>
                  </a:lnTo>
                  <a:lnTo>
                    <a:pt x="15447" y="83458"/>
                  </a:lnTo>
                  <a:lnTo>
                    <a:pt x="13472" y="85140"/>
                  </a:lnTo>
                  <a:lnTo>
                    <a:pt x="10045" y="93366"/>
                  </a:lnTo>
                  <a:lnTo>
                    <a:pt x="9529" y="104251"/>
                  </a:lnTo>
                  <a:lnTo>
                    <a:pt x="14583" y="109397"/>
                  </a:lnTo>
                  <a:lnTo>
                    <a:pt x="19887" y="111901"/>
                  </a:lnTo>
                  <a:lnTo>
                    <a:pt x="22783" y="112569"/>
                  </a:lnTo>
                  <a:lnTo>
                    <a:pt x="25772" y="111955"/>
                  </a:lnTo>
                  <a:lnTo>
                    <a:pt x="31915" y="108452"/>
                  </a:lnTo>
                  <a:lnTo>
                    <a:pt x="36094" y="108153"/>
                  </a:lnTo>
                  <a:lnTo>
                    <a:pt x="59015" y="112938"/>
                  </a:lnTo>
                  <a:lnTo>
                    <a:pt x="100718" y="105618"/>
                  </a:lnTo>
                  <a:lnTo>
                    <a:pt x="152400" y="104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32"/>
            <p:cNvSpPr/>
            <p:nvPr>
              <p:custDataLst>
                <p:tags r:id="rId207"/>
              </p:custDataLst>
            </p:nvPr>
          </p:nvSpPr>
          <p:spPr>
            <a:xfrm>
              <a:off x="5505450" y="2057400"/>
              <a:ext cx="219076" cy="333376"/>
            </a:xfrm>
            <a:custGeom>
              <a:avLst/>
              <a:gdLst/>
              <a:ahLst/>
              <a:cxnLst/>
              <a:rect l="0" t="0" r="0" b="0"/>
              <a:pathLst>
                <a:path w="219076" h="333376">
                  <a:moveTo>
                    <a:pt x="219075" y="0"/>
                  </a:moveTo>
                  <a:lnTo>
                    <a:pt x="219075" y="0"/>
                  </a:lnTo>
                  <a:lnTo>
                    <a:pt x="214019" y="0"/>
                  </a:lnTo>
                  <a:lnTo>
                    <a:pt x="212530" y="1058"/>
                  </a:lnTo>
                  <a:lnTo>
                    <a:pt x="211536" y="2822"/>
                  </a:lnTo>
                  <a:lnTo>
                    <a:pt x="210874" y="5057"/>
                  </a:lnTo>
                  <a:lnTo>
                    <a:pt x="209374" y="6546"/>
                  </a:lnTo>
                  <a:lnTo>
                    <a:pt x="199363" y="11759"/>
                  </a:lnTo>
                  <a:lnTo>
                    <a:pt x="193382" y="17926"/>
                  </a:lnTo>
                  <a:lnTo>
                    <a:pt x="165093" y="62402"/>
                  </a:lnTo>
                  <a:lnTo>
                    <a:pt x="149577" y="93465"/>
                  </a:lnTo>
                  <a:lnTo>
                    <a:pt x="121336" y="134369"/>
                  </a:lnTo>
                  <a:lnTo>
                    <a:pt x="97051" y="176053"/>
                  </a:lnTo>
                  <a:lnTo>
                    <a:pt x="69317" y="216859"/>
                  </a:lnTo>
                  <a:lnTo>
                    <a:pt x="43543" y="256021"/>
                  </a:lnTo>
                  <a:lnTo>
                    <a:pt x="27248" y="271885"/>
                  </a:lnTo>
                  <a:lnTo>
                    <a:pt x="4075" y="318415"/>
                  </a:lnTo>
                  <a:lnTo>
                    <a:pt x="1811" y="321434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33"/>
            <p:cNvSpPr/>
            <p:nvPr>
              <p:custDataLst>
                <p:tags r:id="rId208"/>
              </p:custDataLst>
            </p:nvPr>
          </p:nvSpPr>
          <p:spPr>
            <a:xfrm>
              <a:off x="5686425" y="2247910"/>
              <a:ext cx="142876" cy="161916"/>
            </a:xfrm>
            <a:custGeom>
              <a:avLst/>
              <a:gdLst/>
              <a:ahLst/>
              <a:cxnLst/>
              <a:rect l="0" t="0" r="0" b="0"/>
              <a:pathLst>
                <a:path w="142876" h="161916">
                  <a:moveTo>
                    <a:pt x="0" y="19040"/>
                  </a:moveTo>
                  <a:lnTo>
                    <a:pt x="0" y="19040"/>
                  </a:lnTo>
                  <a:lnTo>
                    <a:pt x="14465" y="4575"/>
                  </a:lnTo>
                  <a:lnTo>
                    <a:pt x="19834" y="2028"/>
                  </a:lnTo>
                  <a:lnTo>
                    <a:pt x="42929" y="43"/>
                  </a:lnTo>
                  <a:lnTo>
                    <a:pt x="59397" y="0"/>
                  </a:lnTo>
                  <a:lnTo>
                    <a:pt x="66263" y="2817"/>
                  </a:lnTo>
                  <a:lnTo>
                    <a:pt x="80675" y="14180"/>
                  </a:lnTo>
                  <a:lnTo>
                    <a:pt x="83481" y="19702"/>
                  </a:lnTo>
                  <a:lnTo>
                    <a:pt x="85528" y="38148"/>
                  </a:lnTo>
                  <a:lnTo>
                    <a:pt x="85686" y="55858"/>
                  </a:lnTo>
                  <a:lnTo>
                    <a:pt x="82886" y="64684"/>
                  </a:lnTo>
                  <a:lnTo>
                    <a:pt x="69476" y="82279"/>
                  </a:lnTo>
                  <a:lnTo>
                    <a:pt x="59156" y="91988"/>
                  </a:lnTo>
                  <a:lnTo>
                    <a:pt x="15990" y="126989"/>
                  </a:lnTo>
                  <a:lnTo>
                    <a:pt x="12399" y="133340"/>
                  </a:lnTo>
                  <a:lnTo>
                    <a:pt x="11441" y="136515"/>
                  </a:lnTo>
                  <a:lnTo>
                    <a:pt x="9744" y="138632"/>
                  </a:lnTo>
                  <a:lnTo>
                    <a:pt x="3358" y="142669"/>
                  </a:lnTo>
                  <a:lnTo>
                    <a:pt x="131" y="151949"/>
                  </a:lnTo>
                  <a:lnTo>
                    <a:pt x="39" y="157316"/>
                  </a:lnTo>
                  <a:lnTo>
                    <a:pt x="1084" y="158849"/>
                  </a:lnTo>
                  <a:lnTo>
                    <a:pt x="2839" y="159871"/>
                  </a:lnTo>
                  <a:lnTo>
                    <a:pt x="8205" y="161511"/>
                  </a:lnTo>
                  <a:lnTo>
                    <a:pt x="51881" y="161908"/>
                  </a:lnTo>
                  <a:lnTo>
                    <a:pt x="98498" y="161915"/>
                  </a:lnTo>
                  <a:lnTo>
                    <a:pt x="119842" y="160857"/>
                  </a:lnTo>
                  <a:lnTo>
                    <a:pt x="142875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34"/>
            <p:cNvSpPr/>
            <p:nvPr>
              <p:custDataLst>
                <p:tags r:id="rId209"/>
              </p:custDataLst>
            </p:nvPr>
          </p:nvSpPr>
          <p:spPr>
            <a:xfrm>
              <a:off x="5857879" y="2334953"/>
              <a:ext cx="190497" cy="74862"/>
            </a:xfrm>
            <a:custGeom>
              <a:avLst/>
              <a:gdLst/>
              <a:ahLst/>
              <a:cxnLst/>
              <a:rect l="0" t="0" r="0" b="0"/>
              <a:pathLst>
                <a:path w="190497" h="74862">
                  <a:moveTo>
                    <a:pt x="57146" y="17722"/>
                  </a:moveTo>
                  <a:lnTo>
                    <a:pt x="57146" y="17722"/>
                  </a:lnTo>
                  <a:lnTo>
                    <a:pt x="65347" y="17722"/>
                  </a:lnTo>
                  <a:lnTo>
                    <a:pt x="61222" y="22778"/>
                  </a:lnTo>
                  <a:lnTo>
                    <a:pt x="60922" y="24268"/>
                  </a:lnTo>
                  <a:lnTo>
                    <a:pt x="61780" y="25261"/>
                  </a:lnTo>
                  <a:lnTo>
                    <a:pt x="63411" y="25923"/>
                  </a:lnTo>
                  <a:lnTo>
                    <a:pt x="63439" y="27423"/>
                  </a:lnTo>
                  <a:lnTo>
                    <a:pt x="57453" y="36345"/>
                  </a:lnTo>
                  <a:lnTo>
                    <a:pt x="57154" y="54094"/>
                  </a:lnTo>
                  <a:lnTo>
                    <a:pt x="39536" y="73418"/>
                  </a:lnTo>
                  <a:lnTo>
                    <a:pt x="33466" y="74441"/>
                  </a:lnTo>
                  <a:lnTo>
                    <a:pt x="14509" y="74861"/>
                  </a:lnTo>
                  <a:lnTo>
                    <a:pt x="8916" y="72045"/>
                  </a:lnTo>
                  <a:lnTo>
                    <a:pt x="1758" y="66670"/>
                  </a:lnTo>
                  <a:lnTo>
                    <a:pt x="779" y="63113"/>
                  </a:lnTo>
                  <a:lnTo>
                    <a:pt x="0" y="33193"/>
                  </a:lnTo>
                  <a:lnTo>
                    <a:pt x="2820" y="27067"/>
                  </a:lnTo>
                  <a:lnTo>
                    <a:pt x="13254" y="14511"/>
                  </a:lnTo>
                  <a:lnTo>
                    <a:pt x="19294" y="11003"/>
                  </a:lnTo>
                  <a:lnTo>
                    <a:pt x="31794" y="8751"/>
                  </a:lnTo>
                  <a:lnTo>
                    <a:pt x="61578" y="7171"/>
                  </a:lnTo>
                  <a:lnTo>
                    <a:pt x="87180" y="0"/>
                  </a:lnTo>
                  <a:lnTo>
                    <a:pt x="134760" y="7839"/>
                  </a:lnTo>
                  <a:lnTo>
                    <a:pt x="181632" y="8196"/>
                  </a:lnTo>
                  <a:lnTo>
                    <a:pt x="190496" y="8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35"/>
            <p:cNvSpPr/>
            <p:nvPr>
              <p:custDataLst>
                <p:tags r:id="rId210"/>
              </p:custDataLst>
            </p:nvPr>
          </p:nvSpPr>
          <p:spPr>
            <a:xfrm>
              <a:off x="6038850" y="2181225"/>
              <a:ext cx="95251" cy="85725"/>
            </a:xfrm>
            <a:custGeom>
              <a:avLst/>
              <a:gdLst/>
              <a:ahLst/>
              <a:cxnLst/>
              <a:rect l="0" t="0" r="0" b="0"/>
              <a:pathLst>
                <a:path w="95251" h="85725">
                  <a:moveTo>
                    <a:pt x="0" y="0"/>
                  </a:moveTo>
                  <a:lnTo>
                    <a:pt x="0" y="0"/>
                  </a:lnTo>
                  <a:lnTo>
                    <a:pt x="36347" y="0"/>
                  </a:lnTo>
                  <a:lnTo>
                    <a:pt x="52244" y="14189"/>
                  </a:lnTo>
                  <a:lnTo>
                    <a:pt x="52821" y="16868"/>
                  </a:lnTo>
                  <a:lnTo>
                    <a:pt x="52147" y="19711"/>
                  </a:lnTo>
                  <a:lnTo>
                    <a:pt x="48518" y="26824"/>
                  </a:lnTo>
                  <a:lnTo>
                    <a:pt x="46743" y="35833"/>
                  </a:lnTo>
                  <a:lnTo>
                    <a:pt x="20525" y="65189"/>
                  </a:lnTo>
                  <a:lnTo>
                    <a:pt x="19487" y="71291"/>
                  </a:lnTo>
                  <a:lnTo>
                    <a:pt x="18283" y="72928"/>
                  </a:lnTo>
                  <a:lnTo>
                    <a:pt x="14123" y="74746"/>
                  </a:lnTo>
                  <a:lnTo>
                    <a:pt x="12590" y="76289"/>
                  </a:lnTo>
                  <a:lnTo>
                    <a:pt x="9929" y="84273"/>
                  </a:lnTo>
                  <a:lnTo>
                    <a:pt x="10852" y="84757"/>
                  </a:lnTo>
                  <a:lnTo>
                    <a:pt x="57167" y="85724"/>
                  </a:lnTo>
                  <a:lnTo>
                    <a:pt x="79573" y="84667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36"/>
            <p:cNvSpPr/>
            <p:nvPr>
              <p:custDataLst>
                <p:tags r:id="rId211"/>
              </p:custDataLst>
            </p:nvPr>
          </p:nvSpPr>
          <p:spPr>
            <a:xfrm>
              <a:off x="6344092" y="2676586"/>
              <a:ext cx="342459" cy="370970"/>
            </a:xfrm>
            <a:custGeom>
              <a:avLst/>
              <a:gdLst/>
              <a:ahLst/>
              <a:cxnLst/>
              <a:rect l="0" t="0" r="0" b="0"/>
              <a:pathLst>
                <a:path w="342459" h="370970">
                  <a:moveTo>
                    <a:pt x="132908" y="247589"/>
                  </a:moveTo>
                  <a:lnTo>
                    <a:pt x="132908" y="247589"/>
                  </a:lnTo>
                  <a:lnTo>
                    <a:pt x="132908" y="205910"/>
                  </a:lnTo>
                  <a:lnTo>
                    <a:pt x="131850" y="203928"/>
                  </a:lnTo>
                  <a:lnTo>
                    <a:pt x="130086" y="202607"/>
                  </a:lnTo>
                  <a:lnTo>
                    <a:pt x="125304" y="201139"/>
                  </a:lnTo>
                  <a:lnTo>
                    <a:pt x="119651" y="200486"/>
                  </a:lnTo>
                  <a:lnTo>
                    <a:pt x="113610" y="197374"/>
                  </a:lnTo>
                  <a:lnTo>
                    <a:pt x="110518" y="195062"/>
                  </a:lnTo>
                  <a:lnTo>
                    <a:pt x="107398" y="194579"/>
                  </a:lnTo>
                  <a:lnTo>
                    <a:pt x="104260" y="195316"/>
                  </a:lnTo>
                  <a:lnTo>
                    <a:pt x="97950" y="197898"/>
                  </a:lnTo>
                  <a:lnTo>
                    <a:pt x="78930" y="200841"/>
                  </a:lnTo>
                  <a:lnTo>
                    <a:pt x="43812" y="226527"/>
                  </a:lnTo>
                  <a:lnTo>
                    <a:pt x="15549" y="268102"/>
                  </a:lnTo>
                  <a:lnTo>
                    <a:pt x="11957" y="278225"/>
                  </a:lnTo>
                  <a:lnTo>
                    <a:pt x="9302" y="288722"/>
                  </a:lnTo>
                  <a:lnTo>
                    <a:pt x="2916" y="301639"/>
                  </a:lnTo>
                  <a:lnTo>
                    <a:pt x="0" y="330567"/>
                  </a:lnTo>
                  <a:lnTo>
                    <a:pt x="2577" y="340207"/>
                  </a:lnTo>
                  <a:lnTo>
                    <a:pt x="6191" y="348019"/>
                  </a:lnTo>
                  <a:lnTo>
                    <a:pt x="7797" y="355019"/>
                  </a:lnTo>
                  <a:lnTo>
                    <a:pt x="9284" y="357309"/>
                  </a:lnTo>
                  <a:lnTo>
                    <a:pt x="11334" y="358836"/>
                  </a:lnTo>
                  <a:lnTo>
                    <a:pt x="34584" y="369911"/>
                  </a:lnTo>
                  <a:lnTo>
                    <a:pt x="46861" y="370969"/>
                  </a:lnTo>
                  <a:lnTo>
                    <a:pt x="63903" y="366226"/>
                  </a:lnTo>
                  <a:lnTo>
                    <a:pt x="77302" y="358117"/>
                  </a:lnTo>
                  <a:lnTo>
                    <a:pt x="116250" y="320208"/>
                  </a:lnTo>
                  <a:lnTo>
                    <a:pt x="145456" y="274874"/>
                  </a:lnTo>
                  <a:lnTo>
                    <a:pt x="169277" y="228369"/>
                  </a:lnTo>
                  <a:lnTo>
                    <a:pt x="177198" y="194857"/>
                  </a:lnTo>
                  <a:lnTo>
                    <a:pt x="180932" y="153212"/>
                  </a:lnTo>
                  <a:lnTo>
                    <a:pt x="187942" y="114411"/>
                  </a:lnTo>
                  <a:lnTo>
                    <a:pt x="188721" y="73183"/>
                  </a:lnTo>
                  <a:lnTo>
                    <a:pt x="181105" y="27191"/>
                  </a:lnTo>
                  <a:lnTo>
                    <a:pt x="179729" y="16285"/>
                  </a:lnTo>
                  <a:lnTo>
                    <a:pt x="172365" y="2301"/>
                  </a:lnTo>
                  <a:lnTo>
                    <a:pt x="170855" y="1513"/>
                  </a:lnTo>
                  <a:lnTo>
                    <a:pt x="157870" y="146"/>
                  </a:lnTo>
                  <a:lnTo>
                    <a:pt x="148654" y="0"/>
                  </a:lnTo>
                  <a:lnTo>
                    <a:pt x="146580" y="1038"/>
                  </a:lnTo>
                  <a:lnTo>
                    <a:pt x="145198" y="2788"/>
                  </a:lnTo>
                  <a:lnTo>
                    <a:pt x="142604" y="7555"/>
                  </a:lnTo>
                  <a:lnTo>
                    <a:pt x="137923" y="13202"/>
                  </a:lnTo>
                  <a:lnTo>
                    <a:pt x="135137" y="22061"/>
                  </a:lnTo>
                  <a:lnTo>
                    <a:pt x="130746" y="38950"/>
                  </a:lnTo>
                  <a:lnTo>
                    <a:pt x="125565" y="57359"/>
                  </a:lnTo>
                  <a:lnTo>
                    <a:pt x="123671" y="96479"/>
                  </a:lnTo>
                  <a:lnTo>
                    <a:pt x="123421" y="142984"/>
                  </a:lnTo>
                  <a:lnTo>
                    <a:pt x="126210" y="182922"/>
                  </a:lnTo>
                  <a:lnTo>
                    <a:pt x="132026" y="227745"/>
                  </a:lnTo>
                  <a:lnTo>
                    <a:pt x="133705" y="249588"/>
                  </a:lnTo>
                  <a:lnTo>
                    <a:pt x="149369" y="295145"/>
                  </a:lnTo>
                  <a:lnTo>
                    <a:pt x="151865" y="306825"/>
                  </a:lnTo>
                  <a:lnTo>
                    <a:pt x="159270" y="322947"/>
                  </a:lnTo>
                  <a:lnTo>
                    <a:pt x="161354" y="332707"/>
                  </a:lnTo>
                  <a:lnTo>
                    <a:pt x="169672" y="333261"/>
                  </a:lnTo>
                  <a:lnTo>
                    <a:pt x="170118" y="332220"/>
                  </a:lnTo>
                  <a:lnTo>
                    <a:pt x="170613" y="328242"/>
                  </a:lnTo>
                  <a:lnTo>
                    <a:pt x="173654" y="322946"/>
                  </a:lnTo>
                  <a:lnTo>
                    <a:pt x="175946" y="320052"/>
                  </a:lnTo>
                  <a:lnTo>
                    <a:pt x="178495" y="311192"/>
                  </a:lnTo>
                  <a:lnTo>
                    <a:pt x="180498" y="268045"/>
                  </a:lnTo>
                  <a:lnTo>
                    <a:pt x="183340" y="259150"/>
                  </a:lnTo>
                  <a:lnTo>
                    <a:pt x="187072" y="250611"/>
                  </a:lnTo>
                  <a:lnTo>
                    <a:pt x="190854" y="223151"/>
                  </a:lnTo>
                  <a:lnTo>
                    <a:pt x="200367" y="209679"/>
                  </a:lnTo>
                  <a:lnTo>
                    <a:pt x="217157" y="191931"/>
                  </a:lnTo>
                  <a:lnTo>
                    <a:pt x="223252" y="190881"/>
                  </a:lnTo>
                  <a:lnTo>
                    <a:pt x="235928" y="190478"/>
                  </a:lnTo>
                  <a:lnTo>
                    <a:pt x="242219" y="195507"/>
                  </a:lnTo>
                  <a:lnTo>
                    <a:pt x="244991" y="200805"/>
                  </a:lnTo>
                  <a:lnTo>
                    <a:pt x="245730" y="203700"/>
                  </a:lnTo>
                  <a:lnTo>
                    <a:pt x="254553" y="219088"/>
                  </a:lnTo>
                  <a:lnTo>
                    <a:pt x="255279" y="222238"/>
                  </a:lnTo>
                  <a:lnTo>
                    <a:pt x="261359" y="231729"/>
                  </a:lnTo>
                  <a:lnTo>
                    <a:pt x="261933" y="235957"/>
                  </a:lnTo>
                  <a:lnTo>
                    <a:pt x="256851" y="283529"/>
                  </a:lnTo>
                  <a:lnTo>
                    <a:pt x="256811" y="287424"/>
                  </a:lnTo>
                  <a:lnTo>
                    <a:pt x="253946" y="294574"/>
                  </a:lnTo>
                  <a:lnTo>
                    <a:pt x="250202" y="301280"/>
                  </a:lnTo>
                  <a:lnTo>
                    <a:pt x="247037" y="311005"/>
                  </a:lnTo>
                  <a:lnTo>
                    <a:pt x="229909" y="331429"/>
                  </a:lnTo>
                  <a:lnTo>
                    <a:pt x="228935" y="335298"/>
                  </a:lnTo>
                  <a:lnTo>
                    <a:pt x="228311" y="341349"/>
                  </a:lnTo>
                  <a:lnTo>
                    <a:pt x="228159" y="320161"/>
                  </a:lnTo>
                  <a:lnTo>
                    <a:pt x="230981" y="314063"/>
                  </a:lnTo>
                  <a:lnTo>
                    <a:pt x="233215" y="310955"/>
                  </a:lnTo>
                  <a:lnTo>
                    <a:pt x="242348" y="283826"/>
                  </a:lnTo>
                  <a:lnTo>
                    <a:pt x="271033" y="249626"/>
                  </a:lnTo>
                  <a:lnTo>
                    <a:pt x="275788" y="241086"/>
                  </a:lnTo>
                  <a:lnTo>
                    <a:pt x="309443" y="203424"/>
                  </a:lnTo>
                  <a:lnTo>
                    <a:pt x="311910" y="196916"/>
                  </a:lnTo>
                  <a:lnTo>
                    <a:pt x="313626" y="194757"/>
                  </a:lnTo>
                  <a:lnTo>
                    <a:pt x="320039" y="190660"/>
                  </a:lnTo>
                  <a:lnTo>
                    <a:pt x="323368" y="181045"/>
                  </a:lnTo>
                  <a:lnTo>
                    <a:pt x="318339" y="180953"/>
                  </a:lnTo>
                  <a:lnTo>
                    <a:pt x="316854" y="181998"/>
                  </a:lnTo>
                  <a:lnTo>
                    <a:pt x="315863" y="183753"/>
                  </a:lnTo>
                  <a:lnTo>
                    <a:pt x="315203" y="185982"/>
                  </a:lnTo>
                  <a:lnTo>
                    <a:pt x="303695" y="200213"/>
                  </a:lnTo>
                  <a:lnTo>
                    <a:pt x="298772" y="206425"/>
                  </a:lnTo>
                  <a:lnTo>
                    <a:pt x="292789" y="219036"/>
                  </a:lnTo>
                  <a:lnTo>
                    <a:pt x="290295" y="222204"/>
                  </a:lnTo>
                  <a:lnTo>
                    <a:pt x="287524" y="231368"/>
                  </a:lnTo>
                  <a:lnTo>
                    <a:pt x="285346" y="269698"/>
                  </a:lnTo>
                  <a:lnTo>
                    <a:pt x="286392" y="271853"/>
                  </a:lnTo>
                  <a:lnTo>
                    <a:pt x="288147" y="273290"/>
                  </a:lnTo>
                  <a:lnTo>
                    <a:pt x="292921" y="275945"/>
                  </a:lnTo>
                  <a:lnTo>
                    <a:pt x="307699" y="289253"/>
                  </a:lnTo>
                  <a:lnTo>
                    <a:pt x="316779" y="292565"/>
                  </a:lnTo>
                  <a:lnTo>
                    <a:pt x="342458" y="29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37"/>
            <p:cNvSpPr/>
            <p:nvPr>
              <p:custDataLst>
                <p:tags r:id="rId212"/>
              </p:custDataLst>
            </p:nvPr>
          </p:nvSpPr>
          <p:spPr>
            <a:xfrm>
              <a:off x="4543425" y="22764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7805" y="9525"/>
                  </a:lnTo>
                  <a:lnTo>
                    <a:pt x="78062" y="9525"/>
                  </a:lnTo>
                  <a:lnTo>
                    <a:pt x="85142" y="6703"/>
                  </a:lnTo>
                  <a:lnTo>
                    <a:pt x="91816" y="297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38"/>
            <p:cNvSpPr/>
            <p:nvPr>
              <p:custDataLst>
                <p:tags r:id="rId213"/>
              </p:custDataLst>
            </p:nvPr>
          </p:nvSpPr>
          <p:spPr>
            <a:xfrm>
              <a:off x="4457869" y="2668489"/>
              <a:ext cx="218907" cy="198450"/>
            </a:xfrm>
            <a:custGeom>
              <a:avLst/>
              <a:gdLst/>
              <a:ahLst/>
              <a:cxnLst/>
              <a:rect l="0" t="0" r="0" b="0"/>
              <a:pathLst>
                <a:path w="218907" h="198450">
                  <a:moveTo>
                    <a:pt x="37931" y="55661"/>
                  </a:moveTo>
                  <a:lnTo>
                    <a:pt x="37931" y="55661"/>
                  </a:lnTo>
                  <a:lnTo>
                    <a:pt x="29730" y="63862"/>
                  </a:lnTo>
                  <a:lnTo>
                    <a:pt x="28523" y="73271"/>
                  </a:lnTo>
                  <a:lnTo>
                    <a:pt x="29542" y="73751"/>
                  </a:lnTo>
                  <a:lnTo>
                    <a:pt x="33497" y="74285"/>
                  </a:lnTo>
                  <a:lnTo>
                    <a:pt x="34975" y="75485"/>
                  </a:lnTo>
                  <a:lnTo>
                    <a:pt x="46016" y="92033"/>
                  </a:lnTo>
                  <a:lnTo>
                    <a:pt x="49638" y="92993"/>
                  </a:lnTo>
                  <a:lnTo>
                    <a:pt x="52086" y="93249"/>
                  </a:lnTo>
                  <a:lnTo>
                    <a:pt x="57628" y="96356"/>
                  </a:lnTo>
                  <a:lnTo>
                    <a:pt x="63619" y="100206"/>
                  </a:lnTo>
                  <a:lnTo>
                    <a:pt x="69809" y="101917"/>
                  </a:lnTo>
                  <a:lnTo>
                    <a:pt x="72941" y="101315"/>
                  </a:lnTo>
                  <a:lnTo>
                    <a:pt x="83465" y="96470"/>
                  </a:lnTo>
                  <a:lnTo>
                    <a:pt x="110076" y="92941"/>
                  </a:lnTo>
                  <a:lnTo>
                    <a:pt x="123482" y="83447"/>
                  </a:lnTo>
                  <a:lnTo>
                    <a:pt x="145871" y="61965"/>
                  </a:lnTo>
                  <a:lnTo>
                    <a:pt x="149404" y="55641"/>
                  </a:lnTo>
                  <a:lnTo>
                    <a:pt x="151673" y="42957"/>
                  </a:lnTo>
                  <a:lnTo>
                    <a:pt x="152183" y="23910"/>
                  </a:lnTo>
                  <a:lnTo>
                    <a:pt x="149387" y="17561"/>
                  </a:lnTo>
                  <a:lnTo>
                    <a:pt x="147160" y="14386"/>
                  </a:lnTo>
                  <a:lnTo>
                    <a:pt x="141863" y="10858"/>
                  </a:lnTo>
                  <a:lnTo>
                    <a:pt x="135981" y="8232"/>
                  </a:lnTo>
                  <a:lnTo>
                    <a:pt x="126720" y="1862"/>
                  </a:lnTo>
                  <a:lnTo>
                    <a:pt x="120432" y="0"/>
                  </a:lnTo>
                  <a:lnTo>
                    <a:pt x="117273" y="562"/>
                  </a:lnTo>
                  <a:lnTo>
                    <a:pt x="106712" y="5351"/>
                  </a:lnTo>
                  <a:lnTo>
                    <a:pt x="91707" y="8299"/>
                  </a:lnTo>
                  <a:lnTo>
                    <a:pt x="68191" y="21189"/>
                  </a:lnTo>
                  <a:lnTo>
                    <a:pt x="59141" y="30109"/>
                  </a:lnTo>
                  <a:lnTo>
                    <a:pt x="50533" y="40071"/>
                  </a:lnTo>
                  <a:lnTo>
                    <a:pt x="30581" y="57912"/>
                  </a:lnTo>
                  <a:lnTo>
                    <a:pt x="6309" y="92042"/>
                  </a:lnTo>
                  <a:lnTo>
                    <a:pt x="1750" y="110067"/>
                  </a:lnTo>
                  <a:lnTo>
                    <a:pt x="0" y="139573"/>
                  </a:lnTo>
                  <a:lnTo>
                    <a:pt x="2728" y="148693"/>
                  </a:lnTo>
                  <a:lnTo>
                    <a:pt x="16087" y="166494"/>
                  </a:lnTo>
                  <a:lnTo>
                    <a:pt x="22225" y="173006"/>
                  </a:lnTo>
                  <a:lnTo>
                    <a:pt x="41744" y="182622"/>
                  </a:lnTo>
                  <a:lnTo>
                    <a:pt x="82158" y="193507"/>
                  </a:lnTo>
                  <a:lnTo>
                    <a:pt x="124463" y="197873"/>
                  </a:lnTo>
                  <a:lnTo>
                    <a:pt x="164841" y="198449"/>
                  </a:lnTo>
                  <a:lnTo>
                    <a:pt x="190187" y="197452"/>
                  </a:lnTo>
                  <a:lnTo>
                    <a:pt x="218906" y="18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07"/>
          <p:cNvGrpSpPr/>
          <p:nvPr/>
        </p:nvGrpSpPr>
        <p:grpSpPr>
          <a:xfrm>
            <a:off x="7096125" y="2886075"/>
            <a:ext cx="219076" cy="123826"/>
            <a:chOff x="7096125" y="2886075"/>
            <a:chExt cx="219076" cy="123826"/>
          </a:xfrm>
        </p:grpSpPr>
        <p:sp>
          <p:nvSpPr>
            <p:cNvPr id="75" name="SMARTInkShape-839"/>
            <p:cNvSpPr/>
            <p:nvPr>
              <p:custDataLst>
                <p:tags r:id="rId199"/>
              </p:custDataLst>
            </p:nvPr>
          </p:nvSpPr>
          <p:spPr>
            <a:xfrm>
              <a:off x="7096125" y="28860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45538" y="0"/>
                  </a:lnTo>
                  <a:lnTo>
                    <a:pt x="54105" y="1058"/>
                  </a:lnTo>
                  <a:lnTo>
                    <a:pt x="82986" y="8201"/>
                  </a:lnTo>
                  <a:lnTo>
                    <a:pt x="128889" y="9409"/>
                  </a:lnTo>
                  <a:lnTo>
                    <a:pt x="139481" y="12295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40"/>
            <p:cNvSpPr/>
            <p:nvPr>
              <p:custDataLst>
                <p:tags r:id="rId200"/>
              </p:custDataLst>
            </p:nvPr>
          </p:nvSpPr>
          <p:spPr>
            <a:xfrm>
              <a:off x="7096169" y="2990850"/>
              <a:ext cx="219032" cy="19051"/>
            </a:xfrm>
            <a:custGeom>
              <a:avLst/>
              <a:gdLst/>
              <a:ahLst/>
              <a:cxnLst/>
              <a:rect l="0" t="0" r="0" b="0"/>
              <a:pathLst>
                <a:path w="219032" h="19051">
                  <a:moveTo>
                    <a:pt x="19006" y="0"/>
                  </a:moveTo>
                  <a:lnTo>
                    <a:pt x="19006" y="0"/>
                  </a:lnTo>
                  <a:lnTo>
                    <a:pt x="13950" y="0"/>
                  </a:lnTo>
                  <a:lnTo>
                    <a:pt x="8645" y="2822"/>
                  </a:lnTo>
                  <a:lnTo>
                    <a:pt x="106" y="9409"/>
                  </a:lnTo>
                  <a:lnTo>
                    <a:pt x="0" y="14547"/>
                  </a:lnTo>
                  <a:lnTo>
                    <a:pt x="1044" y="16048"/>
                  </a:lnTo>
                  <a:lnTo>
                    <a:pt x="2798" y="17049"/>
                  </a:lnTo>
                  <a:lnTo>
                    <a:pt x="13217" y="18654"/>
                  </a:lnTo>
                  <a:lnTo>
                    <a:pt x="60198" y="19035"/>
                  </a:lnTo>
                  <a:lnTo>
                    <a:pt x="105138" y="19048"/>
                  </a:lnTo>
                  <a:lnTo>
                    <a:pt x="152409" y="19050"/>
                  </a:lnTo>
                  <a:lnTo>
                    <a:pt x="197166" y="11511"/>
                  </a:lnTo>
                  <a:lnTo>
                    <a:pt x="2190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841"/>
          <p:cNvSpPr/>
          <p:nvPr>
            <p:custDataLst>
              <p:tags r:id="rId4"/>
            </p:custDataLst>
          </p:nvPr>
        </p:nvSpPr>
        <p:spPr>
          <a:xfrm>
            <a:off x="6781800" y="2886075"/>
            <a:ext cx="428626" cy="523876"/>
          </a:xfrm>
          <a:custGeom>
            <a:avLst/>
            <a:gdLst/>
            <a:ahLst/>
            <a:cxnLst/>
            <a:rect l="0" t="0" r="0" b="0"/>
            <a:pathLst>
              <a:path w="428626" h="523876">
                <a:moveTo>
                  <a:pt x="428625" y="0"/>
                </a:moveTo>
                <a:lnTo>
                  <a:pt x="428625" y="0"/>
                </a:lnTo>
                <a:lnTo>
                  <a:pt x="415368" y="13257"/>
                </a:lnTo>
                <a:lnTo>
                  <a:pt x="391769" y="53257"/>
                </a:lnTo>
                <a:lnTo>
                  <a:pt x="360314" y="94442"/>
                </a:lnTo>
                <a:lnTo>
                  <a:pt x="331832" y="131934"/>
                </a:lnTo>
                <a:lnTo>
                  <a:pt x="297052" y="176087"/>
                </a:lnTo>
                <a:lnTo>
                  <a:pt x="259936" y="222683"/>
                </a:lnTo>
                <a:lnTo>
                  <a:pt x="222127" y="270003"/>
                </a:lnTo>
                <a:lnTo>
                  <a:pt x="185172" y="316480"/>
                </a:lnTo>
                <a:lnTo>
                  <a:pt x="153643" y="357532"/>
                </a:lnTo>
                <a:lnTo>
                  <a:pt x="124193" y="395448"/>
                </a:lnTo>
                <a:lnTo>
                  <a:pt x="88620" y="437241"/>
                </a:lnTo>
                <a:lnTo>
                  <a:pt x="67532" y="460811"/>
                </a:lnTo>
                <a:lnTo>
                  <a:pt x="36096" y="489426"/>
                </a:lnTo>
                <a:lnTo>
                  <a:pt x="16448" y="515706"/>
                </a:lnTo>
                <a:lnTo>
                  <a:pt x="9780" y="520244"/>
                </a:lnTo>
                <a:lnTo>
                  <a:pt x="0" y="523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10"/>
          <p:cNvGrpSpPr/>
          <p:nvPr/>
        </p:nvGrpSpPr>
        <p:grpSpPr>
          <a:xfrm>
            <a:off x="7848600" y="2594837"/>
            <a:ext cx="695326" cy="596034"/>
            <a:chOff x="7848600" y="2594837"/>
            <a:chExt cx="695326" cy="596034"/>
          </a:xfrm>
        </p:grpSpPr>
        <p:sp>
          <p:nvSpPr>
            <p:cNvPr id="79" name="SMARTInkShape-842"/>
            <p:cNvSpPr/>
            <p:nvPr>
              <p:custDataLst>
                <p:tags r:id="rId196"/>
              </p:custDataLst>
            </p:nvPr>
          </p:nvSpPr>
          <p:spPr>
            <a:xfrm>
              <a:off x="8143875" y="2594837"/>
              <a:ext cx="161533" cy="491264"/>
            </a:xfrm>
            <a:custGeom>
              <a:avLst/>
              <a:gdLst/>
              <a:ahLst/>
              <a:cxnLst/>
              <a:rect l="0" t="0" r="0" b="0"/>
              <a:pathLst>
                <a:path w="161533" h="491264">
                  <a:moveTo>
                    <a:pt x="152400" y="5488"/>
                  </a:moveTo>
                  <a:lnTo>
                    <a:pt x="152400" y="5488"/>
                  </a:lnTo>
                  <a:lnTo>
                    <a:pt x="157456" y="432"/>
                  </a:lnTo>
                  <a:lnTo>
                    <a:pt x="158945" y="0"/>
                  </a:lnTo>
                  <a:lnTo>
                    <a:pt x="159938" y="771"/>
                  </a:lnTo>
                  <a:lnTo>
                    <a:pt x="161532" y="4556"/>
                  </a:lnTo>
                  <a:lnTo>
                    <a:pt x="154243" y="19454"/>
                  </a:lnTo>
                  <a:lnTo>
                    <a:pt x="146713" y="31381"/>
                  </a:lnTo>
                  <a:lnTo>
                    <a:pt x="134550" y="73739"/>
                  </a:lnTo>
                  <a:lnTo>
                    <a:pt x="116105" y="113397"/>
                  </a:lnTo>
                  <a:lnTo>
                    <a:pt x="105310" y="149291"/>
                  </a:lnTo>
                  <a:lnTo>
                    <a:pt x="92587" y="186738"/>
                  </a:lnTo>
                  <a:lnTo>
                    <a:pt x="78233" y="224644"/>
                  </a:lnTo>
                  <a:lnTo>
                    <a:pt x="67277" y="265509"/>
                  </a:lnTo>
                  <a:lnTo>
                    <a:pt x="57329" y="308309"/>
                  </a:lnTo>
                  <a:lnTo>
                    <a:pt x="44855" y="347801"/>
                  </a:lnTo>
                  <a:lnTo>
                    <a:pt x="30576" y="386314"/>
                  </a:lnTo>
                  <a:lnTo>
                    <a:pt x="19643" y="424537"/>
                  </a:lnTo>
                  <a:lnTo>
                    <a:pt x="6467" y="470321"/>
                  </a:lnTo>
                  <a:lnTo>
                    <a:pt x="0" y="491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43"/>
            <p:cNvSpPr/>
            <p:nvPr>
              <p:custDataLst>
                <p:tags r:id="rId197"/>
              </p:custDataLst>
            </p:nvPr>
          </p:nvSpPr>
          <p:spPr>
            <a:xfrm>
              <a:off x="7848600" y="2610020"/>
              <a:ext cx="238126" cy="352256"/>
            </a:xfrm>
            <a:custGeom>
              <a:avLst/>
              <a:gdLst/>
              <a:ahLst/>
              <a:cxnLst/>
              <a:rect l="0" t="0" r="0" b="0"/>
              <a:pathLst>
                <a:path w="238126" h="352256">
                  <a:moveTo>
                    <a:pt x="0" y="352255"/>
                  </a:moveTo>
                  <a:lnTo>
                    <a:pt x="0" y="352255"/>
                  </a:lnTo>
                  <a:lnTo>
                    <a:pt x="8200" y="352255"/>
                  </a:lnTo>
                  <a:lnTo>
                    <a:pt x="8642" y="351197"/>
                  </a:lnTo>
                  <a:lnTo>
                    <a:pt x="9409" y="344054"/>
                  </a:lnTo>
                  <a:lnTo>
                    <a:pt x="16048" y="335387"/>
                  </a:lnTo>
                  <a:lnTo>
                    <a:pt x="17716" y="329589"/>
                  </a:lnTo>
                  <a:lnTo>
                    <a:pt x="21820" y="292854"/>
                  </a:lnTo>
                  <a:lnTo>
                    <a:pt x="26574" y="275388"/>
                  </a:lnTo>
                  <a:lnTo>
                    <a:pt x="29370" y="236613"/>
                  </a:lnTo>
                  <a:lnTo>
                    <a:pt x="36741" y="195210"/>
                  </a:lnTo>
                  <a:lnTo>
                    <a:pt x="37832" y="154291"/>
                  </a:lnTo>
                  <a:lnTo>
                    <a:pt x="40870" y="117359"/>
                  </a:lnTo>
                  <a:lnTo>
                    <a:pt x="46291" y="84311"/>
                  </a:lnTo>
                  <a:lnTo>
                    <a:pt x="47508" y="41554"/>
                  </a:lnTo>
                  <a:lnTo>
                    <a:pt x="47625" y="0"/>
                  </a:lnTo>
                  <a:lnTo>
                    <a:pt x="47625" y="9993"/>
                  </a:lnTo>
                  <a:lnTo>
                    <a:pt x="44803" y="17752"/>
                  </a:lnTo>
                  <a:lnTo>
                    <a:pt x="42569" y="21303"/>
                  </a:lnTo>
                  <a:lnTo>
                    <a:pt x="39425" y="36414"/>
                  </a:lnTo>
                  <a:lnTo>
                    <a:pt x="38216" y="78057"/>
                  </a:lnTo>
                  <a:lnTo>
                    <a:pt x="35293" y="123922"/>
                  </a:lnTo>
                  <a:lnTo>
                    <a:pt x="29902" y="161808"/>
                  </a:lnTo>
                  <a:lnTo>
                    <a:pt x="36288" y="201848"/>
                  </a:lnTo>
                  <a:lnTo>
                    <a:pt x="40763" y="246819"/>
                  </a:lnTo>
                  <a:lnTo>
                    <a:pt x="48414" y="263512"/>
                  </a:lnTo>
                  <a:lnTo>
                    <a:pt x="69897" y="288579"/>
                  </a:lnTo>
                  <a:lnTo>
                    <a:pt x="76221" y="292204"/>
                  </a:lnTo>
                  <a:lnTo>
                    <a:pt x="88904" y="294532"/>
                  </a:lnTo>
                  <a:lnTo>
                    <a:pt x="95252" y="292028"/>
                  </a:lnTo>
                  <a:lnTo>
                    <a:pt x="117672" y="277767"/>
                  </a:lnTo>
                  <a:lnTo>
                    <a:pt x="154135" y="231424"/>
                  </a:lnTo>
                  <a:lnTo>
                    <a:pt x="167991" y="192019"/>
                  </a:lnTo>
                  <a:lnTo>
                    <a:pt x="180918" y="152564"/>
                  </a:lnTo>
                  <a:lnTo>
                    <a:pt x="188608" y="114196"/>
                  </a:lnTo>
                  <a:lnTo>
                    <a:pt x="193073" y="76875"/>
                  </a:lnTo>
                  <a:lnTo>
                    <a:pt x="197965" y="57230"/>
                  </a:lnTo>
                  <a:lnTo>
                    <a:pt x="199619" y="36686"/>
                  </a:lnTo>
                  <a:lnTo>
                    <a:pt x="198696" y="33925"/>
                  </a:lnTo>
                  <a:lnTo>
                    <a:pt x="197022" y="32085"/>
                  </a:lnTo>
                  <a:lnTo>
                    <a:pt x="191788" y="29132"/>
                  </a:lnTo>
                  <a:lnTo>
                    <a:pt x="191360" y="29948"/>
                  </a:lnTo>
                  <a:lnTo>
                    <a:pt x="190510" y="73467"/>
                  </a:lnTo>
                  <a:lnTo>
                    <a:pt x="191558" y="117341"/>
                  </a:lnTo>
                  <a:lnTo>
                    <a:pt x="200201" y="161954"/>
                  </a:lnTo>
                  <a:lnTo>
                    <a:pt x="219271" y="209206"/>
                  </a:lnTo>
                  <a:lnTo>
                    <a:pt x="238125" y="24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44"/>
            <p:cNvSpPr/>
            <p:nvPr>
              <p:custDataLst>
                <p:tags r:id="rId198"/>
              </p:custDataLst>
            </p:nvPr>
          </p:nvSpPr>
          <p:spPr>
            <a:xfrm>
              <a:off x="8315325" y="2972204"/>
              <a:ext cx="228601" cy="218667"/>
            </a:xfrm>
            <a:custGeom>
              <a:avLst/>
              <a:gdLst/>
              <a:ahLst/>
              <a:cxnLst/>
              <a:rect l="0" t="0" r="0" b="0"/>
              <a:pathLst>
                <a:path w="228601" h="218667">
                  <a:moveTo>
                    <a:pt x="0" y="56746"/>
                  </a:moveTo>
                  <a:lnTo>
                    <a:pt x="0" y="56746"/>
                  </a:lnTo>
                  <a:lnTo>
                    <a:pt x="8200" y="48545"/>
                  </a:lnTo>
                  <a:lnTo>
                    <a:pt x="9132" y="42557"/>
                  </a:lnTo>
                  <a:lnTo>
                    <a:pt x="9491" y="29922"/>
                  </a:lnTo>
                  <a:lnTo>
                    <a:pt x="10561" y="29338"/>
                  </a:lnTo>
                  <a:lnTo>
                    <a:pt x="14571" y="28690"/>
                  </a:lnTo>
                  <a:lnTo>
                    <a:pt x="16064" y="27459"/>
                  </a:lnTo>
                  <a:lnTo>
                    <a:pt x="19846" y="18501"/>
                  </a:lnTo>
                  <a:lnTo>
                    <a:pt x="23990" y="13995"/>
                  </a:lnTo>
                  <a:lnTo>
                    <a:pt x="29359" y="11287"/>
                  </a:lnTo>
                  <a:lnTo>
                    <a:pt x="44553" y="8348"/>
                  </a:lnTo>
                  <a:lnTo>
                    <a:pt x="57170" y="1638"/>
                  </a:lnTo>
                  <a:lnTo>
                    <a:pt x="69854" y="0"/>
                  </a:lnTo>
                  <a:lnTo>
                    <a:pt x="76202" y="2598"/>
                  </a:lnTo>
                  <a:lnTo>
                    <a:pt x="82551" y="6221"/>
                  </a:lnTo>
                  <a:lnTo>
                    <a:pt x="92075" y="9320"/>
                  </a:lnTo>
                  <a:lnTo>
                    <a:pt x="107950" y="22265"/>
                  </a:lnTo>
                  <a:lnTo>
                    <a:pt x="111478" y="31190"/>
                  </a:lnTo>
                  <a:lnTo>
                    <a:pt x="114251" y="74390"/>
                  </a:lnTo>
                  <a:lnTo>
                    <a:pt x="106686" y="98370"/>
                  </a:lnTo>
                  <a:lnTo>
                    <a:pt x="85651" y="139669"/>
                  </a:lnTo>
                  <a:lnTo>
                    <a:pt x="61381" y="176404"/>
                  </a:lnTo>
                  <a:lnTo>
                    <a:pt x="55163" y="189900"/>
                  </a:lnTo>
                  <a:lnTo>
                    <a:pt x="50975" y="196359"/>
                  </a:lnTo>
                  <a:lnTo>
                    <a:pt x="49114" y="202757"/>
                  </a:lnTo>
                  <a:lnTo>
                    <a:pt x="49675" y="204887"/>
                  </a:lnTo>
                  <a:lnTo>
                    <a:pt x="51109" y="206307"/>
                  </a:lnTo>
                  <a:lnTo>
                    <a:pt x="53122" y="207253"/>
                  </a:lnTo>
                  <a:lnTo>
                    <a:pt x="54465" y="208942"/>
                  </a:lnTo>
                  <a:lnTo>
                    <a:pt x="55956" y="213642"/>
                  </a:lnTo>
                  <a:lnTo>
                    <a:pt x="57413" y="215318"/>
                  </a:lnTo>
                  <a:lnTo>
                    <a:pt x="61853" y="217181"/>
                  </a:lnTo>
                  <a:lnTo>
                    <a:pt x="105083" y="218613"/>
                  </a:lnTo>
                  <a:lnTo>
                    <a:pt x="145724" y="218666"/>
                  </a:lnTo>
                  <a:lnTo>
                    <a:pt x="172294" y="215847"/>
                  </a:lnTo>
                  <a:lnTo>
                    <a:pt x="216011" y="210029"/>
                  </a:lnTo>
                  <a:lnTo>
                    <a:pt x="228600" y="209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845"/>
          <p:cNvSpPr/>
          <p:nvPr>
            <p:custDataLst>
              <p:tags r:id="rId5"/>
            </p:custDataLst>
          </p:nvPr>
        </p:nvSpPr>
        <p:spPr>
          <a:xfrm>
            <a:off x="7134225" y="2686050"/>
            <a:ext cx="198701" cy="333372"/>
          </a:xfrm>
          <a:custGeom>
            <a:avLst/>
            <a:gdLst/>
            <a:ahLst/>
            <a:cxnLst/>
            <a:rect l="0" t="0" r="0" b="0"/>
            <a:pathLst>
              <a:path w="198701" h="333372">
                <a:moveTo>
                  <a:pt x="190500" y="0"/>
                </a:moveTo>
                <a:lnTo>
                  <a:pt x="190500" y="0"/>
                </a:lnTo>
                <a:lnTo>
                  <a:pt x="198700" y="0"/>
                </a:lnTo>
                <a:lnTo>
                  <a:pt x="190501" y="0"/>
                </a:lnTo>
                <a:lnTo>
                  <a:pt x="190500" y="22390"/>
                </a:lnTo>
                <a:lnTo>
                  <a:pt x="187678" y="28648"/>
                </a:lnTo>
                <a:lnTo>
                  <a:pt x="175312" y="44460"/>
                </a:lnTo>
                <a:lnTo>
                  <a:pt x="169390" y="57152"/>
                </a:lnTo>
                <a:lnTo>
                  <a:pt x="139664" y="103089"/>
                </a:lnTo>
                <a:lnTo>
                  <a:pt x="114299" y="149636"/>
                </a:lnTo>
                <a:lnTo>
                  <a:pt x="82354" y="193939"/>
                </a:lnTo>
                <a:lnTo>
                  <a:pt x="50878" y="241131"/>
                </a:lnTo>
                <a:lnTo>
                  <a:pt x="23285" y="272963"/>
                </a:lnTo>
                <a:lnTo>
                  <a:pt x="17065" y="285733"/>
                </a:lnTo>
                <a:lnTo>
                  <a:pt x="12876" y="292092"/>
                </a:lnTo>
                <a:lnTo>
                  <a:pt x="10518" y="301623"/>
                </a:lnTo>
                <a:lnTo>
                  <a:pt x="9966" y="307974"/>
                </a:lnTo>
                <a:lnTo>
                  <a:pt x="6899" y="314324"/>
                </a:lnTo>
                <a:lnTo>
                  <a:pt x="1363" y="321969"/>
                </a:lnTo>
                <a:lnTo>
                  <a:pt x="1" y="333364"/>
                </a:lnTo>
                <a:lnTo>
                  <a:pt x="0" y="333371"/>
                </a:lnTo>
                <a:lnTo>
                  <a:pt x="0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846"/>
          <p:cNvSpPr/>
          <p:nvPr>
            <p:custDataLst>
              <p:tags r:id="rId6"/>
            </p:custDataLst>
          </p:nvPr>
        </p:nvSpPr>
        <p:spPr>
          <a:xfrm>
            <a:off x="1466850" y="1438285"/>
            <a:ext cx="5991225" cy="238116"/>
          </a:xfrm>
          <a:custGeom>
            <a:avLst/>
            <a:gdLst/>
            <a:ahLst/>
            <a:cxnLst/>
            <a:rect l="0" t="0" r="0" b="0"/>
            <a:pathLst>
              <a:path w="5991225" h="238116">
                <a:moveTo>
                  <a:pt x="47625" y="171440"/>
                </a:moveTo>
                <a:lnTo>
                  <a:pt x="47625" y="171440"/>
                </a:lnTo>
                <a:lnTo>
                  <a:pt x="47625" y="176496"/>
                </a:lnTo>
                <a:lnTo>
                  <a:pt x="46567" y="177986"/>
                </a:lnTo>
                <a:lnTo>
                  <a:pt x="44803" y="178979"/>
                </a:lnTo>
                <a:lnTo>
                  <a:pt x="38110" y="180962"/>
                </a:lnTo>
                <a:lnTo>
                  <a:pt x="55792" y="198657"/>
                </a:lnTo>
                <a:lnTo>
                  <a:pt x="92337" y="208634"/>
                </a:lnTo>
                <a:lnTo>
                  <a:pt x="139834" y="209505"/>
                </a:lnTo>
                <a:lnTo>
                  <a:pt x="181829" y="201996"/>
                </a:lnTo>
                <a:lnTo>
                  <a:pt x="224300" y="195350"/>
                </a:lnTo>
                <a:lnTo>
                  <a:pt x="266909" y="190392"/>
                </a:lnTo>
                <a:lnTo>
                  <a:pt x="302628" y="184228"/>
                </a:lnTo>
                <a:lnTo>
                  <a:pt x="341081" y="180874"/>
                </a:lnTo>
                <a:lnTo>
                  <a:pt x="385517" y="173647"/>
                </a:lnTo>
                <a:lnTo>
                  <a:pt x="432198" y="165862"/>
                </a:lnTo>
                <a:lnTo>
                  <a:pt x="463727" y="163669"/>
                </a:lnTo>
                <a:lnTo>
                  <a:pt x="498201" y="159872"/>
                </a:lnTo>
                <a:lnTo>
                  <a:pt x="534689" y="155716"/>
                </a:lnTo>
                <a:lnTo>
                  <a:pt x="572073" y="153868"/>
                </a:lnTo>
                <a:lnTo>
                  <a:pt x="609855" y="150225"/>
                </a:lnTo>
                <a:lnTo>
                  <a:pt x="648872" y="145078"/>
                </a:lnTo>
                <a:lnTo>
                  <a:pt x="690907" y="139262"/>
                </a:lnTo>
                <a:lnTo>
                  <a:pt x="731462" y="133150"/>
                </a:lnTo>
                <a:lnTo>
                  <a:pt x="772769" y="126906"/>
                </a:lnTo>
                <a:lnTo>
                  <a:pt x="819350" y="120602"/>
                </a:lnTo>
                <a:lnTo>
                  <a:pt x="865453" y="114273"/>
                </a:lnTo>
                <a:lnTo>
                  <a:pt x="911696" y="107933"/>
                </a:lnTo>
                <a:lnTo>
                  <a:pt x="935880" y="104760"/>
                </a:lnTo>
                <a:lnTo>
                  <a:pt x="960470" y="101587"/>
                </a:lnTo>
                <a:lnTo>
                  <a:pt x="1007548" y="95238"/>
                </a:lnTo>
                <a:lnTo>
                  <a:pt x="1030474" y="92064"/>
                </a:lnTo>
                <a:lnTo>
                  <a:pt x="1055282" y="88889"/>
                </a:lnTo>
                <a:lnTo>
                  <a:pt x="1081347" y="85715"/>
                </a:lnTo>
                <a:lnTo>
                  <a:pt x="1108248" y="82540"/>
                </a:lnTo>
                <a:lnTo>
                  <a:pt x="1134649" y="79365"/>
                </a:lnTo>
                <a:lnTo>
                  <a:pt x="1160716" y="76190"/>
                </a:lnTo>
                <a:lnTo>
                  <a:pt x="1186560" y="73015"/>
                </a:lnTo>
                <a:lnTo>
                  <a:pt x="1213315" y="69840"/>
                </a:lnTo>
                <a:lnTo>
                  <a:pt x="1240677" y="66665"/>
                </a:lnTo>
                <a:lnTo>
                  <a:pt x="1268443" y="63490"/>
                </a:lnTo>
                <a:lnTo>
                  <a:pt x="1295420" y="60315"/>
                </a:lnTo>
                <a:lnTo>
                  <a:pt x="1321872" y="57140"/>
                </a:lnTo>
                <a:lnTo>
                  <a:pt x="1347973" y="53965"/>
                </a:lnTo>
                <a:lnTo>
                  <a:pt x="1374898" y="50790"/>
                </a:lnTo>
                <a:lnTo>
                  <a:pt x="1402374" y="47615"/>
                </a:lnTo>
                <a:lnTo>
                  <a:pt x="1430216" y="44440"/>
                </a:lnTo>
                <a:lnTo>
                  <a:pt x="1458302" y="42323"/>
                </a:lnTo>
                <a:lnTo>
                  <a:pt x="1486552" y="40912"/>
                </a:lnTo>
                <a:lnTo>
                  <a:pt x="1514910" y="39971"/>
                </a:lnTo>
                <a:lnTo>
                  <a:pt x="1543339" y="38286"/>
                </a:lnTo>
                <a:lnTo>
                  <a:pt x="1571818" y="36104"/>
                </a:lnTo>
                <a:lnTo>
                  <a:pt x="1600329" y="33591"/>
                </a:lnTo>
                <a:lnTo>
                  <a:pt x="1628861" y="31916"/>
                </a:lnTo>
                <a:lnTo>
                  <a:pt x="1657407" y="30799"/>
                </a:lnTo>
                <a:lnTo>
                  <a:pt x="1685963" y="30054"/>
                </a:lnTo>
                <a:lnTo>
                  <a:pt x="1714526" y="28500"/>
                </a:lnTo>
                <a:lnTo>
                  <a:pt x="1743092" y="26405"/>
                </a:lnTo>
                <a:lnTo>
                  <a:pt x="1771661" y="23950"/>
                </a:lnTo>
                <a:lnTo>
                  <a:pt x="1800232" y="22313"/>
                </a:lnTo>
                <a:lnTo>
                  <a:pt x="1828805" y="21222"/>
                </a:lnTo>
                <a:lnTo>
                  <a:pt x="1857378" y="20495"/>
                </a:lnTo>
                <a:lnTo>
                  <a:pt x="1887011" y="18952"/>
                </a:lnTo>
                <a:lnTo>
                  <a:pt x="1917349" y="16864"/>
                </a:lnTo>
                <a:lnTo>
                  <a:pt x="1948157" y="14415"/>
                </a:lnTo>
                <a:lnTo>
                  <a:pt x="1978221" y="12781"/>
                </a:lnTo>
                <a:lnTo>
                  <a:pt x="2007789" y="11693"/>
                </a:lnTo>
                <a:lnTo>
                  <a:pt x="2037026" y="10967"/>
                </a:lnTo>
                <a:lnTo>
                  <a:pt x="2067101" y="10483"/>
                </a:lnTo>
                <a:lnTo>
                  <a:pt x="2097734" y="10160"/>
                </a:lnTo>
                <a:lnTo>
                  <a:pt x="2128739" y="9945"/>
                </a:lnTo>
                <a:lnTo>
                  <a:pt x="2158935" y="9802"/>
                </a:lnTo>
                <a:lnTo>
                  <a:pt x="2188590" y="9706"/>
                </a:lnTo>
                <a:lnTo>
                  <a:pt x="2217885" y="9643"/>
                </a:lnTo>
                <a:lnTo>
                  <a:pt x="2247998" y="8542"/>
                </a:lnTo>
                <a:lnTo>
                  <a:pt x="2278657" y="6750"/>
                </a:lnTo>
                <a:lnTo>
                  <a:pt x="2309680" y="4496"/>
                </a:lnTo>
                <a:lnTo>
                  <a:pt x="2339887" y="2994"/>
                </a:lnTo>
                <a:lnTo>
                  <a:pt x="2369550" y="1993"/>
                </a:lnTo>
                <a:lnTo>
                  <a:pt x="2398849" y="1325"/>
                </a:lnTo>
                <a:lnTo>
                  <a:pt x="2427908" y="880"/>
                </a:lnTo>
                <a:lnTo>
                  <a:pt x="2456805" y="583"/>
                </a:lnTo>
                <a:lnTo>
                  <a:pt x="2485595" y="386"/>
                </a:lnTo>
                <a:lnTo>
                  <a:pt x="2515372" y="254"/>
                </a:lnTo>
                <a:lnTo>
                  <a:pt x="2545806" y="166"/>
                </a:lnTo>
                <a:lnTo>
                  <a:pt x="2576680" y="107"/>
                </a:lnTo>
                <a:lnTo>
                  <a:pt x="2606786" y="68"/>
                </a:lnTo>
                <a:lnTo>
                  <a:pt x="2636382" y="42"/>
                </a:lnTo>
                <a:lnTo>
                  <a:pt x="2665638" y="25"/>
                </a:lnTo>
                <a:lnTo>
                  <a:pt x="2695726" y="13"/>
                </a:lnTo>
                <a:lnTo>
                  <a:pt x="2726367" y="6"/>
                </a:lnTo>
                <a:lnTo>
                  <a:pt x="2757378" y="0"/>
                </a:lnTo>
                <a:lnTo>
                  <a:pt x="2787577" y="1055"/>
                </a:lnTo>
                <a:lnTo>
                  <a:pt x="2817235" y="2817"/>
                </a:lnTo>
                <a:lnTo>
                  <a:pt x="2846531" y="5049"/>
                </a:lnTo>
                <a:lnTo>
                  <a:pt x="2875588" y="6538"/>
                </a:lnTo>
                <a:lnTo>
                  <a:pt x="2904484" y="7530"/>
                </a:lnTo>
                <a:lnTo>
                  <a:pt x="2933273" y="8192"/>
                </a:lnTo>
                <a:lnTo>
                  <a:pt x="2963049" y="8633"/>
                </a:lnTo>
                <a:lnTo>
                  <a:pt x="2993482" y="8927"/>
                </a:lnTo>
                <a:lnTo>
                  <a:pt x="3024355" y="9123"/>
                </a:lnTo>
                <a:lnTo>
                  <a:pt x="3054462" y="10312"/>
                </a:lnTo>
                <a:lnTo>
                  <a:pt x="3084058" y="12163"/>
                </a:lnTo>
                <a:lnTo>
                  <a:pt x="3113313" y="14455"/>
                </a:lnTo>
                <a:lnTo>
                  <a:pt x="3142342" y="15984"/>
                </a:lnTo>
                <a:lnTo>
                  <a:pt x="3171220" y="17002"/>
                </a:lnTo>
                <a:lnTo>
                  <a:pt x="3199997" y="17682"/>
                </a:lnTo>
                <a:lnTo>
                  <a:pt x="3228706" y="19193"/>
                </a:lnTo>
                <a:lnTo>
                  <a:pt x="3257371" y="21258"/>
                </a:lnTo>
                <a:lnTo>
                  <a:pt x="3286006" y="23694"/>
                </a:lnTo>
                <a:lnTo>
                  <a:pt x="3314620" y="25318"/>
                </a:lnTo>
                <a:lnTo>
                  <a:pt x="3343222" y="26400"/>
                </a:lnTo>
                <a:lnTo>
                  <a:pt x="3371814" y="27122"/>
                </a:lnTo>
                <a:lnTo>
                  <a:pt x="3400401" y="28661"/>
                </a:lnTo>
                <a:lnTo>
                  <a:pt x="3428983" y="30746"/>
                </a:lnTo>
                <a:lnTo>
                  <a:pt x="3457565" y="33194"/>
                </a:lnTo>
                <a:lnTo>
                  <a:pt x="3486142" y="35884"/>
                </a:lnTo>
                <a:lnTo>
                  <a:pt x="3514720" y="38736"/>
                </a:lnTo>
                <a:lnTo>
                  <a:pt x="3543297" y="41696"/>
                </a:lnTo>
                <a:lnTo>
                  <a:pt x="3571873" y="44727"/>
                </a:lnTo>
                <a:lnTo>
                  <a:pt x="3600449" y="47806"/>
                </a:lnTo>
                <a:lnTo>
                  <a:pt x="3629025" y="50917"/>
                </a:lnTo>
                <a:lnTo>
                  <a:pt x="3657600" y="52992"/>
                </a:lnTo>
                <a:lnTo>
                  <a:pt x="3686175" y="54375"/>
                </a:lnTo>
                <a:lnTo>
                  <a:pt x="3714750" y="55296"/>
                </a:lnTo>
                <a:lnTo>
                  <a:pt x="3742267" y="56969"/>
                </a:lnTo>
                <a:lnTo>
                  <a:pt x="3769078" y="59143"/>
                </a:lnTo>
                <a:lnTo>
                  <a:pt x="3795419" y="61650"/>
                </a:lnTo>
                <a:lnTo>
                  <a:pt x="3822505" y="64380"/>
                </a:lnTo>
                <a:lnTo>
                  <a:pt x="3850086" y="67258"/>
                </a:lnTo>
                <a:lnTo>
                  <a:pt x="3877999" y="70236"/>
                </a:lnTo>
                <a:lnTo>
                  <a:pt x="3905074" y="73279"/>
                </a:lnTo>
                <a:lnTo>
                  <a:pt x="3931591" y="76366"/>
                </a:lnTo>
                <a:lnTo>
                  <a:pt x="3957736" y="79482"/>
                </a:lnTo>
                <a:lnTo>
                  <a:pt x="3984690" y="81560"/>
                </a:lnTo>
                <a:lnTo>
                  <a:pt x="4012185" y="82945"/>
                </a:lnTo>
                <a:lnTo>
                  <a:pt x="4040041" y="83868"/>
                </a:lnTo>
                <a:lnTo>
                  <a:pt x="4067077" y="85542"/>
                </a:lnTo>
                <a:lnTo>
                  <a:pt x="4093568" y="87717"/>
                </a:lnTo>
                <a:lnTo>
                  <a:pt x="4119695" y="90224"/>
                </a:lnTo>
                <a:lnTo>
                  <a:pt x="4146638" y="92954"/>
                </a:lnTo>
                <a:lnTo>
                  <a:pt x="4174125" y="95833"/>
                </a:lnTo>
                <a:lnTo>
                  <a:pt x="4201976" y="98810"/>
                </a:lnTo>
                <a:lnTo>
                  <a:pt x="4229009" y="101854"/>
                </a:lnTo>
                <a:lnTo>
                  <a:pt x="4255497" y="104941"/>
                </a:lnTo>
                <a:lnTo>
                  <a:pt x="4281623" y="108057"/>
                </a:lnTo>
                <a:lnTo>
                  <a:pt x="4307506" y="110135"/>
                </a:lnTo>
                <a:lnTo>
                  <a:pt x="4333230" y="111520"/>
                </a:lnTo>
                <a:lnTo>
                  <a:pt x="4358845" y="112443"/>
                </a:lnTo>
                <a:lnTo>
                  <a:pt x="4384388" y="114117"/>
                </a:lnTo>
                <a:lnTo>
                  <a:pt x="4409884" y="116292"/>
                </a:lnTo>
                <a:lnTo>
                  <a:pt x="4435347" y="118799"/>
                </a:lnTo>
                <a:lnTo>
                  <a:pt x="4461849" y="121529"/>
                </a:lnTo>
                <a:lnTo>
                  <a:pt x="4489041" y="124408"/>
                </a:lnTo>
                <a:lnTo>
                  <a:pt x="4516694" y="127385"/>
                </a:lnTo>
                <a:lnTo>
                  <a:pt x="4543596" y="129370"/>
                </a:lnTo>
                <a:lnTo>
                  <a:pt x="4569997" y="130694"/>
                </a:lnTo>
                <a:lnTo>
                  <a:pt x="4596065" y="131576"/>
                </a:lnTo>
                <a:lnTo>
                  <a:pt x="4621910" y="133222"/>
                </a:lnTo>
                <a:lnTo>
                  <a:pt x="4647607" y="135378"/>
                </a:lnTo>
                <a:lnTo>
                  <a:pt x="4673204" y="137874"/>
                </a:lnTo>
                <a:lnTo>
                  <a:pt x="4697678" y="139537"/>
                </a:lnTo>
                <a:lnTo>
                  <a:pt x="4744627" y="141386"/>
                </a:lnTo>
                <a:lnTo>
                  <a:pt x="4768576" y="142937"/>
                </a:lnTo>
                <a:lnTo>
                  <a:pt x="4793009" y="145030"/>
                </a:lnTo>
                <a:lnTo>
                  <a:pt x="4817765" y="147483"/>
                </a:lnTo>
                <a:lnTo>
                  <a:pt x="4865026" y="150209"/>
                </a:lnTo>
                <a:lnTo>
                  <a:pt x="4911784" y="151421"/>
                </a:lnTo>
                <a:lnTo>
                  <a:pt x="4936106" y="151744"/>
                </a:lnTo>
                <a:lnTo>
                  <a:pt x="4960787" y="151959"/>
                </a:lnTo>
                <a:lnTo>
                  <a:pt x="4985708" y="153161"/>
                </a:lnTo>
                <a:lnTo>
                  <a:pt x="5010789" y="155021"/>
                </a:lnTo>
                <a:lnTo>
                  <a:pt x="5035976" y="157319"/>
                </a:lnTo>
                <a:lnTo>
                  <a:pt x="5060176" y="158851"/>
                </a:lnTo>
                <a:lnTo>
                  <a:pt x="5106819" y="160553"/>
                </a:lnTo>
                <a:lnTo>
                  <a:pt x="5152244" y="161310"/>
                </a:lnTo>
                <a:lnTo>
                  <a:pt x="5197129" y="162704"/>
                </a:lnTo>
                <a:lnTo>
                  <a:pt x="5241771" y="166852"/>
                </a:lnTo>
                <a:lnTo>
                  <a:pt x="5283484" y="169401"/>
                </a:lnTo>
                <a:lnTo>
                  <a:pt x="5323191" y="170534"/>
                </a:lnTo>
                <a:lnTo>
                  <a:pt x="5362004" y="171037"/>
                </a:lnTo>
                <a:lnTo>
                  <a:pt x="5400422" y="171261"/>
                </a:lnTo>
                <a:lnTo>
                  <a:pt x="5438663" y="172419"/>
                </a:lnTo>
                <a:lnTo>
                  <a:pt x="5476825" y="176461"/>
                </a:lnTo>
                <a:lnTo>
                  <a:pt x="5514953" y="178963"/>
                </a:lnTo>
                <a:lnTo>
                  <a:pt x="5552006" y="180075"/>
                </a:lnTo>
                <a:lnTo>
                  <a:pt x="5586114" y="180570"/>
                </a:lnTo>
                <a:lnTo>
                  <a:pt x="5618912" y="180789"/>
                </a:lnTo>
                <a:lnTo>
                  <a:pt x="5664305" y="180913"/>
                </a:lnTo>
                <a:lnTo>
                  <a:pt x="5704566" y="180949"/>
                </a:lnTo>
                <a:lnTo>
                  <a:pt x="5743306" y="180960"/>
                </a:lnTo>
                <a:lnTo>
                  <a:pt x="5789265" y="180964"/>
                </a:lnTo>
                <a:lnTo>
                  <a:pt x="5828918" y="180965"/>
                </a:lnTo>
                <a:lnTo>
                  <a:pt x="5867325" y="180965"/>
                </a:lnTo>
                <a:lnTo>
                  <a:pt x="5914182" y="180965"/>
                </a:lnTo>
                <a:lnTo>
                  <a:pt x="5959246" y="179907"/>
                </a:lnTo>
                <a:lnTo>
                  <a:pt x="5983022" y="172028"/>
                </a:lnTo>
                <a:lnTo>
                  <a:pt x="5991213" y="171441"/>
                </a:lnTo>
                <a:lnTo>
                  <a:pt x="5991224" y="163239"/>
                </a:lnTo>
                <a:lnTo>
                  <a:pt x="5990165" y="162798"/>
                </a:lnTo>
                <a:lnTo>
                  <a:pt x="5956267" y="160864"/>
                </a:lnTo>
                <a:lnTo>
                  <a:pt x="5945707" y="155371"/>
                </a:lnTo>
                <a:lnTo>
                  <a:pt x="5898985" y="152506"/>
                </a:lnTo>
                <a:lnTo>
                  <a:pt x="5857017" y="149583"/>
                </a:lnTo>
                <a:lnTo>
                  <a:pt x="5810138" y="143750"/>
                </a:lnTo>
                <a:lnTo>
                  <a:pt x="5762610" y="137925"/>
                </a:lnTo>
                <a:lnTo>
                  <a:pt x="5716918" y="134246"/>
                </a:lnTo>
                <a:lnTo>
                  <a:pt x="5678645" y="133608"/>
                </a:lnTo>
                <a:lnTo>
                  <a:pt x="5634261" y="133419"/>
                </a:lnTo>
                <a:lnTo>
                  <a:pt x="5587595" y="133363"/>
                </a:lnTo>
                <a:lnTo>
                  <a:pt x="5556071" y="133350"/>
                </a:lnTo>
                <a:lnTo>
                  <a:pt x="5521599" y="133345"/>
                </a:lnTo>
                <a:lnTo>
                  <a:pt x="5485110" y="133342"/>
                </a:lnTo>
                <a:lnTo>
                  <a:pt x="5447727" y="133341"/>
                </a:lnTo>
                <a:lnTo>
                  <a:pt x="5407123" y="133340"/>
                </a:lnTo>
                <a:lnTo>
                  <a:pt x="5363325" y="133340"/>
                </a:lnTo>
                <a:lnTo>
                  <a:pt x="5339791" y="133340"/>
                </a:lnTo>
                <a:lnTo>
                  <a:pt x="5315636" y="133340"/>
                </a:lnTo>
                <a:lnTo>
                  <a:pt x="5269041" y="133340"/>
                </a:lnTo>
                <a:lnTo>
                  <a:pt x="5222579" y="133340"/>
                </a:lnTo>
                <a:lnTo>
                  <a:pt x="5198336" y="133340"/>
                </a:lnTo>
                <a:lnTo>
                  <a:pt x="5173707" y="133340"/>
                </a:lnTo>
                <a:lnTo>
                  <a:pt x="5148821" y="133340"/>
                </a:lnTo>
                <a:lnTo>
                  <a:pt x="5123764" y="133340"/>
                </a:lnTo>
                <a:lnTo>
                  <a:pt x="5098592" y="133340"/>
                </a:lnTo>
                <a:lnTo>
                  <a:pt x="5072287" y="134398"/>
                </a:lnTo>
                <a:lnTo>
                  <a:pt x="5045225" y="136162"/>
                </a:lnTo>
                <a:lnTo>
                  <a:pt x="5017658" y="138396"/>
                </a:lnTo>
                <a:lnTo>
                  <a:pt x="4989756" y="139886"/>
                </a:lnTo>
                <a:lnTo>
                  <a:pt x="4961629" y="140879"/>
                </a:lnTo>
                <a:lnTo>
                  <a:pt x="4933352" y="141541"/>
                </a:lnTo>
                <a:lnTo>
                  <a:pt x="4904976" y="141982"/>
                </a:lnTo>
                <a:lnTo>
                  <a:pt x="4876535" y="142277"/>
                </a:lnTo>
                <a:lnTo>
                  <a:pt x="4848048" y="142472"/>
                </a:lnTo>
                <a:lnTo>
                  <a:pt x="4818473" y="143662"/>
                </a:lnTo>
                <a:lnTo>
                  <a:pt x="4788174" y="145513"/>
                </a:lnTo>
                <a:lnTo>
                  <a:pt x="4757392" y="147805"/>
                </a:lnTo>
                <a:lnTo>
                  <a:pt x="4727344" y="149334"/>
                </a:lnTo>
                <a:lnTo>
                  <a:pt x="4697788" y="150352"/>
                </a:lnTo>
                <a:lnTo>
                  <a:pt x="4668560" y="151032"/>
                </a:lnTo>
                <a:lnTo>
                  <a:pt x="4639548" y="151484"/>
                </a:lnTo>
                <a:lnTo>
                  <a:pt x="4610682" y="151786"/>
                </a:lnTo>
                <a:lnTo>
                  <a:pt x="4581913" y="151988"/>
                </a:lnTo>
                <a:lnTo>
                  <a:pt x="4552150" y="153180"/>
                </a:lnTo>
                <a:lnTo>
                  <a:pt x="4521726" y="155034"/>
                </a:lnTo>
                <a:lnTo>
                  <a:pt x="4490859" y="157327"/>
                </a:lnTo>
                <a:lnTo>
                  <a:pt x="4459697" y="158857"/>
                </a:lnTo>
                <a:lnTo>
                  <a:pt x="4428340" y="159876"/>
                </a:lnTo>
                <a:lnTo>
                  <a:pt x="4396851" y="160556"/>
                </a:lnTo>
                <a:lnTo>
                  <a:pt x="4365276" y="161009"/>
                </a:lnTo>
                <a:lnTo>
                  <a:pt x="4333642" y="161311"/>
                </a:lnTo>
                <a:lnTo>
                  <a:pt x="4301970" y="161512"/>
                </a:lnTo>
                <a:lnTo>
                  <a:pt x="4270272" y="162705"/>
                </a:lnTo>
                <a:lnTo>
                  <a:pt x="4238556" y="164558"/>
                </a:lnTo>
                <a:lnTo>
                  <a:pt x="4206830" y="166852"/>
                </a:lnTo>
                <a:lnTo>
                  <a:pt x="4174037" y="168382"/>
                </a:lnTo>
                <a:lnTo>
                  <a:pt x="4140533" y="169401"/>
                </a:lnTo>
                <a:lnTo>
                  <a:pt x="4106555" y="170081"/>
                </a:lnTo>
                <a:lnTo>
                  <a:pt x="4073320" y="170534"/>
                </a:lnTo>
                <a:lnTo>
                  <a:pt x="4040580" y="170836"/>
                </a:lnTo>
                <a:lnTo>
                  <a:pt x="4008170" y="171037"/>
                </a:lnTo>
                <a:lnTo>
                  <a:pt x="3974922" y="172230"/>
                </a:lnTo>
                <a:lnTo>
                  <a:pt x="3941114" y="174083"/>
                </a:lnTo>
                <a:lnTo>
                  <a:pt x="3906935" y="176377"/>
                </a:lnTo>
                <a:lnTo>
                  <a:pt x="3872507" y="177907"/>
                </a:lnTo>
                <a:lnTo>
                  <a:pt x="3837913" y="178926"/>
                </a:lnTo>
                <a:lnTo>
                  <a:pt x="3803209" y="179606"/>
                </a:lnTo>
                <a:lnTo>
                  <a:pt x="3768430" y="180059"/>
                </a:lnTo>
                <a:lnTo>
                  <a:pt x="3733604" y="180361"/>
                </a:lnTo>
                <a:lnTo>
                  <a:pt x="3698745" y="180562"/>
                </a:lnTo>
                <a:lnTo>
                  <a:pt x="3662804" y="180697"/>
                </a:lnTo>
                <a:lnTo>
                  <a:pt x="3626145" y="180786"/>
                </a:lnTo>
                <a:lnTo>
                  <a:pt x="3589005" y="180846"/>
                </a:lnTo>
                <a:lnTo>
                  <a:pt x="3552603" y="180886"/>
                </a:lnTo>
                <a:lnTo>
                  <a:pt x="3516694" y="180912"/>
                </a:lnTo>
                <a:lnTo>
                  <a:pt x="3481113" y="180930"/>
                </a:lnTo>
                <a:lnTo>
                  <a:pt x="3444692" y="182000"/>
                </a:lnTo>
                <a:lnTo>
                  <a:pt x="3407711" y="183772"/>
                </a:lnTo>
                <a:lnTo>
                  <a:pt x="3370357" y="186011"/>
                </a:lnTo>
                <a:lnTo>
                  <a:pt x="3332755" y="187504"/>
                </a:lnTo>
                <a:lnTo>
                  <a:pt x="3294986" y="188499"/>
                </a:lnTo>
                <a:lnTo>
                  <a:pt x="3257108" y="189163"/>
                </a:lnTo>
                <a:lnTo>
                  <a:pt x="3218097" y="189605"/>
                </a:lnTo>
                <a:lnTo>
                  <a:pt x="3178331" y="189900"/>
                </a:lnTo>
                <a:lnTo>
                  <a:pt x="3138062" y="190097"/>
                </a:lnTo>
                <a:lnTo>
                  <a:pt x="3098517" y="191286"/>
                </a:lnTo>
                <a:lnTo>
                  <a:pt x="3059452" y="193138"/>
                </a:lnTo>
                <a:lnTo>
                  <a:pt x="3020710" y="195430"/>
                </a:lnTo>
                <a:lnTo>
                  <a:pt x="2981123" y="196958"/>
                </a:lnTo>
                <a:lnTo>
                  <a:pt x="2940974" y="197977"/>
                </a:lnTo>
                <a:lnTo>
                  <a:pt x="2900449" y="198656"/>
                </a:lnTo>
                <a:lnTo>
                  <a:pt x="2859675" y="200168"/>
                </a:lnTo>
                <a:lnTo>
                  <a:pt x="2818733" y="202233"/>
                </a:lnTo>
                <a:lnTo>
                  <a:pt x="2777680" y="204669"/>
                </a:lnTo>
                <a:lnTo>
                  <a:pt x="2737612" y="207351"/>
                </a:lnTo>
                <a:lnTo>
                  <a:pt x="2698200" y="210197"/>
                </a:lnTo>
                <a:lnTo>
                  <a:pt x="2659225" y="213153"/>
                </a:lnTo>
                <a:lnTo>
                  <a:pt x="2619484" y="215124"/>
                </a:lnTo>
                <a:lnTo>
                  <a:pt x="2579231" y="216437"/>
                </a:lnTo>
                <a:lnTo>
                  <a:pt x="2538637" y="217313"/>
                </a:lnTo>
                <a:lnTo>
                  <a:pt x="2497817" y="217897"/>
                </a:lnTo>
                <a:lnTo>
                  <a:pt x="2456844" y="218287"/>
                </a:lnTo>
                <a:lnTo>
                  <a:pt x="2415771" y="218546"/>
                </a:lnTo>
                <a:lnTo>
                  <a:pt x="2374631" y="219778"/>
                </a:lnTo>
                <a:lnTo>
                  <a:pt x="2333446" y="221657"/>
                </a:lnTo>
                <a:lnTo>
                  <a:pt x="2292230" y="223968"/>
                </a:lnTo>
                <a:lnTo>
                  <a:pt x="2252054" y="225509"/>
                </a:lnTo>
                <a:lnTo>
                  <a:pt x="2212569" y="226536"/>
                </a:lnTo>
                <a:lnTo>
                  <a:pt x="2173546" y="227221"/>
                </a:lnTo>
                <a:lnTo>
                  <a:pt x="2133772" y="227677"/>
                </a:lnTo>
                <a:lnTo>
                  <a:pt x="2093498" y="227981"/>
                </a:lnTo>
                <a:lnTo>
                  <a:pt x="2052891" y="228184"/>
                </a:lnTo>
                <a:lnTo>
                  <a:pt x="2014177" y="228319"/>
                </a:lnTo>
                <a:lnTo>
                  <a:pt x="1976726" y="228410"/>
                </a:lnTo>
                <a:lnTo>
                  <a:pt x="1940118" y="228470"/>
                </a:lnTo>
                <a:lnTo>
                  <a:pt x="1903012" y="228510"/>
                </a:lnTo>
                <a:lnTo>
                  <a:pt x="1865575" y="228537"/>
                </a:lnTo>
                <a:lnTo>
                  <a:pt x="1827917" y="228554"/>
                </a:lnTo>
                <a:lnTo>
                  <a:pt x="1790111" y="228566"/>
                </a:lnTo>
                <a:lnTo>
                  <a:pt x="1752208" y="228574"/>
                </a:lnTo>
                <a:lnTo>
                  <a:pt x="1714238" y="228579"/>
                </a:lnTo>
                <a:lnTo>
                  <a:pt x="1677284" y="228583"/>
                </a:lnTo>
                <a:lnTo>
                  <a:pt x="1641006" y="228585"/>
                </a:lnTo>
                <a:lnTo>
                  <a:pt x="1605179" y="228587"/>
                </a:lnTo>
                <a:lnTo>
                  <a:pt x="1569652" y="228588"/>
                </a:lnTo>
                <a:lnTo>
                  <a:pt x="1534327" y="228589"/>
                </a:lnTo>
                <a:lnTo>
                  <a:pt x="1499135" y="228589"/>
                </a:lnTo>
                <a:lnTo>
                  <a:pt x="1464032" y="228589"/>
                </a:lnTo>
                <a:lnTo>
                  <a:pt x="1428988" y="228589"/>
                </a:lnTo>
                <a:lnTo>
                  <a:pt x="1393984" y="228590"/>
                </a:lnTo>
                <a:lnTo>
                  <a:pt x="1360064" y="228590"/>
                </a:lnTo>
                <a:lnTo>
                  <a:pt x="1326868" y="228590"/>
                </a:lnTo>
                <a:lnTo>
                  <a:pt x="1294153" y="228590"/>
                </a:lnTo>
                <a:lnTo>
                  <a:pt x="1262819" y="228590"/>
                </a:lnTo>
                <a:lnTo>
                  <a:pt x="1232404" y="228590"/>
                </a:lnTo>
                <a:lnTo>
                  <a:pt x="1202603" y="228590"/>
                </a:lnTo>
                <a:lnTo>
                  <a:pt x="1172152" y="228590"/>
                </a:lnTo>
                <a:lnTo>
                  <a:pt x="1141268" y="228590"/>
                </a:lnTo>
                <a:lnTo>
                  <a:pt x="1110095" y="228590"/>
                </a:lnTo>
                <a:lnTo>
                  <a:pt x="1079788" y="228590"/>
                </a:lnTo>
                <a:lnTo>
                  <a:pt x="1050059" y="228590"/>
                </a:lnTo>
                <a:lnTo>
                  <a:pt x="1020714" y="228590"/>
                </a:lnTo>
                <a:lnTo>
                  <a:pt x="991626" y="228590"/>
                </a:lnTo>
                <a:lnTo>
                  <a:pt x="962709" y="228590"/>
                </a:lnTo>
                <a:lnTo>
                  <a:pt x="933906" y="228590"/>
                </a:lnTo>
                <a:lnTo>
                  <a:pt x="905179" y="228590"/>
                </a:lnTo>
                <a:lnTo>
                  <a:pt x="876503" y="228590"/>
                </a:lnTo>
                <a:lnTo>
                  <a:pt x="847860" y="228590"/>
                </a:lnTo>
                <a:lnTo>
                  <a:pt x="819240" y="228590"/>
                </a:lnTo>
                <a:lnTo>
                  <a:pt x="790635" y="228590"/>
                </a:lnTo>
                <a:lnTo>
                  <a:pt x="762040" y="228590"/>
                </a:lnTo>
                <a:lnTo>
                  <a:pt x="734510" y="228590"/>
                </a:lnTo>
                <a:lnTo>
                  <a:pt x="707690" y="228590"/>
                </a:lnTo>
                <a:lnTo>
                  <a:pt x="681343" y="228590"/>
                </a:lnTo>
                <a:lnTo>
                  <a:pt x="655312" y="229648"/>
                </a:lnTo>
                <a:lnTo>
                  <a:pt x="629492" y="231412"/>
                </a:lnTo>
                <a:lnTo>
                  <a:pt x="603811" y="233646"/>
                </a:lnTo>
                <a:lnTo>
                  <a:pt x="579282" y="235136"/>
                </a:lnTo>
                <a:lnTo>
                  <a:pt x="532273" y="236791"/>
                </a:lnTo>
                <a:lnTo>
                  <a:pt x="486685" y="237526"/>
                </a:lnTo>
                <a:lnTo>
                  <a:pt x="441729" y="237853"/>
                </a:lnTo>
                <a:lnTo>
                  <a:pt x="397055" y="237999"/>
                </a:lnTo>
                <a:lnTo>
                  <a:pt x="355327" y="238063"/>
                </a:lnTo>
                <a:lnTo>
                  <a:pt x="316673" y="238092"/>
                </a:lnTo>
                <a:lnTo>
                  <a:pt x="281855" y="238105"/>
                </a:lnTo>
                <a:lnTo>
                  <a:pt x="248741" y="238110"/>
                </a:lnTo>
                <a:lnTo>
                  <a:pt x="216385" y="238113"/>
                </a:lnTo>
                <a:lnTo>
                  <a:pt x="169477" y="238114"/>
                </a:lnTo>
                <a:lnTo>
                  <a:pt x="130414" y="238115"/>
                </a:lnTo>
                <a:lnTo>
                  <a:pt x="91534" y="238115"/>
                </a:lnTo>
                <a:lnTo>
                  <a:pt x="46469" y="238115"/>
                </a:lnTo>
                <a:lnTo>
                  <a:pt x="0" y="2381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213"/>
          <p:cNvGrpSpPr/>
          <p:nvPr/>
        </p:nvGrpSpPr>
        <p:grpSpPr>
          <a:xfrm>
            <a:off x="895541" y="4067175"/>
            <a:ext cx="436508" cy="381001"/>
            <a:chOff x="895541" y="4067175"/>
            <a:chExt cx="436508" cy="381001"/>
          </a:xfrm>
        </p:grpSpPr>
        <p:sp>
          <p:nvSpPr>
            <p:cNvPr id="85" name="SMARTInkShape-847"/>
            <p:cNvSpPr/>
            <p:nvPr>
              <p:custDataLst>
                <p:tags r:id="rId188"/>
              </p:custDataLst>
            </p:nvPr>
          </p:nvSpPr>
          <p:spPr>
            <a:xfrm>
              <a:off x="981075" y="426720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9559" y="0"/>
                  </a:lnTo>
                  <a:lnTo>
                    <a:pt x="9528" y="13257"/>
                  </a:lnTo>
                  <a:lnTo>
                    <a:pt x="10585" y="15188"/>
                  </a:lnTo>
                  <a:lnTo>
                    <a:pt x="12349" y="16475"/>
                  </a:lnTo>
                  <a:lnTo>
                    <a:pt x="14582" y="17333"/>
                  </a:lnTo>
                  <a:lnTo>
                    <a:pt x="16072" y="18964"/>
                  </a:lnTo>
                  <a:lnTo>
                    <a:pt x="17726" y="23598"/>
                  </a:lnTo>
                  <a:lnTo>
                    <a:pt x="19027" y="70867"/>
                  </a:lnTo>
                  <a:lnTo>
                    <a:pt x="19049" y="115633"/>
                  </a:lnTo>
                  <a:lnTo>
                    <a:pt x="17991" y="136356"/>
                  </a:lnTo>
                  <a:lnTo>
                    <a:pt x="10849" y="155135"/>
                  </a:lnTo>
                  <a:lnTo>
                    <a:pt x="9641" y="174586"/>
                  </a:lnTo>
                  <a:lnTo>
                    <a:pt x="8544" y="176716"/>
                  </a:lnTo>
                  <a:lnTo>
                    <a:pt x="6754" y="17813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48"/>
            <p:cNvSpPr/>
            <p:nvPr>
              <p:custDataLst>
                <p:tags r:id="rId189"/>
              </p:custDataLst>
            </p:nvPr>
          </p:nvSpPr>
          <p:spPr>
            <a:xfrm>
              <a:off x="1000125" y="41529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9952"/>
                  </a:lnTo>
                  <a:lnTo>
                    <a:pt x="5057" y="9651"/>
                  </a:lnTo>
                  <a:lnTo>
                    <a:pt x="6546" y="8551"/>
                  </a:lnTo>
                  <a:lnTo>
                    <a:pt x="9515" y="3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49"/>
            <p:cNvSpPr/>
            <p:nvPr>
              <p:custDataLst>
                <p:tags r:id="rId190"/>
              </p:custDataLst>
            </p:nvPr>
          </p:nvSpPr>
          <p:spPr>
            <a:xfrm>
              <a:off x="1076325" y="42767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4076" y="0"/>
                  </a:lnTo>
                  <a:lnTo>
                    <a:pt x="3776" y="1058"/>
                  </a:lnTo>
                  <a:lnTo>
                    <a:pt x="9239" y="9132"/>
                  </a:lnTo>
                  <a:lnTo>
                    <a:pt x="9524" y="55870"/>
                  </a:lnTo>
                  <a:lnTo>
                    <a:pt x="9525" y="100640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50"/>
            <p:cNvSpPr/>
            <p:nvPr>
              <p:custDataLst>
                <p:tags r:id="rId191"/>
              </p:custDataLst>
            </p:nvPr>
          </p:nvSpPr>
          <p:spPr>
            <a:xfrm>
              <a:off x="1095375" y="4135290"/>
              <a:ext cx="9526" cy="17611"/>
            </a:xfrm>
            <a:custGeom>
              <a:avLst/>
              <a:gdLst/>
              <a:ahLst/>
              <a:cxnLst/>
              <a:rect l="0" t="0" r="0" b="0"/>
              <a:pathLst>
                <a:path w="9526" h="17611">
                  <a:moveTo>
                    <a:pt x="9525" y="17610"/>
                  </a:moveTo>
                  <a:lnTo>
                    <a:pt x="9525" y="17610"/>
                  </a:lnTo>
                  <a:lnTo>
                    <a:pt x="4469" y="17610"/>
                  </a:lnTo>
                  <a:lnTo>
                    <a:pt x="2979" y="16552"/>
                  </a:lnTo>
                  <a:lnTo>
                    <a:pt x="1986" y="14788"/>
                  </a:lnTo>
                  <a:lnTo>
                    <a:pt x="262" y="7909"/>
                  </a:lnTo>
                  <a:lnTo>
                    <a:pt x="34" y="0"/>
                  </a:lnTo>
                  <a:lnTo>
                    <a:pt x="0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51"/>
            <p:cNvSpPr/>
            <p:nvPr>
              <p:custDataLst>
                <p:tags r:id="rId192"/>
              </p:custDataLst>
            </p:nvPr>
          </p:nvSpPr>
          <p:spPr>
            <a:xfrm>
              <a:off x="1162050" y="42195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17723"/>
                  </a:lnTo>
                  <a:lnTo>
                    <a:pt x="6546" y="26392"/>
                  </a:lnTo>
                  <a:lnTo>
                    <a:pt x="8642" y="35219"/>
                  </a:lnTo>
                  <a:lnTo>
                    <a:pt x="9520" y="79023"/>
                  </a:lnTo>
                  <a:lnTo>
                    <a:pt x="10581" y="89096"/>
                  </a:lnTo>
                  <a:lnTo>
                    <a:pt x="17064" y="107009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52"/>
            <p:cNvSpPr/>
            <p:nvPr>
              <p:custDataLst>
                <p:tags r:id="rId193"/>
              </p:custDataLst>
            </p:nvPr>
          </p:nvSpPr>
          <p:spPr>
            <a:xfrm>
              <a:off x="1200542" y="4105275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19050"/>
                  </a:moveTo>
                  <a:lnTo>
                    <a:pt x="9133" y="19050"/>
                  </a:lnTo>
                  <a:lnTo>
                    <a:pt x="9133" y="151"/>
                  </a:lnTo>
                  <a:lnTo>
                    <a:pt x="0" y="4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53"/>
            <p:cNvSpPr/>
            <p:nvPr>
              <p:custDataLst>
                <p:tags r:id="rId194"/>
              </p:custDataLst>
            </p:nvPr>
          </p:nvSpPr>
          <p:spPr>
            <a:xfrm>
              <a:off x="1257300" y="4067175"/>
              <a:ext cx="74749" cy="314326"/>
            </a:xfrm>
            <a:custGeom>
              <a:avLst/>
              <a:gdLst/>
              <a:ahLst/>
              <a:cxnLst/>
              <a:rect l="0" t="0" r="0" b="0"/>
              <a:pathLst>
                <a:path w="74749" h="314326">
                  <a:moveTo>
                    <a:pt x="28575" y="0"/>
                  </a:moveTo>
                  <a:lnTo>
                    <a:pt x="28575" y="0"/>
                  </a:lnTo>
                  <a:lnTo>
                    <a:pt x="28575" y="14189"/>
                  </a:lnTo>
                  <a:lnTo>
                    <a:pt x="31397" y="19712"/>
                  </a:lnTo>
                  <a:lnTo>
                    <a:pt x="43763" y="36070"/>
                  </a:lnTo>
                  <a:lnTo>
                    <a:pt x="49684" y="55181"/>
                  </a:lnTo>
                  <a:lnTo>
                    <a:pt x="52173" y="59012"/>
                  </a:lnTo>
                  <a:lnTo>
                    <a:pt x="63405" y="99778"/>
                  </a:lnTo>
                  <a:lnTo>
                    <a:pt x="72934" y="145193"/>
                  </a:lnTo>
                  <a:lnTo>
                    <a:pt x="74748" y="158369"/>
                  </a:lnTo>
                  <a:lnTo>
                    <a:pt x="68309" y="185133"/>
                  </a:lnTo>
                  <a:lnTo>
                    <a:pt x="57211" y="230886"/>
                  </a:lnTo>
                  <a:lnTo>
                    <a:pt x="48819" y="250561"/>
                  </a:lnTo>
                  <a:lnTo>
                    <a:pt x="16762" y="29525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54"/>
            <p:cNvSpPr/>
            <p:nvPr>
              <p:custDataLst>
                <p:tags r:id="rId195"/>
              </p:custDataLst>
            </p:nvPr>
          </p:nvSpPr>
          <p:spPr>
            <a:xfrm>
              <a:off x="895541" y="4143375"/>
              <a:ext cx="76010" cy="276226"/>
            </a:xfrm>
            <a:custGeom>
              <a:avLst/>
              <a:gdLst/>
              <a:ahLst/>
              <a:cxnLst/>
              <a:rect l="0" t="0" r="0" b="0"/>
              <a:pathLst>
                <a:path w="76010" h="276226">
                  <a:moveTo>
                    <a:pt x="37909" y="0"/>
                  </a:moveTo>
                  <a:lnTo>
                    <a:pt x="37909" y="0"/>
                  </a:lnTo>
                  <a:lnTo>
                    <a:pt x="47042" y="0"/>
                  </a:lnTo>
                  <a:lnTo>
                    <a:pt x="42261" y="0"/>
                  </a:lnTo>
                  <a:lnTo>
                    <a:pt x="40811" y="1058"/>
                  </a:lnTo>
                  <a:lnTo>
                    <a:pt x="31438" y="23414"/>
                  </a:lnTo>
                  <a:lnTo>
                    <a:pt x="20302" y="69036"/>
                  </a:lnTo>
                  <a:lnTo>
                    <a:pt x="10785" y="115831"/>
                  </a:lnTo>
                  <a:lnTo>
                    <a:pt x="1260" y="163383"/>
                  </a:lnTo>
                  <a:lnTo>
                    <a:pt x="0" y="206920"/>
                  </a:lnTo>
                  <a:lnTo>
                    <a:pt x="952" y="220023"/>
                  </a:lnTo>
                  <a:lnTo>
                    <a:pt x="4903" y="229374"/>
                  </a:lnTo>
                  <a:lnTo>
                    <a:pt x="27259" y="255671"/>
                  </a:lnTo>
                  <a:lnTo>
                    <a:pt x="38820" y="261798"/>
                  </a:lnTo>
                  <a:lnTo>
                    <a:pt x="7600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855"/>
          <p:cNvSpPr/>
          <p:nvPr>
            <p:custDataLst>
              <p:tags r:id="rId7"/>
            </p:custDataLst>
          </p:nvPr>
        </p:nvSpPr>
        <p:spPr>
          <a:xfrm>
            <a:off x="1828800" y="3629025"/>
            <a:ext cx="10258426" cy="626639"/>
          </a:xfrm>
          <a:custGeom>
            <a:avLst/>
            <a:gdLst/>
            <a:ahLst/>
            <a:cxnLst/>
            <a:rect l="0" t="0" r="0" b="0"/>
            <a:pathLst>
              <a:path w="10258426" h="626639">
                <a:moveTo>
                  <a:pt x="0" y="9525"/>
                </a:moveTo>
                <a:lnTo>
                  <a:pt x="0" y="9525"/>
                </a:lnTo>
                <a:lnTo>
                  <a:pt x="47532" y="9525"/>
                </a:lnTo>
                <a:lnTo>
                  <a:pt x="69470" y="6703"/>
                </a:lnTo>
                <a:lnTo>
                  <a:pt x="100270" y="1324"/>
                </a:lnTo>
                <a:lnTo>
                  <a:pt x="143536" y="7713"/>
                </a:lnTo>
                <a:lnTo>
                  <a:pt x="186162" y="9167"/>
                </a:lnTo>
                <a:lnTo>
                  <a:pt x="229860" y="9454"/>
                </a:lnTo>
                <a:lnTo>
                  <a:pt x="271071" y="10562"/>
                </a:lnTo>
                <a:lnTo>
                  <a:pt x="311622" y="16065"/>
                </a:lnTo>
                <a:lnTo>
                  <a:pt x="356681" y="18165"/>
                </a:lnTo>
                <a:lnTo>
                  <a:pt x="387830" y="18657"/>
                </a:lnTo>
                <a:lnTo>
                  <a:pt x="422136" y="18875"/>
                </a:lnTo>
                <a:lnTo>
                  <a:pt x="458549" y="18972"/>
                </a:lnTo>
                <a:lnTo>
                  <a:pt x="495900" y="19016"/>
                </a:lnTo>
                <a:lnTo>
                  <a:pt x="536489" y="19035"/>
                </a:lnTo>
                <a:lnTo>
                  <a:pt x="578165" y="19043"/>
                </a:lnTo>
                <a:lnTo>
                  <a:pt x="617854" y="19047"/>
                </a:lnTo>
                <a:lnTo>
                  <a:pt x="659482" y="19049"/>
                </a:lnTo>
                <a:lnTo>
                  <a:pt x="703736" y="17992"/>
                </a:lnTo>
                <a:lnTo>
                  <a:pt x="727391" y="16227"/>
                </a:lnTo>
                <a:lnTo>
                  <a:pt x="751628" y="13993"/>
                </a:lnTo>
                <a:lnTo>
                  <a:pt x="777310" y="12504"/>
                </a:lnTo>
                <a:lnTo>
                  <a:pt x="803957" y="11511"/>
                </a:lnTo>
                <a:lnTo>
                  <a:pt x="831246" y="10849"/>
                </a:lnTo>
                <a:lnTo>
                  <a:pt x="857906" y="10408"/>
                </a:lnTo>
                <a:lnTo>
                  <a:pt x="884145" y="10114"/>
                </a:lnTo>
                <a:lnTo>
                  <a:pt x="910105" y="9918"/>
                </a:lnTo>
                <a:lnTo>
                  <a:pt x="936937" y="9787"/>
                </a:lnTo>
                <a:lnTo>
                  <a:pt x="964350" y="9700"/>
                </a:lnTo>
                <a:lnTo>
                  <a:pt x="992150" y="9642"/>
                </a:lnTo>
                <a:lnTo>
                  <a:pt x="1020208" y="8544"/>
                </a:lnTo>
                <a:lnTo>
                  <a:pt x="1048439" y="6755"/>
                </a:lnTo>
                <a:lnTo>
                  <a:pt x="1076784" y="4503"/>
                </a:lnTo>
                <a:lnTo>
                  <a:pt x="1105206" y="3002"/>
                </a:lnTo>
                <a:lnTo>
                  <a:pt x="1133679" y="2001"/>
                </a:lnTo>
                <a:lnTo>
                  <a:pt x="1162186" y="1334"/>
                </a:lnTo>
                <a:lnTo>
                  <a:pt x="1191774" y="889"/>
                </a:lnTo>
                <a:lnTo>
                  <a:pt x="1222083" y="593"/>
                </a:lnTo>
                <a:lnTo>
                  <a:pt x="1252872" y="396"/>
                </a:lnTo>
                <a:lnTo>
                  <a:pt x="1285040" y="264"/>
                </a:lnTo>
                <a:lnTo>
                  <a:pt x="1318126" y="176"/>
                </a:lnTo>
                <a:lnTo>
                  <a:pt x="1351826" y="117"/>
                </a:lnTo>
                <a:lnTo>
                  <a:pt x="1384876" y="78"/>
                </a:lnTo>
                <a:lnTo>
                  <a:pt x="1417492" y="52"/>
                </a:lnTo>
                <a:lnTo>
                  <a:pt x="1449820" y="34"/>
                </a:lnTo>
                <a:lnTo>
                  <a:pt x="1481955" y="23"/>
                </a:lnTo>
                <a:lnTo>
                  <a:pt x="1513961" y="15"/>
                </a:lnTo>
                <a:lnTo>
                  <a:pt x="1545883" y="10"/>
                </a:lnTo>
                <a:lnTo>
                  <a:pt x="1578805" y="7"/>
                </a:lnTo>
                <a:lnTo>
                  <a:pt x="1612395" y="5"/>
                </a:lnTo>
                <a:lnTo>
                  <a:pt x="1646430" y="3"/>
                </a:lnTo>
                <a:lnTo>
                  <a:pt x="1680762" y="2"/>
                </a:lnTo>
                <a:lnTo>
                  <a:pt x="1715291" y="1"/>
                </a:lnTo>
                <a:lnTo>
                  <a:pt x="1749953" y="0"/>
                </a:lnTo>
                <a:lnTo>
                  <a:pt x="1785760" y="0"/>
                </a:lnTo>
                <a:lnTo>
                  <a:pt x="1822332" y="0"/>
                </a:lnTo>
                <a:lnTo>
                  <a:pt x="1859413" y="0"/>
                </a:lnTo>
                <a:lnTo>
                  <a:pt x="1895775" y="0"/>
                </a:lnTo>
                <a:lnTo>
                  <a:pt x="1931658" y="0"/>
                </a:lnTo>
                <a:lnTo>
                  <a:pt x="1967223" y="0"/>
                </a:lnTo>
                <a:lnTo>
                  <a:pt x="2003632" y="1058"/>
                </a:lnTo>
                <a:lnTo>
                  <a:pt x="2040605" y="2822"/>
                </a:lnTo>
                <a:lnTo>
                  <a:pt x="2077953" y="5057"/>
                </a:lnTo>
                <a:lnTo>
                  <a:pt x="2115552" y="6546"/>
                </a:lnTo>
                <a:lnTo>
                  <a:pt x="2153318" y="7539"/>
                </a:lnTo>
                <a:lnTo>
                  <a:pt x="2191195" y="8201"/>
                </a:lnTo>
                <a:lnTo>
                  <a:pt x="2229147" y="8642"/>
                </a:lnTo>
                <a:lnTo>
                  <a:pt x="2267148" y="8936"/>
                </a:lnTo>
                <a:lnTo>
                  <a:pt x="2305182" y="9132"/>
                </a:lnTo>
                <a:lnTo>
                  <a:pt x="2344296" y="9263"/>
                </a:lnTo>
                <a:lnTo>
                  <a:pt x="2384131" y="9350"/>
                </a:lnTo>
                <a:lnTo>
                  <a:pt x="2424445" y="9408"/>
                </a:lnTo>
                <a:lnTo>
                  <a:pt x="2465081" y="10506"/>
                </a:lnTo>
                <a:lnTo>
                  <a:pt x="2505929" y="12295"/>
                </a:lnTo>
                <a:lnTo>
                  <a:pt x="2546919" y="14547"/>
                </a:lnTo>
                <a:lnTo>
                  <a:pt x="2588004" y="16048"/>
                </a:lnTo>
                <a:lnTo>
                  <a:pt x="2629153" y="17049"/>
                </a:lnTo>
                <a:lnTo>
                  <a:pt x="2670344" y="17716"/>
                </a:lnTo>
                <a:lnTo>
                  <a:pt x="2711562" y="18161"/>
                </a:lnTo>
                <a:lnTo>
                  <a:pt x="2752800" y="18457"/>
                </a:lnTo>
                <a:lnTo>
                  <a:pt x="2794050" y="18654"/>
                </a:lnTo>
                <a:lnTo>
                  <a:pt x="2835308" y="18786"/>
                </a:lnTo>
                <a:lnTo>
                  <a:pt x="2876572" y="18874"/>
                </a:lnTo>
                <a:lnTo>
                  <a:pt x="2917840" y="18933"/>
                </a:lnTo>
                <a:lnTo>
                  <a:pt x="2960169" y="20030"/>
                </a:lnTo>
                <a:lnTo>
                  <a:pt x="3003204" y="21820"/>
                </a:lnTo>
                <a:lnTo>
                  <a:pt x="3046711" y="24071"/>
                </a:lnTo>
                <a:lnTo>
                  <a:pt x="3089473" y="25573"/>
                </a:lnTo>
                <a:lnTo>
                  <a:pt x="3131742" y="26574"/>
                </a:lnTo>
                <a:lnTo>
                  <a:pt x="3173677" y="27241"/>
                </a:lnTo>
                <a:lnTo>
                  <a:pt x="3216451" y="28744"/>
                </a:lnTo>
                <a:lnTo>
                  <a:pt x="3259784" y="30804"/>
                </a:lnTo>
                <a:lnTo>
                  <a:pt x="3303490" y="33236"/>
                </a:lnTo>
                <a:lnTo>
                  <a:pt x="3347443" y="34858"/>
                </a:lnTo>
                <a:lnTo>
                  <a:pt x="3391562" y="35939"/>
                </a:lnTo>
                <a:lnTo>
                  <a:pt x="3435791" y="36659"/>
                </a:lnTo>
                <a:lnTo>
                  <a:pt x="3480094" y="38197"/>
                </a:lnTo>
                <a:lnTo>
                  <a:pt x="3524446" y="40282"/>
                </a:lnTo>
                <a:lnTo>
                  <a:pt x="3568830" y="42730"/>
                </a:lnTo>
                <a:lnTo>
                  <a:pt x="3613237" y="44361"/>
                </a:lnTo>
                <a:lnTo>
                  <a:pt x="3657658" y="45449"/>
                </a:lnTo>
                <a:lnTo>
                  <a:pt x="3702089" y="46174"/>
                </a:lnTo>
                <a:lnTo>
                  <a:pt x="3747584" y="47716"/>
                </a:lnTo>
                <a:lnTo>
                  <a:pt x="3793789" y="49803"/>
                </a:lnTo>
                <a:lnTo>
                  <a:pt x="3840468" y="52252"/>
                </a:lnTo>
                <a:lnTo>
                  <a:pt x="3886404" y="54943"/>
                </a:lnTo>
                <a:lnTo>
                  <a:pt x="3931844" y="57795"/>
                </a:lnTo>
                <a:lnTo>
                  <a:pt x="3976955" y="60755"/>
                </a:lnTo>
                <a:lnTo>
                  <a:pt x="4021844" y="63786"/>
                </a:lnTo>
                <a:lnTo>
                  <a:pt x="4066589" y="66866"/>
                </a:lnTo>
                <a:lnTo>
                  <a:pt x="4111233" y="69978"/>
                </a:lnTo>
                <a:lnTo>
                  <a:pt x="4156872" y="72052"/>
                </a:lnTo>
                <a:lnTo>
                  <a:pt x="4203174" y="73435"/>
                </a:lnTo>
                <a:lnTo>
                  <a:pt x="4249915" y="74356"/>
                </a:lnTo>
                <a:lnTo>
                  <a:pt x="4295894" y="76029"/>
                </a:lnTo>
                <a:lnTo>
                  <a:pt x="4341363" y="78203"/>
                </a:lnTo>
                <a:lnTo>
                  <a:pt x="4386491" y="80710"/>
                </a:lnTo>
                <a:lnTo>
                  <a:pt x="4432453" y="83440"/>
                </a:lnTo>
                <a:lnTo>
                  <a:pt x="4478968" y="86318"/>
                </a:lnTo>
                <a:lnTo>
                  <a:pt x="4525854" y="89295"/>
                </a:lnTo>
                <a:lnTo>
                  <a:pt x="4571927" y="92339"/>
                </a:lnTo>
                <a:lnTo>
                  <a:pt x="4617460" y="95426"/>
                </a:lnTo>
                <a:lnTo>
                  <a:pt x="4662632" y="98542"/>
                </a:lnTo>
                <a:lnTo>
                  <a:pt x="4709679" y="101678"/>
                </a:lnTo>
                <a:lnTo>
                  <a:pt x="4757978" y="104827"/>
                </a:lnTo>
                <a:lnTo>
                  <a:pt x="4807110" y="107984"/>
                </a:lnTo>
                <a:lnTo>
                  <a:pt x="4855740" y="111148"/>
                </a:lnTo>
                <a:lnTo>
                  <a:pt x="4904035" y="114315"/>
                </a:lnTo>
                <a:lnTo>
                  <a:pt x="4952107" y="117485"/>
                </a:lnTo>
                <a:lnTo>
                  <a:pt x="5000030" y="120657"/>
                </a:lnTo>
                <a:lnTo>
                  <a:pt x="5047853" y="123830"/>
                </a:lnTo>
                <a:lnTo>
                  <a:pt x="5095611" y="127003"/>
                </a:lnTo>
                <a:lnTo>
                  <a:pt x="5142265" y="130177"/>
                </a:lnTo>
                <a:lnTo>
                  <a:pt x="5188185" y="133351"/>
                </a:lnTo>
                <a:lnTo>
                  <a:pt x="5233615" y="136526"/>
                </a:lnTo>
                <a:lnTo>
                  <a:pt x="5279777" y="139700"/>
                </a:lnTo>
                <a:lnTo>
                  <a:pt x="5326426" y="142875"/>
                </a:lnTo>
                <a:lnTo>
                  <a:pt x="5373401" y="146050"/>
                </a:lnTo>
                <a:lnTo>
                  <a:pt x="5422709" y="149225"/>
                </a:lnTo>
                <a:lnTo>
                  <a:pt x="5473572" y="152400"/>
                </a:lnTo>
                <a:lnTo>
                  <a:pt x="5525473" y="155575"/>
                </a:lnTo>
                <a:lnTo>
                  <a:pt x="5578065" y="159808"/>
                </a:lnTo>
                <a:lnTo>
                  <a:pt x="5631118" y="164747"/>
                </a:lnTo>
                <a:lnTo>
                  <a:pt x="5684479" y="170157"/>
                </a:lnTo>
                <a:lnTo>
                  <a:pt x="5736985" y="174821"/>
                </a:lnTo>
                <a:lnTo>
                  <a:pt x="5788924" y="178989"/>
                </a:lnTo>
                <a:lnTo>
                  <a:pt x="5840483" y="182826"/>
                </a:lnTo>
                <a:lnTo>
                  <a:pt x="5890730" y="186442"/>
                </a:lnTo>
                <a:lnTo>
                  <a:pt x="5940103" y="189911"/>
                </a:lnTo>
                <a:lnTo>
                  <a:pt x="5988894" y="193283"/>
                </a:lnTo>
                <a:lnTo>
                  <a:pt x="6039412" y="196588"/>
                </a:lnTo>
                <a:lnTo>
                  <a:pt x="6091083" y="199850"/>
                </a:lnTo>
                <a:lnTo>
                  <a:pt x="6143522" y="203083"/>
                </a:lnTo>
                <a:lnTo>
                  <a:pt x="6195414" y="207356"/>
                </a:lnTo>
                <a:lnTo>
                  <a:pt x="6246943" y="212320"/>
                </a:lnTo>
                <a:lnTo>
                  <a:pt x="6298229" y="217747"/>
                </a:lnTo>
                <a:lnTo>
                  <a:pt x="6350411" y="222423"/>
                </a:lnTo>
                <a:lnTo>
                  <a:pt x="6403191" y="226599"/>
                </a:lnTo>
                <a:lnTo>
                  <a:pt x="6456369" y="230441"/>
                </a:lnTo>
                <a:lnTo>
                  <a:pt x="6509812" y="234061"/>
                </a:lnTo>
                <a:lnTo>
                  <a:pt x="6563433" y="237532"/>
                </a:lnTo>
                <a:lnTo>
                  <a:pt x="6617172" y="240904"/>
                </a:lnTo>
                <a:lnTo>
                  <a:pt x="6670989" y="245270"/>
                </a:lnTo>
                <a:lnTo>
                  <a:pt x="6724859" y="250296"/>
                </a:lnTo>
                <a:lnTo>
                  <a:pt x="6778764" y="255764"/>
                </a:lnTo>
                <a:lnTo>
                  <a:pt x="6831634" y="260467"/>
                </a:lnTo>
                <a:lnTo>
                  <a:pt x="6883815" y="264662"/>
                </a:lnTo>
                <a:lnTo>
                  <a:pt x="6935536" y="268516"/>
                </a:lnTo>
                <a:lnTo>
                  <a:pt x="6988005" y="273202"/>
                </a:lnTo>
                <a:lnTo>
                  <a:pt x="7040979" y="278443"/>
                </a:lnTo>
                <a:lnTo>
                  <a:pt x="7094286" y="284054"/>
                </a:lnTo>
                <a:lnTo>
                  <a:pt x="7147816" y="288853"/>
                </a:lnTo>
                <a:lnTo>
                  <a:pt x="7201495" y="293110"/>
                </a:lnTo>
                <a:lnTo>
                  <a:pt x="7255271" y="297007"/>
                </a:lnTo>
                <a:lnTo>
                  <a:pt x="7308056" y="301721"/>
                </a:lnTo>
                <a:lnTo>
                  <a:pt x="7360179" y="306981"/>
                </a:lnTo>
                <a:lnTo>
                  <a:pt x="7411861" y="312604"/>
                </a:lnTo>
                <a:lnTo>
                  <a:pt x="7463249" y="318469"/>
                </a:lnTo>
                <a:lnTo>
                  <a:pt x="7514441" y="324496"/>
                </a:lnTo>
                <a:lnTo>
                  <a:pt x="7565502" y="330631"/>
                </a:lnTo>
                <a:lnTo>
                  <a:pt x="7617534" y="336837"/>
                </a:lnTo>
                <a:lnTo>
                  <a:pt x="7670214" y="343091"/>
                </a:lnTo>
                <a:lnTo>
                  <a:pt x="7723326" y="349378"/>
                </a:lnTo>
                <a:lnTo>
                  <a:pt x="7776725" y="355685"/>
                </a:lnTo>
                <a:lnTo>
                  <a:pt x="7830317" y="362007"/>
                </a:lnTo>
                <a:lnTo>
                  <a:pt x="7884037" y="368338"/>
                </a:lnTo>
                <a:lnTo>
                  <a:pt x="7936783" y="374675"/>
                </a:lnTo>
                <a:lnTo>
                  <a:pt x="7988880" y="381017"/>
                </a:lnTo>
                <a:lnTo>
                  <a:pt x="8040545" y="387361"/>
                </a:lnTo>
                <a:lnTo>
                  <a:pt x="8092979" y="392649"/>
                </a:lnTo>
                <a:lnTo>
                  <a:pt x="8145928" y="397233"/>
                </a:lnTo>
                <a:lnTo>
                  <a:pt x="8199218" y="401347"/>
                </a:lnTo>
                <a:lnTo>
                  <a:pt x="8250621" y="406206"/>
                </a:lnTo>
                <a:lnTo>
                  <a:pt x="8300762" y="411562"/>
                </a:lnTo>
                <a:lnTo>
                  <a:pt x="8350067" y="417250"/>
                </a:lnTo>
                <a:lnTo>
                  <a:pt x="8399869" y="423158"/>
                </a:lnTo>
                <a:lnTo>
                  <a:pt x="8450005" y="429214"/>
                </a:lnTo>
                <a:lnTo>
                  <a:pt x="8500362" y="435368"/>
                </a:lnTo>
                <a:lnTo>
                  <a:pt x="8550866" y="441587"/>
                </a:lnTo>
                <a:lnTo>
                  <a:pt x="8601470" y="447850"/>
                </a:lnTo>
                <a:lnTo>
                  <a:pt x="8652139" y="454142"/>
                </a:lnTo>
                <a:lnTo>
                  <a:pt x="8703908" y="460453"/>
                </a:lnTo>
                <a:lnTo>
                  <a:pt x="8756414" y="466777"/>
                </a:lnTo>
                <a:lnTo>
                  <a:pt x="8809410" y="473109"/>
                </a:lnTo>
                <a:lnTo>
                  <a:pt x="8861673" y="479448"/>
                </a:lnTo>
                <a:lnTo>
                  <a:pt x="8913449" y="485791"/>
                </a:lnTo>
                <a:lnTo>
                  <a:pt x="8964900" y="492135"/>
                </a:lnTo>
                <a:lnTo>
                  <a:pt x="9015075" y="498482"/>
                </a:lnTo>
                <a:lnTo>
                  <a:pt x="9064399" y="504830"/>
                </a:lnTo>
                <a:lnTo>
                  <a:pt x="9113158" y="511178"/>
                </a:lnTo>
                <a:lnTo>
                  <a:pt x="9160480" y="517527"/>
                </a:lnTo>
                <a:lnTo>
                  <a:pt x="9206846" y="523876"/>
                </a:lnTo>
                <a:lnTo>
                  <a:pt x="9252572" y="530226"/>
                </a:lnTo>
                <a:lnTo>
                  <a:pt x="9296815" y="536575"/>
                </a:lnTo>
                <a:lnTo>
                  <a:pt x="9340069" y="542925"/>
                </a:lnTo>
                <a:lnTo>
                  <a:pt x="9382662" y="549275"/>
                </a:lnTo>
                <a:lnTo>
                  <a:pt x="9425874" y="555625"/>
                </a:lnTo>
                <a:lnTo>
                  <a:pt x="9469500" y="561975"/>
                </a:lnTo>
                <a:lnTo>
                  <a:pt x="9513400" y="568325"/>
                </a:lnTo>
                <a:lnTo>
                  <a:pt x="9556424" y="573617"/>
                </a:lnTo>
                <a:lnTo>
                  <a:pt x="9598866" y="578203"/>
                </a:lnTo>
                <a:lnTo>
                  <a:pt x="9640919" y="582318"/>
                </a:lnTo>
                <a:lnTo>
                  <a:pt x="9681654" y="587179"/>
                </a:lnTo>
                <a:lnTo>
                  <a:pt x="9721512" y="592536"/>
                </a:lnTo>
                <a:lnTo>
                  <a:pt x="9760782" y="598224"/>
                </a:lnTo>
                <a:lnTo>
                  <a:pt x="9797545" y="603074"/>
                </a:lnTo>
                <a:lnTo>
                  <a:pt x="9832639" y="607366"/>
                </a:lnTo>
                <a:lnTo>
                  <a:pt x="9866619" y="611286"/>
                </a:lnTo>
                <a:lnTo>
                  <a:pt x="9899854" y="614957"/>
                </a:lnTo>
                <a:lnTo>
                  <a:pt x="9932595" y="618463"/>
                </a:lnTo>
                <a:lnTo>
                  <a:pt x="9965004" y="621859"/>
                </a:lnTo>
                <a:lnTo>
                  <a:pt x="9996136" y="624123"/>
                </a:lnTo>
                <a:lnTo>
                  <a:pt x="10026417" y="625632"/>
                </a:lnTo>
                <a:lnTo>
                  <a:pt x="10056128" y="626638"/>
                </a:lnTo>
                <a:lnTo>
                  <a:pt x="10084402" y="626251"/>
                </a:lnTo>
                <a:lnTo>
                  <a:pt x="10111718" y="624934"/>
                </a:lnTo>
                <a:lnTo>
                  <a:pt x="10138395" y="622997"/>
                </a:lnTo>
                <a:lnTo>
                  <a:pt x="10163588" y="621707"/>
                </a:lnTo>
                <a:lnTo>
                  <a:pt x="10187791" y="620846"/>
                </a:lnTo>
                <a:lnTo>
                  <a:pt x="10227032" y="619890"/>
                </a:lnTo>
                <a:lnTo>
                  <a:pt x="10258425" y="619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215"/>
          <p:cNvGrpSpPr/>
          <p:nvPr/>
        </p:nvGrpSpPr>
        <p:grpSpPr>
          <a:xfrm>
            <a:off x="1914559" y="3963938"/>
            <a:ext cx="276192" cy="436079"/>
            <a:chOff x="1914559" y="3963938"/>
            <a:chExt cx="276192" cy="436079"/>
          </a:xfrm>
        </p:grpSpPr>
        <p:sp>
          <p:nvSpPr>
            <p:cNvPr id="95" name="SMARTInkShape-856"/>
            <p:cNvSpPr/>
            <p:nvPr>
              <p:custDataLst>
                <p:tags r:id="rId186"/>
              </p:custDataLst>
            </p:nvPr>
          </p:nvSpPr>
          <p:spPr>
            <a:xfrm>
              <a:off x="1914559" y="3963938"/>
              <a:ext cx="123662" cy="436079"/>
            </a:xfrm>
            <a:custGeom>
              <a:avLst/>
              <a:gdLst/>
              <a:ahLst/>
              <a:cxnLst/>
              <a:rect l="0" t="0" r="0" b="0"/>
              <a:pathLst>
                <a:path w="123662" h="436079">
                  <a:moveTo>
                    <a:pt x="9491" y="112762"/>
                  </a:moveTo>
                  <a:lnTo>
                    <a:pt x="9491" y="112762"/>
                  </a:lnTo>
                  <a:lnTo>
                    <a:pt x="4435" y="107706"/>
                  </a:lnTo>
                  <a:lnTo>
                    <a:pt x="4003" y="106216"/>
                  </a:lnTo>
                  <a:lnTo>
                    <a:pt x="4774" y="105223"/>
                  </a:lnTo>
                  <a:lnTo>
                    <a:pt x="8559" y="103630"/>
                  </a:lnTo>
                  <a:lnTo>
                    <a:pt x="9077" y="106234"/>
                  </a:lnTo>
                  <a:lnTo>
                    <a:pt x="9409" y="111473"/>
                  </a:lnTo>
                  <a:lnTo>
                    <a:pt x="2929" y="120112"/>
                  </a:lnTo>
                  <a:lnTo>
                    <a:pt x="1283" y="125906"/>
                  </a:lnTo>
                  <a:lnTo>
                    <a:pt x="0" y="168238"/>
                  </a:lnTo>
                  <a:lnTo>
                    <a:pt x="1031" y="198980"/>
                  </a:lnTo>
                  <a:lnTo>
                    <a:pt x="8609" y="246072"/>
                  </a:lnTo>
                  <a:lnTo>
                    <a:pt x="9413" y="293651"/>
                  </a:lnTo>
                  <a:lnTo>
                    <a:pt x="9484" y="341272"/>
                  </a:lnTo>
                  <a:lnTo>
                    <a:pt x="9490" y="385974"/>
                  </a:lnTo>
                  <a:lnTo>
                    <a:pt x="9491" y="421616"/>
                  </a:lnTo>
                  <a:lnTo>
                    <a:pt x="12313" y="427478"/>
                  </a:lnTo>
                  <a:lnTo>
                    <a:pt x="18624" y="436078"/>
                  </a:lnTo>
                  <a:lnTo>
                    <a:pt x="19006" y="409152"/>
                  </a:lnTo>
                  <a:lnTo>
                    <a:pt x="10373" y="365583"/>
                  </a:lnTo>
                  <a:lnTo>
                    <a:pt x="9607" y="326795"/>
                  </a:lnTo>
                  <a:lnTo>
                    <a:pt x="9514" y="287253"/>
                  </a:lnTo>
                  <a:lnTo>
                    <a:pt x="9494" y="239993"/>
                  </a:lnTo>
                  <a:lnTo>
                    <a:pt x="9492" y="200218"/>
                  </a:lnTo>
                  <a:lnTo>
                    <a:pt x="12314" y="168059"/>
                  </a:lnTo>
                  <a:lnTo>
                    <a:pt x="19192" y="123101"/>
                  </a:lnTo>
                  <a:lnTo>
                    <a:pt x="28639" y="81362"/>
                  </a:lnTo>
                  <a:lnTo>
                    <a:pt x="36616" y="49308"/>
                  </a:lnTo>
                  <a:lnTo>
                    <a:pt x="38838" y="24930"/>
                  </a:lnTo>
                  <a:lnTo>
                    <a:pt x="42995" y="16223"/>
                  </a:lnTo>
                  <a:lnTo>
                    <a:pt x="45586" y="13477"/>
                  </a:lnTo>
                  <a:lnTo>
                    <a:pt x="64805" y="0"/>
                  </a:lnTo>
                  <a:lnTo>
                    <a:pt x="66476" y="546"/>
                  </a:lnTo>
                  <a:lnTo>
                    <a:pt x="73883" y="5312"/>
                  </a:lnTo>
                  <a:lnTo>
                    <a:pt x="79737" y="6798"/>
                  </a:lnTo>
                  <a:lnTo>
                    <a:pt x="81722" y="8252"/>
                  </a:lnTo>
                  <a:lnTo>
                    <a:pt x="83045" y="10281"/>
                  </a:lnTo>
                  <a:lnTo>
                    <a:pt x="85573" y="15357"/>
                  </a:lnTo>
                  <a:lnTo>
                    <a:pt x="108035" y="44833"/>
                  </a:lnTo>
                  <a:lnTo>
                    <a:pt x="121562" y="90964"/>
                  </a:lnTo>
                  <a:lnTo>
                    <a:pt x="123661" y="129033"/>
                  </a:lnTo>
                  <a:lnTo>
                    <a:pt x="118696" y="147804"/>
                  </a:lnTo>
                  <a:lnTo>
                    <a:pt x="95141" y="186733"/>
                  </a:lnTo>
                  <a:lnTo>
                    <a:pt x="82501" y="201222"/>
                  </a:lnTo>
                  <a:lnTo>
                    <a:pt x="76159" y="204994"/>
                  </a:lnTo>
                  <a:lnTo>
                    <a:pt x="69813" y="207729"/>
                  </a:lnTo>
                  <a:lnTo>
                    <a:pt x="63465" y="212473"/>
                  </a:lnTo>
                  <a:lnTo>
                    <a:pt x="54293" y="215286"/>
                  </a:lnTo>
                  <a:lnTo>
                    <a:pt x="19016" y="217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57"/>
            <p:cNvSpPr/>
            <p:nvPr>
              <p:custDataLst>
                <p:tags r:id="rId187"/>
              </p:custDataLst>
            </p:nvPr>
          </p:nvSpPr>
          <p:spPr>
            <a:xfrm>
              <a:off x="2057400" y="4181475"/>
              <a:ext cx="133351" cy="171285"/>
            </a:xfrm>
            <a:custGeom>
              <a:avLst/>
              <a:gdLst/>
              <a:ahLst/>
              <a:cxnLst/>
              <a:rect l="0" t="0" r="0" b="0"/>
              <a:pathLst>
                <a:path w="133351" h="171285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0" y="18661"/>
                  </a:lnTo>
                  <a:lnTo>
                    <a:pt x="5056" y="18935"/>
                  </a:lnTo>
                  <a:lnTo>
                    <a:pt x="6546" y="20031"/>
                  </a:lnTo>
                  <a:lnTo>
                    <a:pt x="16868" y="35290"/>
                  </a:lnTo>
                  <a:lnTo>
                    <a:pt x="33954" y="54007"/>
                  </a:lnTo>
                  <a:lnTo>
                    <a:pt x="49787" y="97484"/>
                  </a:lnTo>
                  <a:lnTo>
                    <a:pt x="53878" y="108943"/>
                  </a:lnTo>
                  <a:lnTo>
                    <a:pt x="57022" y="145531"/>
                  </a:lnTo>
                  <a:lnTo>
                    <a:pt x="54271" y="152169"/>
                  </a:lnTo>
                  <a:lnTo>
                    <a:pt x="50579" y="158648"/>
                  </a:lnTo>
                  <a:lnTo>
                    <a:pt x="48938" y="165055"/>
                  </a:lnTo>
                  <a:lnTo>
                    <a:pt x="47442" y="167186"/>
                  </a:lnTo>
                  <a:lnTo>
                    <a:pt x="45386" y="168608"/>
                  </a:lnTo>
                  <a:lnTo>
                    <a:pt x="38527" y="171284"/>
                  </a:lnTo>
                  <a:lnTo>
                    <a:pt x="38103" y="126392"/>
                  </a:lnTo>
                  <a:lnTo>
                    <a:pt x="39159" y="101479"/>
                  </a:lnTo>
                  <a:lnTo>
                    <a:pt x="57398" y="57143"/>
                  </a:lnTo>
                  <a:lnTo>
                    <a:pt x="64669" y="45505"/>
                  </a:lnTo>
                  <a:lnTo>
                    <a:pt x="107425" y="9598"/>
                  </a:lnTo>
                  <a:lnTo>
                    <a:pt x="121788" y="28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16"/>
          <p:cNvGrpSpPr/>
          <p:nvPr/>
        </p:nvGrpSpPr>
        <p:grpSpPr>
          <a:xfrm>
            <a:off x="2438446" y="3981454"/>
            <a:ext cx="971505" cy="447672"/>
            <a:chOff x="2438446" y="3981454"/>
            <a:chExt cx="971505" cy="447672"/>
          </a:xfrm>
        </p:grpSpPr>
        <p:sp>
          <p:nvSpPr>
            <p:cNvPr id="98" name="SMARTInkShape-858"/>
            <p:cNvSpPr/>
            <p:nvPr>
              <p:custDataLst>
                <p:tags r:id="rId182"/>
              </p:custDataLst>
            </p:nvPr>
          </p:nvSpPr>
          <p:spPr>
            <a:xfrm>
              <a:off x="2438446" y="3981454"/>
              <a:ext cx="142830" cy="438147"/>
            </a:xfrm>
            <a:custGeom>
              <a:avLst/>
              <a:gdLst/>
              <a:ahLst/>
              <a:cxnLst/>
              <a:rect l="0" t="0" r="0" b="0"/>
              <a:pathLst>
                <a:path w="142830" h="438147">
                  <a:moveTo>
                    <a:pt x="142829" y="28571"/>
                  </a:moveTo>
                  <a:lnTo>
                    <a:pt x="142829" y="28571"/>
                  </a:lnTo>
                  <a:lnTo>
                    <a:pt x="142829" y="5823"/>
                  </a:lnTo>
                  <a:lnTo>
                    <a:pt x="141771" y="3881"/>
                  </a:lnTo>
                  <a:lnTo>
                    <a:pt x="140007" y="2586"/>
                  </a:lnTo>
                  <a:lnTo>
                    <a:pt x="133420" y="41"/>
                  </a:lnTo>
                  <a:lnTo>
                    <a:pt x="120057" y="0"/>
                  </a:lnTo>
                  <a:lnTo>
                    <a:pt x="114011" y="2820"/>
                  </a:lnTo>
                  <a:lnTo>
                    <a:pt x="107796" y="6542"/>
                  </a:lnTo>
                  <a:lnTo>
                    <a:pt x="98347" y="9697"/>
                  </a:lnTo>
                  <a:lnTo>
                    <a:pt x="92014" y="14185"/>
                  </a:lnTo>
                  <a:lnTo>
                    <a:pt x="53733" y="60281"/>
                  </a:lnTo>
                  <a:lnTo>
                    <a:pt x="38642" y="78383"/>
                  </a:lnTo>
                  <a:lnTo>
                    <a:pt x="25470" y="102028"/>
                  </a:lnTo>
                  <a:lnTo>
                    <a:pt x="14515" y="147935"/>
                  </a:lnTo>
                  <a:lnTo>
                    <a:pt x="2603" y="191163"/>
                  </a:lnTo>
                  <a:lnTo>
                    <a:pt x="303" y="238209"/>
                  </a:lnTo>
                  <a:lnTo>
                    <a:pt x="0" y="285758"/>
                  </a:lnTo>
                  <a:lnTo>
                    <a:pt x="2782" y="325833"/>
                  </a:lnTo>
                  <a:lnTo>
                    <a:pt x="19252" y="370809"/>
                  </a:lnTo>
                  <a:lnTo>
                    <a:pt x="25780" y="387503"/>
                  </a:lnTo>
                  <a:lnTo>
                    <a:pt x="33043" y="407681"/>
                  </a:lnTo>
                  <a:lnTo>
                    <a:pt x="47756" y="427954"/>
                  </a:lnTo>
                  <a:lnTo>
                    <a:pt x="54007" y="433616"/>
                  </a:lnTo>
                  <a:lnTo>
                    <a:pt x="60314" y="436133"/>
                  </a:lnTo>
                  <a:lnTo>
                    <a:pt x="85679" y="43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9"/>
            <p:cNvSpPr/>
            <p:nvPr>
              <p:custDataLst>
                <p:tags r:id="rId183"/>
              </p:custDataLst>
            </p:nvPr>
          </p:nvSpPr>
          <p:spPr>
            <a:xfrm>
              <a:off x="2695610" y="4086225"/>
              <a:ext cx="28541" cy="342901"/>
            </a:xfrm>
            <a:custGeom>
              <a:avLst/>
              <a:gdLst/>
              <a:ahLst/>
              <a:cxnLst/>
              <a:rect l="0" t="0" r="0" b="0"/>
              <a:pathLst>
                <a:path w="28541" h="342901">
                  <a:moveTo>
                    <a:pt x="28540" y="0"/>
                  </a:moveTo>
                  <a:lnTo>
                    <a:pt x="28540" y="0"/>
                  </a:lnTo>
                  <a:lnTo>
                    <a:pt x="23484" y="5056"/>
                  </a:lnTo>
                  <a:lnTo>
                    <a:pt x="21001" y="10361"/>
                  </a:lnTo>
                  <a:lnTo>
                    <a:pt x="19038" y="55219"/>
                  </a:lnTo>
                  <a:lnTo>
                    <a:pt x="19017" y="98896"/>
                  </a:lnTo>
                  <a:lnTo>
                    <a:pt x="19015" y="143355"/>
                  </a:lnTo>
                  <a:lnTo>
                    <a:pt x="19015" y="190563"/>
                  </a:lnTo>
                  <a:lnTo>
                    <a:pt x="16193" y="216272"/>
                  </a:lnTo>
                  <a:lnTo>
                    <a:pt x="10814" y="248978"/>
                  </a:lnTo>
                  <a:lnTo>
                    <a:pt x="9606" y="291659"/>
                  </a:lnTo>
                  <a:lnTo>
                    <a:pt x="6720" y="301782"/>
                  </a:lnTo>
                  <a:lnTo>
                    <a:pt x="2967" y="310867"/>
                  </a:lnTo>
                  <a:lnTo>
                    <a:pt x="0" y="342211"/>
                  </a:lnTo>
                  <a:lnTo>
                    <a:pt x="949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0"/>
            <p:cNvSpPr/>
            <p:nvPr>
              <p:custDataLst>
                <p:tags r:id="rId184"/>
              </p:custDataLst>
            </p:nvPr>
          </p:nvSpPr>
          <p:spPr>
            <a:xfrm>
              <a:off x="2886191" y="4124335"/>
              <a:ext cx="314210" cy="228591"/>
            </a:xfrm>
            <a:custGeom>
              <a:avLst/>
              <a:gdLst/>
              <a:ahLst/>
              <a:cxnLst/>
              <a:rect l="0" t="0" r="0" b="0"/>
              <a:pathLst>
                <a:path w="314210" h="228591">
                  <a:moveTo>
                    <a:pt x="9409" y="28565"/>
                  </a:moveTo>
                  <a:lnTo>
                    <a:pt x="9409" y="28565"/>
                  </a:lnTo>
                  <a:lnTo>
                    <a:pt x="0" y="28565"/>
                  </a:lnTo>
                  <a:lnTo>
                    <a:pt x="4975" y="28565"/>
                  </a:lnTo>
                  <a:lnTo>
                    <a:pt x="10261" y="25743"/>
                  </a:lnTo>
                  <a:lnTo>
                    <a:pt x="17221" y="20364"/>
                  </a:lnTo>
                  <a:lnTo>
                    <a:pt x="32746" y="18244"/>
                  </a:lnTo>
                  <a:lnTo>
                    <a:pt x="44781" y="12571"/>
                  </a:lnTo>
                  <a:lnTo>
                    <a:pt x="92100" y="9634"/>
                  </a:lnTo>
                  <a:lnTo>
                    <a:pt x="135128" y="1324"/>
                  </a:lnTo>
                  <a:lnTo>
                    <a:pt x="177293" y="107"/>
                  </a:lnTo>
                  <a:lnTo>
                    <a:pt x="223950" y="0"/>
                  </a:lnTo>
                  <a:lnTo>
                    <a:pt x="259979" y="1048"/>
                  </a:lnTo>
                  <a:lnTo>
                    <a:pt x="285433" y="11749"/>
                  </a:lnTo>
                  <a:lnTo>
                    <a:pt x="293238" y="17600"/>
                  </a:lnTo>
                  <a:lnTo>
                    <a:pt x="294305" y="21222"/>
                  </a:lnTo>
                  <a:lnTo>
                    <a:pt x="294590" y="23670"/>
                  </a:lnTo>
                  <a:lnTo>
                    <a:pt x="292084" y="29212"/>
                  </a:lnTo>
                  <a:lnTo>
                    <a:pt x="263356" y="60326"/>
                  </a:lnTo>
                  <a:lnTo>
                    <a:pt x="217499" y="97091"/>
                  </a:lnTo>
                  <a:lnTo>
                    <a:pt x="194760" y="110853"/>
                  </a:lnTo>
                  <a:lnTo>
                    <a:pt x="149911" y="131200"/>
                  </a:lnTo>
                  <a:lnTo>
                    <a:pt x="104706" y="161326"/>
                  </a:lnTo>
                  <a:lnTo>
                    <a:pt x="60212" y="184106"/>
                  </a:lnTo>
                  <a:lnTo>
                    <a:pt x="28707" y="206717"/>
                  </a:lnTo>
                  <a:lnTo>
                    <a:pt x="25449" y="207658"/>
                  </a:lnTo>
                  <a:lnTo>
                    <a:pt x="23278" y="209344"/>
                  </a:lnTo>
                  <a:lnTo>
                    <a:pt x="19163" y="215714"/>
                  </a:lnTo>
                  <a:lnTo>
                    <a:pt x="14450" y="217576"/>
                  </a:lnTo>
                  <a:lnTo>
                    <a:pt x="12769" y="219130"/>
                  </a:lnTo>
                  <a:lnTo>
                    <a:pt x="10903" y="223680"/>
                  </a:lnTo>
                  <a:lnTo>
                    <a:pt x="11463" y="225317"/>
                  </a:lnTo>
                  <a:lnTo>
                    <a:pt x="12895" y="226408"/>
                  </a:lnTo>
                  <a:lnTo>
                    <a:pt x="17741" y="228159"/>
                  </a:lnTo>
                  <a:lnTo>
                    <a:pt x="64913" y="228587"/>
                  </a:lnTo>
                  <a:lnTo>
                    <a:pt x="106675" y="228590"/>
                  </a:lnTo>
                  <a:lnTo>
                    <a:pt x="148729" y="228590"/>
                  </a:lnTo>
                  <a:lnTo>
                    <a:pt x="180980" y="227532"/>
                  </a:lnTo>
                  <a:lnTo>
                    <a:pt x="228305" y="219654"/>
                  </a:lnTo>
                  <a:lnTo>
                    <a:pt x="241104" y="218269"/>
                  </a:lnTo>
                  <a:lnTo>
                    <a:pt x="288631" y="203262"/>
                  </a:lnTo>
                  <a:lnTo>
                    <a:pt x="300515" y="199919"/>
                  </a:lnTo>
                  <a:lnTo>
                    <a:pt x="314209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61"/>
            <p:cNvSpPr/>
            <p:nvPr>
              <p:custDataLst>
                <p:tags r:id="rId185"/>
              </p:custDataLst>
            </p:nvPr>
          </p:nvSpPr>
          <p:spPr>
            <a:xfrm>
              <a:off x="3390900" y="4000545"/>
              <a:ext cx="19051" cy="409531"/>
            </a:xfrm>
            <a:custGeom>
              <a:avLst/>
              <a:gdLst/>
              <a:ahLst/>
              <a:cxnLst/>
              <a:rect l="0" t="0" r="0" b="0"/>
              <a:pathLst>
                <a:path w="19051" h="409531">
                  <a:moveTo>
                    <a:pt x="19050" y="19005"/>
                  </a:moveTo>
                  <a:lnTo>
                    <a:pt x="19050" y="19005"/>
                  </a:lnTo>
                  <a:lnTo>
                    <a:pt x="19050" y="0"/>
                  </a:lnTo>
                  <a:lnTo>
                    <a:pt x="19050" y="42517"/>
                  </a:lnTo>
                  <a:lnTo>
                    <a:pt x="19050" y="88577"/>
                  </a:lnTo>
                  <a:lnTo>
                    <a:pt x="19050" y="133687"/>
                  </a:lnTo>
                  <a:lnTo>
                    <a:pt x="19050" y="180980"/>
                  </a:lnTo>
                  <a:lnTo>
                    <a:pt x="19050" y="228562"/>
                  </a:lnTo>
                  <a:lnTo>
                    <a:pt x="16228" y="257132"/>
                  </a:lnTo>
                  <a:lnTo>
                    <a:pt x="10408" y="303697"/>
                  </a:lnTo>
                  <a:lnTo>
                    <a:pt x="9642" y="344179"/>
                  </a:lnTo>
                  <a:lnTo>
                    <a:pt x="889" y="386815"/>
                  </a:lnTo>
                  <a:lnTo>
                    <a:pt x="0" y="409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862"/>
          <p:cNvSpPr/>
          <p:nvPr>
            <p:custDataLst>
              <p:tags r:id="rId8"/>
            </p:custDataLst>
          </p:nvPr>
        </p:nvSpPr>
        <p:spPr>
          <a:xfrm>
            <a:off x="3667125" y="4086342"/>
            <a:ext cx="466168" cy="342784"/>
          </a:xfrm>
          <a:custGeom>
            <a:avLst/>
            <a:gdLst/>
            <a:ahLst/>
            <a:cxnLst/>
            <a:rect l="0" t="0" r="0" b="0"/>
            <a:pathLst>
              <a:path w="466168" h="342784">
                <a:moveTo>
                  <a:pt x="76200" y="9408"/>
                </a:moveTo>
                <a:lnTo>
                  <a:pt x="76200" y="9408"/>
                </a:lnTo>
                <a:lnTo>
                  <a:pt x="66792" y="9408"/>
                </a:lnTo>
                <a:lnTo>
                  <a:pt x="57267" y="0"/>
                </a:lnTo>
                <a:lnTo>
                  <a:pt x="57160" y="8094"/>
                </a:lnTo>
                <a:lnTo>
                  <a:pt x="58215" y="8532"/>
                </a:lnTo>
                <a:lnTo>
                  <a:pt x="62210" y="9019"/>
                </a:lnTo>
                <a:lnTo>
                  <a:pt x="63698" y="10207"/>
                </a:lnTo>
                <a:lnTo>
                  <a:pt x="65352" y="14349"/>
                </a:lnTo>
                <a:lnTo>
                  <a:pt x="66851" y="15877"/>
                </a:lnTo>
                <a:lnTo>
                  <a:pt x="93460" y="26293"/>
                </a:lnTo>
                <a:lnTo>
                  <a:pt x="112653" y="33087"/>
                </a:lnTo>
                <a:lnTo>
                  <a:pt x="156723" y="53943"/>
                </a:lnTo>
                <a:lnTo>
                  <a:pt x="200594" y="69744"/>
                </a:lnTo>
                <a:lnTo>
                  <a:pt x="247725" y="85609"/>
                </a:lnTo>
                <a:lnTo>
                  <a:pt x="295285" y="101483"/>
                </a:lnTo>
                <a:lnTo>
                  <a:pt x="342902" y="122415"/>
                </a:lnTo>
                <a:lnTo>
                  <a:pt x="386793" y="137340"/>
                </a:lnTo>
                <a:lnTo>
                  <a:pt x="416204" y="152405"/>
                </a:lnTo>
                <a:lnTo>
                  <a:pt x="424163" y="157629"/>
                </a:lnTo>
                <a:lnTo>
                  <a:pt x="437896" y="163805"/>
                </a:lnTo>
                <a:lnTo>
                  <a:pt x="444387" y="167987"/>
                </a:lnTo>
                <a:lnTo>
                  <a:pt x="453991" y="171400"/>
                </a:lnTo>
                <a:lnTo>
                  <a:pt x="466167" y="180427"/>
                </a:lnTo>
                <a:lnTo>
                  <a:pt x="458475" y="189021"/>
                </a:lnTo>
                <a:lnTo>
                  <a:pt x="413985" y="202126"/>
                </a:lnTo>
                <a:lnTo>
                  <a:pt x="376289" y="209529"/>
                </a:lnTo>
                <a:lnTo>
                  <a:pt x="334640" y="219604"/>
                </a:lnTo>
                <a:lnTo>
                  <a:pt x="295525" y="231786"/>
                </a:lnTo>
                <a:lnTo>
                  <a:pt x="249620" y="244383"/>
                </a:lnTo>
                <a:lnTo>
                  <a:pt x="212368" y="253890"/>
                </a:lnTo>
                <a:lnTo>
                  <a:pt x="175578" y="263410"/>
                </a:lnTo>
                <a:lnTo>
                  <a:pt x="134165" y="276108"/>
                </a:lnTo>
                <a:lnTo>
                  <a:pt x="86891" y="291983"/>
                </a:lnTo>
                <a:lnTo>
                  <a:pt x="41176" y="314208"/>
                </a:lnTo>
                <a:lnTo>
                  <a:pt x="17142" y="330083"/>
                </a:lnTo>
                <a:lnTo>
                  <a:pt x="10724" y="338550"/>
                </a:lnTo>
                <a:lnTo>
                  <a:pt x="0" y="3427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218"/>
          <p:cNvGrpSpPr/>
          <p:nvPr/>
        </p:nvGrpSpPr>
        <p:grpSpPr>
          <a:xfrm>
            <a:off x="4467264" y="4095867"/>
            <a:ext cx="361618" cy="418984"/>
            <a:chOff x="4467264" y="4095867"/>
            <a:chExt cx="361618" cy="418984"/>
          </a:xfrm>
        </p:grpSpPr>
        <p:sp>
          <p:nvSpPr>
            <p:cNvPr id="104" name="SMARTInkShape-863"/>
            <p:cNvSpPr/>
            <p:nvPr>
              <p:custDataLst>
                <p:tags r:id="rId180"/>
              </p:custDataLst>
            </p:nvPr>
          </p:nvSpPr>
          <p:spPr>
            <a:xfrm>
              <a:off x="4467264" y="4233224"/>
              <a:ext cx="228562" cy="157802"/>
            </a:xfrm>
            <a:custGeom>
              <a:avLst/>
              <a:gdLst/>
              <a:ahLst/>
              <a:cxnLst/>
              <a:rect l="0" t="0" r="0" b="0"/>
              <a:pathLst>
                <a:path w="228562" h="157802">
                  <a:moveTo>
                    <a:pt x="85686" y="91126"/>
                  </a:moveTo>
                  <a:lnTo>
                    <a:pt x="85686" y="91126"/>
                  </a:lnTo>
                  <a:lnTo>
                    <a:pt x="93887" y="91126"/>
                  </a:lnTo>
                  <a:lnTo>
                    <a:pt x="94328" y="90068"/>
                  </a:lnTo>
                  <a:lnTo>
                    <a:pt x="94819" y="86070"/>
                  </a:lnTo>
                  <a:lnTo>
                    <a:pt x="96007" y="84580"/>
                  </a:lnTo>
                  <a:lnTo>
                    <a:pt x="103378" y="81994"/>
                  </a:lnTo>
                  <a:lnTo>
                    <a:pt x="104132" y="78953"/>
                  </a:lnTo>
                  <a:lnTo>
                    <a:pt x="104333" y="76661"/>
                  </a:lnTo>
                  <a:lnTo>
                    <a:pt x="107379" y="71292"/>
                  </a:lnTo>
                  <a:lnTo>
                    <a:pt x="109673" y="68378"/>
                  </a:lnTo>
                  <a:lnTo>
                    <a:pt x="115044" y="65141"/>
                  </a:lnTo>
                  <a:lnTo>
                    <a:pt x="117958" y="64278"/>
                  </a:lnTo>
                  <a:lnTo>
                    <a:pt x="119901" y="62644"/>
                  </a:lnTo>
                  <a:lnTo>
                    <a:pt x="131258" y="42859"/>
                  </a:lnTo>
                  <a:lnTo>
                    <a:pt x="133300" y="16688"/>
                  </a:lnTo>
                  <a:lnTo>
                    <a:pt x="125109" y="6880"/>
                  </a:lnTo>
                  <a:lnTo>
                    <a:pt x="121552" y="6058"/>
                  </a:lnTo>
                  <a:lnTo>
                    <a:pt x="119122" y="5839"/>
                  </a:lnTo>
                  <a:lnTo>
                    <a:pt x="113599" y="2774"/>
                  </a:lnTo>
                  <a:lnTo>
                    <a:pt x="110645" y="475"/>
                  </a:lnTo>
                  <a:lnTo>
                    <a:pt x="107617" y="0"/>
                  </a:lnTo>
                  <a:lnTo>
                    <a:pt x="104540" y="742"/>
                  </a:lnTo>
                  <a:lnTo>
                    <a:pt x="98299" y="3330"/>
                  </a:lnTo>
                  <a:lnTo>
                    <a:pt x="67926" y="10377"/>
                  </a:lnTo>
                  <a:lnTo>
                    <a:pt x="48174" y="21865"/>
                  </a:lnTo>
                  <a:lnTo>
                    <a:pt x="44803" y="22727"/>
                  </a:lnTo>
                  <a:lnTo>
                    <a:pt x="17194" y="45758"/>
                  </a:lnTo>
                  <a:lnTo>
                    <a:pt x="12912" y="52618"/>
                  </a:lnTo>
                  <a:lnTo>
                    <a:pt x="9951" y="59195"/>
                  </a:lnTo>
                  <a:lnTo>
                    <a:pt x="5106" y="65646"/>
                  </a:lnTo>
                  <a:lnTo>
                    <a:pt x="2248" y="74863"/>
                  </a:lnTo>
                  <a:lnTo>
                    <a:pt x="0" y="113234"/>
                  </a:lnTo>
                  <a:lnTo>
                    <a:pt x="2801" y="119649"/>
                  </a:lnTo>
                  <a:lnTo>
                    <a:pt x="5029" y="122842"/>
                  </a:lnTo>
                  <a:lnTo>
                    <a:pt x="10327" y="126389"/>
                  </a:lnTo>
                  <a:lnTo>
                    <a:pt x="17268" y="127964"/>
                  </a:lnTo>
                  <a:lnTo>
                    <a:pt x="55440" y="129177"/>
                  </a:lnTo>
                  <a:lnTo>
                    <a:pt x="64482" y="126382"/>
                  </a:lnTo>
                  <a:lnTo>
                    <a:pt x="88773" y="114035"/>
                  </a:lnTo>
                  <a:lnTo>
                    <a:pt x="117346" y="102910"/>
                  </a:lnTo>
                  <a:lnTo>
                    <a:pt x="125510" y="97069"/>
                  </a:lnTo>
                  <a:lnTo>
                    <a:pt x="136056" y="82774"/>
                  </a:lnTo>
                  <a:lnTo>
                    <a:pt x="142555" y="67643"/>
                  </a:lnTo>
                  <a:lnTo>
                    <a:pt x="144765" y="65946"/>
                  </a:lnTo>
                  <a:lnTo>
                    <a:pt x="147297" y="64814"/>
                  </a:lnTo>
                  <a:lnTo>
                    <a:pt x="148985" y="63001"/>
                  </a:lnTo>
                  <a:lnTo>
                    <a:pt x="152322" y="53160"/>
                  </a:lnTo>
                  <a:lnTo>
                    <a:pt x="152350" y="58122"/>
                  </a:lnTo>
                  <a:lnTo>
                    <a:pt x="155178" y="63405"/>
                  </a:lnTo>
                  <a:lnTo>
                    <a:pt x="158905" y="69280"/>
                  </a:lnTo>
                  <a:lnTo>
                    <a:pt x="161297" y="81676"/>
                  </a:lnTo>
                  <a:lnTo>
                    <a:pt x="161493" y="84826"/>
                  </a:lnTo>
                  <a:lnTo>
                    <a:pt x="164534" y="91148"/>
                  </a:lnTo>
                  <a:lnTo>
                    <a:pt x="168354" y="97486"/>
                  </a:lnTo>
                  <a:lnTo>
                    <a:pt x="171563" y="107004"/>
                  </a:lnTo>
                  <a:lnTo>
                    <a:pt x="197221" y="138751"/>
                  </a:lnTo>
                  <a:lnTo>
                    <a:pt x="198143" y="141926"/>
                  </a:lnTo>
                  <a:lnTo>
                    <a:pt x="204811" y="148276"/>
                  </a:lnTo>
                  <a:lnTo>
                    <a:pt x="213772" y="153568"/>
                  </a:lnTo>
                  <a:lnTo>
                    <a:pt x="228561" y="157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64"/>
            <p:cNvSpPr/>
            <p:nvPr>
              <p:custDataLst>
                <p:tags r:id="rId181"/>
              </p:custDataLst>
            </p:nvPr>
          </p:nvSpPr>
          <p:spPr>
            <a:xfrm>
              <a:off x="4714875" y="4095867"/>
              <a:ext cx="114007" cy="418984"/>
            </a:xfrm>
            <a:custGeom>
              <a:avLst/>
              <a:gdLst/>
              <a:ahLst/>
              <a:cxnLst/>
              <a:rect l="0" t="0" r="0" b="0"/>
              <a:pathLst>
                <a:path w="114007" h="418984">
                  <a:moveTo>
                    <a:pt x="47625" y="9408"/>
                  </a:moveTo>
                  <a:lnTo>
                    <a:pt x="47625" y="9408"/>
                  </a:lnTo>
                  <a:lnTo>
                    <a:pt x="47625" y="0"/>
                  </a:lnTo>
                  <a:lnTo>
                    <a:pt x="47625" y="13150"/>
                  </a:lnTo>
                  <a:lnTo>
                    <a:pt x="50447" y="19185"/>
                  </a:lnTo>
                  <a:lnTo>
                    <a:pt x="73135" y="61647"/>
                  </a:lnTo>
                  <a:lnTo>
                    <a:pt x="88914" y="105266"/>
                  </a:lnTo>
                  <a:lnTo>
                    <a:pt x="100544" y="137390"/>
                  </a:lnTo>
                  <a:lnTo>
                    <a:pt x="106761" y="179484"/>
                  </a:lnTo>
                  <a:lnTo>
                    <a:pt x="112811" y="218686"/>
                  </a:lnTo>
                  <a:lnTo>
                    <a:pt x="114006" y="257005"/>
                  </a:lnTo>
                  <a:lnTo>
                    <a:pt x="111420" y="295148"/>
                  </a:lnTo>
                  <a:lnTo>
                    <a:pt x="96987" y="341723"/>
                  </a:lnTo>
                  <a:lnTo>
                    <a:pt x="69242" y="377150"/>
                  </a:lnTo>
                  <a:lnTo>
                    <a:pt x="38020" y="399023"/>
                  </a:lnTo>
                  <a:lnTo>
                    <a:pt x="0" y="41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865"/>
          <p:cNvSpPr/>
          <p:nvPr>
            <p:custDataLst>
              <p:tags r:id="rId9"/>
            </p:custDataLst>
          </p:nvPr>
        </p:nvSpPr>
        <p:spPr>
          <a:xfrm>
            <a:off x="6905625" y="5400675"/>
            <a:ext cx="4400551" cy="226552"/>
          </a:xfrm>
          <a:custGeom>
            <a:avLst/>
            <a:gdLst/>
            <a:ahLst/>
            <a:cxnLst/>
            <a:rect l="0" t="0" r="0" b="0"/>
            <a:pathLst>
              <a:path w="4400551" h="226552">
                <a:moveTo>
                  <a:pt x="0" y="0"/>
                </a:moveTo>
                <a:lnTo>
                  <a:pt x="0" y="0"/>
                </a:lnTo>
                <a:lnTo>
                  <a:pt x="8200" y="8201"/>
                </a:lnTo>
                <a:lnTo>
                  <a:pt x="14189" y="9132"/>
                </a:lnTo>
                <a:lnTo>
                  <a:pt x="59401" y="9520"/>
                </a:lnTo>
                <a:lnTo>
                  <a:pt x="101733" y="9525"/>
                </a:lnTo>
                <a:lnTo>
                  <a:pt x="147116" y="18167"/>
                </a:lnTo>
                <a:lnTo>
                  <a:pt x="191058" y="18934"/>
                </a:lnTo>
                <a:lnTo>
                  <a:pt x="238199" y="21857"/>
                </a:lnTo>
                <a:lnTo>
                  <a:pt x="281296" y="27248"/>
                </a:lnTo>
                <a:lnTo>
                  <a:pt x="318062" y="28182"/>
                </a:lnTo>
                <a:lnTo>
                  <a:pt x="355767" y="28459"/>
                </a:lnTo>
                <a:lnTo>
                  <a:pt x="398806" y="28541"/>
                </a:lnTo>
                <a:lnTo>
                  <a:pt x="445071" y="28565"/>
                </a:lnTo>
                <a:lnTo>
                  <a:pt x="479327" y="28570"/>
                </a:lnTo>
                <a:lnTo>
                  <a:pt x="515717" y="28573"/>
                </a:lnTo>
                <a:lnTo>
                  <a:pt x="553058" y="28575"/>
                </a:lnTo>
                <a:lnTo>
                  <a:pt x="590821" y="25753"/>
                </a:lnTo>
                <a:lnTo>
                  <a:pt x="629828" y="22030"/>
                </a:lnTo>
                <a:lnTo>
                  <a:pt x="671860" y="20374"/>
                </a:lnTo>
                <a:lnTo>
                  <a:pt x="715235" y="19638"/>
                </a:lnTo>
                <a:lnTo>
                  <a:pt x="759207" y="19312"/>
                </a:lnTo>
                <a:lnTo>
                  <a:pt x="803445" y="19166"/>
                </a:lnTo>
                <a:lnTo>
                  <a:pt x="850622" y="19102"/>
                </a:lnTo>
                <a:lnTo>
                  <a:pt x="875057" y="19084"/>
                </a:lnTo>
                <a:lnTo>
                  <a:pt x="899813" y="19073"/>
                </a:lnTo>
                <a:lnTo>
                  <a:pt x="924784" y="19066"/>
                </a:lnTo>
                <a:lnTo>
                  <a:pt x="949898" y="19060"/>
                </a:lnTo>
                <a:lnTo>
                  <a:pt x="977224" y="19057"/>
                </a:lnTo>
                <a:lnTo>
                  <a:pt x="1006025" y="19055"/>
                </a:lnTo>
                <a:lnTo>
                  <a:pt x="1035807" y="19053"/>
                </a:lnTo>
                <a:lnTo>
                  <a:pt x="1065188" y="19052"/>
                </a:lnTo>
                <a:lnTo>
                  <a:pt x="1094301" y="19051"/>
                </a:lnTo>
                <a:lnTo>
                  <a:pt x="1123233" y="19050"/>
                </a:lnTo>
                <a:lnTo>
                  <a:pt x="1152047" y="19050"/>
                </a:lnTo>
                <a:lnTo>
                  <a:pt x="1180781" y="19050"/>
                </a:lnTo>
                <a:lnTo>
                  <a:pt x="1209463" y="19050"/>
                </a:lnTo>
                <a:lnTo>
                  <a:pt x="1238109" y="19050"/>
                </a:lnTo>
                <a:lnTo>
                  <a:pt x="1266730" y="19050"/>
                </a:lnTo>
                <a:lnTo>
                  <a:pt x="1295336" y="19050"/>
                </a:lnTo>
                <a:lnTo>
                  <a:pt x="1323932" y="19050"/>
                </a:lnTo>
                <a:lnTo>
                  <a:pt x="1352521" y="19050"/>
                </a:lnTo>
                <a:lnTo>
                  <a:pt x="1381106" y="19050"/>
                </a:lnTo>
                <a:lnTo>
                  <a:pt x="1411804" y="19050"/>
                </a:lnTo>
                <a:lnTo>
                  <a:pt x="1443911" y="19050"/>
                </a:lnTo>
                <a:lnTo>
                  <a:pt x="1476957" y="19050"/>
                </a:lnTo>
                <a:lnTo>
                  <a:pt x="1509571" y="19050"/>
                </a:lnTo>
                <a:lnTo>
                  <a:pt x="1541897" y="19050"/>
                </a:lnTo>
                <a:lnTo>
                  <a:pt x="1574031" y="19050"/>
                </a:lnTo>
                <a:lnTo>
                  <a:pt x="1607096" y="19050"/>
                </a:lnTo>
                <a:lnTo>
                  <a:pt x="1640780" y="19050"/>
                </a:lnTo>
                <a:lnTo>
                  <a:pt x="1674878" y="19050"/>
                </a:lnTo>
                <a:lnTo>
                  <a:pt x="1707136" y="20108"/>
                </a:lnTo>
                <a:lnTo>
                  <a:pt x="1738166" y="21872"/>
                </a:lnTo>
                <a:lnTo>
                  <a:pt x="1768377" y="24106"/>
                </a:lnTo>
                <a:lnTo>
                  <a:pt x="1800160" y="25595"/>
                </a:lnTo>
                <a:lnTo>
                  <a:pt x="1832990" y="26589"/>
                </a:lnTo>
                <a:lnTo>
                  <a:pt x="1866518" y="27251"/>
                </a:lnTo>
                <a:lnTo>
                  <a:pt x="1900513" y="27692"/>
                </a:lnTo>
                <a:lnTo>
                  <a:pt x="1934816" y="27987"/>
                </a:lnTo>
                <a:lnTo>
                  <a:pt x="1969328" y="28182"/>
                </a:lnTo>
                <a:lnTo>
                  <a:pt x="2003976" y="29371"/>
                </a:lnTo>
                <a:lnTo>
                  <a:pt x="2038718" y="31223"/>
                </a:lnTo>
                <a:lnTo>
                  <a:pt x="2073521" y="33515"/>
                </a:lnTo>
                <a:lnTo>
                  <a:pt x="2109422" y="35044"/>
                </a:lnTo>
                <a:lnTo>
                  <a:pt x="2146056" y="36063"/>
                </a:lnTo>
                <a:lnTo>
                  <a:pt x="2183179" y="36742"/>
                </a:lnTo>
                <a:lnTo>
                  <a:pt x="2218510" y="38252"/>
                </a:lnTo>
                <a:lnTo>
                  <a:pt x="2252649" y="40318"/>
                </a:lnTo>
                <a:lnTo>
                  <a:pt x="2285991" y="42754"/>
                </a:lnTo>
                <a:lnTo>
                  <a:pt x="2321978" y="45436"/>
                </a:lnTo>
                <a:lnTo>
                  <a:pt x="2359727" y="48282"/>
                </a:lnTo>
                <a:lnTo>
                  <a:pt x="2398651" y="51238"/>
                </a:lnTo>
                <a:lnTo>
                  <a:pt x="2435185" y="54267"/>
                </a:lnTo>
                <a:lnTo>
                  <a:pt x="2470123" y="57345"/>
                </a:lnTo>
                <a:lnTo>
                  <a:pt x="2503999" y="60454"/>
                </a:lnTo>
                <a:lnTo>
                  <a:pt x="2539283" y="62528"/>
                </a:lnTo>
                <a:lnTo>
                  <a:pt x="2575505" y="63910"/>
                </a:lnTo>
                <a:lnTo>
                  <a:pt x="2612353" y="64832"/>
                </a:lnTo>
                <a:lnTo>
                  <a:pt x="2647501" y="66504"/>
                </a:lnTo>
                <a:lnTo>
                  <a:pt x="2681518" y="68678"/>
                </a:lnTo>
                <a:lnTo>
                  <a:pt x="2714778" y="71185"/>
                </a:lnTo>
                <a:lnTo>
                  <a:pt x="2748594" y="73915"/>
                </a:lnTo>
                <a:lnTo>
                  <a:pt x="2782780" y="76793"/>
                </a:lnTo>
                <a:lnTo>
                  <a:pt x="2817212" y="79771"/>
                </a:lnTo>
                <a:lnTo>
                  <a:pt x="2851807" y="82814"/>
                </a:lnTo>
                <a:lnTo>
                  <a:pt x="2886513" y="85901"/>
                </a:lnTo>
                <a:lnTo>
                  <a:pt x="2921292" y="89017"/>
                </a:lnTo>
                <a:lnTo>
                  <a:pt x="2956120" y="92153"/>
                </a:lnTo>
                <a:lnTo>
                  <a:pt x="2990980" y="95302"/>
                </a:lnTo>
                <a:lnTo>
                  <a:pt x="3025862" y="98459"/>
                </a:lnTo>
                <a:lnTo>
                  <a:pt x="3059699" y="101623"/>
                </a:lnTo>
                <a:lnTo>
                  <a:pt x="3092841" y="104791"/>
                </a:lnTo>
                <a:lnTo>
                  <a:pt x="3125520" y="107960"/>
                </a:lnTo>
                <a:lnTo>
                  <a:pt x="3157889" y="111132"/>
                </a:lnTo>
                <a:lnTo>
                  <a:pt x="3190050" y="114305"/>
                </a:lnTo>
                <a:lnTo>
                  <a:pt x="3222075" y="117478"/>
                </a:lnTo>
                <a:lnTo>
                  <a:pt x="3254008" y="120652"/>
                </a:lnTo>
                <a:lnTo>
                  <a:pt x="3285881" y="123826"/>
                </a:lnTo>
                <a:lnTo>
                  <a:pt x="3317713" y="127001"/>
                </a:lnTo>
                <a:lnTo>
                  <a:pt x="3349516" y="130175"/>
                </a:lnTo>
                <a:lnTo>
                  <a:pt x="3381303" y="133350"/>
                </a:lnTo>
                <a:lnTo>
                  <a:pt x="3413076" y="136525"/>
                </a:lnTo>
                <a:lnTo>
                  <a:pt x="3443784" y="138642"/>
                </a:lnTo>
                <a:lnTo>
                  <a:pt x="3473781" y="140053"/>
                </a:lnTo>
                <a:lnTo>
                  <a:pt x="3503303" y="140994"/>
                </a:lnTo>
                <a:lnTo>
                  <a:pt x="3533570" y="142679"/>
                </a:lnTo>
                <a:lnTo>
                  <a:pt x="3564329" y="144861"/>
                </a:lnTo>
                <a:lnTo>
                  <a:pt x="3595419" y="147374"/>
                </a:lnTo>
                <a:lnTo>
                  <a:pt x="3625672" y="150108"/>
                </a:lnTo>
                <a:lnTo>
                  <a:pt x="3655364" y="152988"/>
                </a:lnTo>
                <a:lnTo>
                  <a:pt x="3684684" y="155968"/>
                </a:lnTo>
                <a:lnTo>
                  <a:pt x="3713755" y="159012"/>
                </a:lnTo>
                <a:lnTo>
                  <a:pt x="3742662" y="162100"/>
                </a:lnTo>
                <a:lnTo>
                  <a:pt x="3771457" y="165217"/>
                </a:lnTo>
                <a:lnTo>
                  <a:pt x="3799123" y="168353"/>
                </a:lnTo>
                <a:lnTo>
                  <a:pt x="3826032" y="171502"/>
                </a:lnTo>
                <a:lnTo>
                  <a:pt x="3852438" y="174659"/>
                </a:lnTo>
                <a:lnTo>
                  <a:pt x="3878508" y="177823"/>
                </a:lnTo>
                <a:lnTo>
                  <a:pt x="3904356" y="180991"/>
                </a:lnTo>
                <a:lnTo>
                  <a:pt x="3930055" y="184160"/>
                </a:lnTo>
                <a:lnTo>
                  <a:pt x="3954595" y="186274"/>
                </a:lnTo>
                <a:lnTo>
                  <a:pt x="4001617" y="188621"/>
                </a:lnTo>
                <a:lnTo>
                  <a:pt x="4047210" y="192487"/>
                </a:lnTo>
                <a:lnTo>
                  <a:pt x="4091111" y="197733"/>
                </a:lnTo>
                <a:lnTo>
                  <a:pt x="4131787" y="203593"/>
                </a:lnTo>
                <a:lnTo>
                  <a:pt x="4168211" y="209725"/>
                </a:lnTo>
                <a:lnTo>
                  <a:pt x="4202039" y="214919"/>
                </a:lnTo>
                <a:lnTo>
                  <a:pt x="4234712" y="217228"/>
                </a:lnTo>
                <a:lnTo>
                  <a:pt x="4277800" y="223584"/>
                </a:lnTo>
                <a:lnTo>
                  <a:pt x="4323739" y="226551"/>
                </a:lnTo>
                <a:lnTo>
                  <a:pt x="4369660" y="220865"/>
                </a:lnTo>
                <a:lnTo>
                  <a:pt x="440055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220"/>
          <p:cNvGrpSpPr/>
          <p:nvPr/>
        </p:nvGrpSpPr>
        <p:grpSpPr>
          <a:xfrm>
            <a:off x="6934200" y="4371975"/>
            <a:ext cx="3743326" cy="1381115"/>
            <a:chOff x="6934200" y="4371975"/>
            <a:chExt cx="3743326" cy="1381115"/>
          </a:xfrm>
        </p:grpSpPr>
        <p:sp>
          <p:nvSpPr>
            <p:cNvPr id="108" name="SMARTInkShape-866"/>
            <p:cNvSpPr/>
            <p:nvPr>
              <p:custDataLst>
                <p:tags r:id="rId175"/>
              </p:custDataLst>
            </p:nvPr>
          </p:nvSpPr>
          <p:spPr>
            <a:xfrm>
              <a:off x="6934200" y="4371975"/>
              <a:ext cx="3743326" cy="1152526"/>
            </a:xfrm>
            <a:custGeom>
              <a:avLst/>
              <a:gdLst/>
              <a:ahLst/>
              <a:cxnLst/>
              <a:rect l="0" t="0" r="0" b="0"/>
              <a:pathLst>
                <a:path w="3743326" h="1152526">
                  <a:moveTo>
                    <a:pt x="0" y="857250"/>
                  </a:moveTo>
                  <a:lnTo>
                    <a:pt x="0" y="857250"/>
                  </a:lnTo>
                  <a:lnTo>
                    <a:pt x="44737" y="857250"/>
                  </a:lnTo>
                  <a:lnTo>
                    <a:pt x="79377" y="857250"/>
                  </a:lnTo>
                  <a:lnTo>
                    <a:pt x="85726" y="860072"/>
                  </a:lnTo>
                  <a:lnTo>
                    <a:pt x="88901" y="862306"/>
                  </a:lnTo>
                  <a:lnTo>
                    <a:pt x="103481" y="865451"/>
                  </a:lnTo>
                  <a:lnTo>
                    <a:pt x="120825" y="867571"/>
                  </a:lnTo>
                  <a:lnTo>
                    <a:pt x="144610" y="874942"/>
                  </a:lnTo>
                  <a:lnTo>
                    <a:pt x="190691" y="876247"/>
                  </a:lnTo>
                  <a:lnTo>
                    <a:pt x="203285" y="877334"/>
                  </a:lnTo>
                  <a:lnTo>
                    <a:pt x="241307" y="884940"/>
                  </a:lnTo>
                  <a:lnTo>
                    <a:pt x="285750" y="885773"/>
                  </a:lnTo>
                  <a:lnTo>
                    <a:pt x="307622" y="882988"/>
                  </a:lnTo>
                  <a:lnTo>
                    <a:pt x="354658" y="876886"/>
                  </a:lnTo>
                  <a:lnTo>
                    <a:pt x="402232" y="873529"/>
                  </a:lnTo>
                  <a:lnTo>
                    <a:pt x="446904" y="867664"/>
                  </a:lnTo>
                  <a:lnTo>
                    <a:pt x="487137" y="861836"/>
                  </a:lnTo>
                  <a:lnTo>
                    <a:pt x="533579" y="857854"/>
                  </a:lnTo>
                  <a:lnTo>
                    <a:pt x="559206" y="854607"/>
                  </a:lnTo>
                  <a:lnTo>
                    <a:pt x="600964" y="842085"/>
                  </a:lnTo>
                  <a:lnTo>
                    <a:pt x="642762" y="833656"/>
                  </a:lnTo>
                  <a:lnTo>
                    <a:pt x="686404" y="821792"/>
                  </a:lnTo>
                  <a:lnTo>
                    <a:pt x="711732" y="817111"/>
                  </a:lnTo>
                  <a:lnTo>
                    <a:pt x="753381" y="803006"/>
                  </a:lnTo>
                  <a:lnTo>
                    <a:pt x="795162" y="787365"/>
                  </a:lnTo>
                  <a:lnTo>
                    <a:pt x="839926" y="776548"/>
                  </a:lnTo>
                  <a:lnTo>
                    <a:pt x="869037" y="763855"/>
                  </a:lnTo>
                  <a:lnTo>
                    <a:pt x="914347" y="733998"/>
                  </a:lnTo>
                  <a:lnTo>
                    <a:pt x="958848" y="711233"/>
                  </a:lnTo>
                  <a:lnTo>
                    <a:pt x="990600" y="692507"/>
                  </a:lnTo>
                  <a:lnTo>
                    <a:pt x="1035050" y="658912"/>
                  </a:lnTo>
                  <a:lnTo>
                    <a:pt x="1079500" y="631051"/>
                  </a:lnTo>
                  <a:lnTo>
                    <a:pt x="1123950" y="597858"/>
                  </a:lnTo>
                  <a:lnTo>
                    <a:pt x="1169263" y="564377"/>
                  </a:lnTo>
                  <a:lnTo>
                    <a:pt x="1190645" y="548105"/>
                  </a:lnTo>
                  <a:lnTo>
                    <a:pt x="1211246" y="526466"/>
                  </a:lnTo>
                  <a:lnTo>
                    <a:pt x="1249160" y="493601"/>
                  </a:lnTo>
                  <a:lnTo>
                    <a:pt x="1269412" y="468905"/>
                  </a:lnTo>
                  <a:lnTo>
                    <a:pt x="1279616" y="460286"/>
                  </a:lnTo>
                  <a:lnTo>
                    <a:pt x="1297613" y="440327"/>
                  </a:lnTo>
                  <a:lnTo>
                    <a:pt x="1308025" y="431709"/>
                  </a:lnTo>
                  <a:lnTo>
                    <a:pt x="1339766" y="387441"/>
                  </a:lnTo>
                  <a:lnTo>
                    <a:pt x="1380535" y="340723"/>
                  </a:lnTo>
                  <a:lnTo>
                    <a:pt x="1412865" y="296696"/>
                  </a:lnTo>
                  <a:lnTo>
                    <a:pt x="1425926" y="276830"/>
                  </a:lnTo>
                  <a:lnTo>
                    <a:pt x="1433248" y="258588"/>
                  </a:lnTo>
                  <a:lnTo>
                    <a:pt x="1445151" y="238729"/>
                  </a:lnTo>
                  <a:lnTo>
                    <a:pt x="1447681" y="232043"/>
                  </a:lnTo>
                  <a:lnTo>
                    <a:pt x="1462885" y="206203"/>
                  </a:lnTo>
                  <a:lnTo>
                    <a:pt x="1466733" y="194564"/>
                  </a:lnTo>
                  <a:lnTo>
                    <a:pt x="1492655" y="153004"/>
                  </a:lnTo>
                  <a:lnTo>
                    <a:pt x="1495252" y="146318"/>
                  </a:lnTo>
                  <a:lnTo>
                    <a:pt x="1517767" y="120661"/>
                  </a:lnTo>
                  <a:lnTo>
                    <a:pt x="1535861" y="107952"/>
                  </a:lnTo>
                  <a:lnTo>
                    <a:pt x="1547159" y="92075"/>
                  </a:lnTo>
                  <a:lnTo>
                    <a:pt x="1587255" y="61383"/>
                  </a:lnTo>
                  <a:lnTo>
                    <a:pt x="1600151" y="55164"/>
                  </a:lnTo>
                  <a:lnTo>
                    <a:pt x="1616069" y="42071"/>
                  </a:lnTo>
                  <a:lnTo>
                    <a:pt x="1628774" y="36063"/>
                  </a:lnTo>
                  <a:lnTo>
                    <a:pt x="1631949" y="33567"/>
                  </a:lnTo>
                  <a:lnTo>
                    <a:pt x="1641122" y="30793"/>
                  </a:lnTo>
                  <a:lnTo>
                    <a:pt x="1651196" y="28502"/>
                  </a:lnTo>
                  <a:lnTo>
                    <a:pt x="1666287" y="21231"/>
                  </a:lnTo>
                  <a:lnTo>
                    <a:pt x="1669657" y="20504"/>
                  </a:lnTo>
                  <a:lnTo>
                    <a:pt x="1688696" y="11702"/>
                  </a:lnTo>
                  <a:lnTo>
                    <a:pt x="1735608" y="6759"/>
                  </a:lnTo>
                  <a:lnTo>
                    <a:pt x="1754300" y="1335"/>
                  </a:lnTo>
                  <a:lnTo>
                    <a:pt x="1801645" y="35"/>
                  </a:lnTo>
                  <a:lnTo>
                    <a:pt x="1846119" y="0"/>
                  </a:lnTo>
                  <a:lnTo>
                    <a:pt x="1870359" y="1058"/>
                  </a:lnTo>
                  <a:lnTo>
                    <a:pt x="1908201" y="8642"/>
                  </a:lnTo>
                  <a:lnTo>
                    <a:pt x="1952626" y="9473"/>
                  </a:lnTo>
                  <a:lnTo>
                    <a:pt x="1965325" y="10561"/>
                  </a:lnTo>
                  <a:lnTo>
                    <a:pt x="2006953" y="18461"/>
                  </a:lnTo>
                  <a:lnTo>
                    <a:pt x="2015929" y="19846"/>
                  </a:lnTo>
                  <a:lnTo>
                    <a:pt x="2057574" y="30793"/>
                  </a:lnTo>
                  <a:lnTo>
                    <a:pt x="2076502" y="35935"/>
                  </a:lnTo>
                  <a:lnTo>
                    <a:pt x="2095516" y="40281"/>
                  </a:lnTo>
                  <a:lnTo>
                    <a:pt x="2130779" y="57341"/>
                  </a:lnTo>
                  <a:lnTo>
                    <a:pt x="2134895" y="60453"/>
                  </a:lnTo>
                  <a:lnTo>
                    <a:pt x="2145112" y="63909"/>
                  </a:lnTo>
                  <a:lnTo>
                    <a:pt x="2162763" y="68678"/>
                  </a:lnTo>
                  <a:lnTo>
                    <a:pt x="2197504" y="85901"/>
                  </a:lnTo>
                  <a:lnTo>
                    <a:pt x="2240537" y="114305"/>
                  </a:lnTo>
                  <a:lnTo>
                    <a:pt x="2263863" y="131234"/>
                  </a:lnTo>
                  <a:lnTo>
                    <a:pt x="2310230" y="168013"/>
                  </a:lnTo>
                  <a:lnTo>
                    <a:pt x="2355444" y="211398"/>
                  </a:lnTo>
                  <a:lnTo>
                    <a:pt x="2379211" y="231248"/>
                  </a:lnTo>
                  <a:lnTo>
                    <a:pt x="2412965" y="274812"/>
                  </a:lnTo>
                  <a:lnTo>
                    <a:pt x="2440248" y="306248"/>
                  </a:lnTo>
                  <a:lnTo>
                    <a:pt x="2464814" y="326445"/>
                  </a:lnTo>
                  <a:lnTo>
                    <a:pt x="2492291" y="373693"/>
                  </a:lnTo>
                  <a:lnTo>
                    <a:pt x="2517771" y="416321"/>
                  </a:lnTo>
                  <a:lnTo>
                    <a:pt x="2543175" y="457804"/>
                  </a:lnTo>
                  <a:lnTo>
                    <a:pt x="2571750" y="502607"/>
                  </a:lnTo>
                  <a:lnTo>
                    <a:pt x="2598208" y="546385"/>
                  </a:lnTo>
                  <a:lnTo>
                    <a:pt x="2631684" y="591854"/>
                  </a:lnTo>
                  <a:lnTo>
                    <a:pt x="2673936" y="638350"/>
                  </a:lnTo>
                  <a:lnTo>
                    <a:pt x="2693117" y="668889"/>
                  </a:lnTo>
                  <a:lnTo>
                    <a:pt x="2740176" y="711593"/>
                  </a:lnTo>
                  <a:lnTo>
                    <a:pt x="2764256" y="740179"/>
                  </a:lnTo>
                  <a:lnTo>
                    <a:pt x="2806818" y="778270"/>
                  </a:lnTo>
                  <a:lnTo>
                    <a:pt x="2853013" y="807809"/>
                  </a:lnTo>
                  <a:lnTo>
                    <a:pt x="2888725" y="828018"/>
                  </a:lnTo>
                  <a:lnTo>
                    <a:pt x="2905245" y="835791"/>
                  </a:lnTo>
                  <a:lnTo>
                    <a:pt x="2944704" y="859063"/>
                  </a:lnTo>
                  <a:lnTo>
                    <a:pt x="2991045" y="878943"/>
                  </a:lnTo>
                  <a:lnTo>
                    <a:pt x="3031954" y="901852"/>
                  </a:lnTo>
                  <a:lnTo>
                    <a:pt x="3070466" y="921760"/>
                  </a:lnTo>
                  <a:lnTo>
                    <a:pt x="3113468" y="941254"/>
                  </a:lnTo>
                  <a:lnTo>
                    <a:pt x="3152536" y="957883"/>
                  </a:lnTo>
                  <a:lnTo>
                    <a:pt x="3190828" y="971359"/>
                  </a:lnTo>
                  <a:lnTo>
                    <a:pt x="3234023" y="989269"/>
                  </a:lnTo>
                  <a:lnTo>
                    <a:pt x="3270805" y="1001965"/>
                  </a:lnTo>
                  <a:lnTo>
                    <a:pt x="3308514" y="1012430"/>
                  </a:lnTo>
                  <a:lnTo>
                    <a:pt x="3352636" y="1031993"/>
                  </a:lnTo>
                  <a:lnTo>
                    <a:pt x="3388618" y="1043670"/>
                  </a:lnTo>
                  <a:lnTo>
                    <a:pt x="3426089" y="1054890"/>
                  </a:lnTo>
                  <a:lnTo>
                    <a:pt x="3464003" y="1070092"/>
                  </a:lnTo>
                  <a:lnTo>
                    <a:pt x="3502049" y="1081770"/>
                  </a:lnTo>
                  <a:lnTo>
                    <a:pt x="3539074" y="1091932"/>
                  </a:lnTo>
                  <a:lnTo>
                    <a:pt x="3583387" y="1104847"/>
                  </a:lnTo>
                  <a:lnTo>
                    <a:pt x="3627536" y="1117589"/>
                  </a:lnTo>
                  <a:lnTo>
                    <a:pt x="3673378" y="1130298"/>
                  </a:lnTo>
                  <a:lnTo>
                    <a:pt x="3714103" y="1143000"/>
                  </a:lnTo>
                  <a:lnTo>
                    <a:pt x="3743325" y="115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67"/>
            <p:cNvSpPr/>
            <p:nvPr>
              <p:custDataLst>
                <p:tags r:id="rId176"/>
              </p:custDataLst>
            </p:nvPr>
          </p:nvSpPr>
          <p:spPr>
            <a:xfrm>
              <a:off x="8829675" y="4457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68"/>
            <p:cNvSpPr/>
            <p:nvPr>
              <p:custDataLst>
                <p:tags r:id="rId177"/>
              </p:custDataLst>
            </p:nvPr>
          </p:nvSpPr>
          <p:spPr>
            <a:xfrm>
              <a:off x="8772525" y="49720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28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69"/>
            <p:cNvSpPr/>
            <p:nvPr>
              <p:custDataLst>
                <p:tags r:id="rId178"/>
              </p:custDataLst>
            </p:nvPr>
          </p:nvSpPr>
          <p:spPr>
            <a:xfrm>
              <a:off x="8763000" y="5305425"/>
              <a:ext cx="1" cy="171451"/>
            </a:xfrm>
            <a:custGeom>
              <a:avLst/>
              <a:gdLst/>
              <a:ahLst/>
              <a:cxnLst/>
              <a:rect l="0" t="0" r="0" b="0"/>
              <a:pathLst>
                <a:path w="1" h="171451">
                  <a:moveTo>
                    <a:pt x="0" y="0"/>
                  </a:moveTo>
                  <a:lnTo>
                    <a:pt x="0" y="0"/>
                  </a:lnTo>
                  <a:lnTo>
                    <a:pt x="0" y="46264"/>
                  </a:lnTo>
                  <a:lnTo>
                    <a:pt x="0" y="93212"/>
                  </a:lnTo>
                  <a:lnTo>
                    <a:pt x="0" y="13969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70"/>
            <p:cNvSpPr/>
            <p:nvPr>
              <p:custDataLst>
                <p:tags r:id="rId179"/>
              </p:custDataLst>
            </p:nvPr>
          </p:nvSpPr>
          <p:spPr>
            <a:xfrm>
              <a:off x="8667751" y="5572125"/>
              <a:ext cx="133350" cy="180965"/>
            </a:xfrm>
            <a:custGeom>
              <a:avLst/>
              <a:gdLst/>
              <a:ahLst/>
              <a:cxnLst/>
              <a:rect l="0" t="0" r="0" b="0"/>
              <a:pathLst>
                <a:path w="133350" h="180965">
                  <a:moveTo>
                    <a:pt x="85724" y="38100"/>
                  </a:moveTo>
                  <a:lnTo>
                    <a:pt x="85724" y="38100"/>
                  </a:lnTo>
                  <a:lnTo>
                    <a:pt x="85724" y="23635"/>
                  </a:lnTo>
                  <a:lnTo>
                    <a:pt x="84666" y="22106"/>
                  </a:lnTo>
                  <a:lnTo>
                    <a:pt x="82902" y="21087"/>
                  </a:lnTo>
                  <a:lnTo>
                    <a:pt x="77523" y="19452"/>
                  </a:lnTo>
                  <a:lnTo>
                    <a:pt x="76787" y="16407"/>
                  </a:lnTo>
                  <a:lnTo>
                    <a:pt x="76209" y="9644"/>
                  </a:lnTo>
                  <a:lnTo>
                    <a:pt x="67067" y="9528"/>
                  </a:lnTo>
                  <a:lnTo>
                    <a:pt x="58508" y="17726"/>
                  </a:lnTo>
                  <a:lnTo>
                    <a:pt x="52495" y="18658"/>
                  </a:lnTo>
                  <a:lnTo>
                    <a:pt x="50871" y="19847"/>
                  </a:lnTo>
                  <a:lnTo>
                    <a:pt x="42995" y="32273"/>
                  </a:lnTo>
                  <a:lnTo>
                    <a:pt x="37453" y="35511"/>
                  </a:lnTo>
                  <a:lnTo>
                    <a:pt x="34493" y="36373"/>
                  </a:lnTo>
                  <a:lnTo>
                    <a:pt x="32521" y="38007"/>
                  </a:lnTo>
                  <a:lnTo>
                    <a:pt x="21266" y="57330"/>
                  </a:lnTo>
                  <a:lnTo>
                    <a:pt x="20527" y="60445"/>
                  </a:lnTo>
                  <a:lnTo>
                    <a:pt x="11704" y="76217"/>
                  </a:lnTo>
                  <a:lnTo>
                    <a:pt x="10978" y="79386"/>
                  </a:lnTo>
                  <a:lnTo>
                    <a:pt x="2176" y="95251"/>
                  </a:lnTo>
                  <a:lnTo>
                    <a:pt x="4" y="142875"/>
                  </a:lnTo>
                  <a:lnTo>
                    <a:pt x="0" y="150519"/>
                  </a:lnTo>
                  <a:lnTo>
                    <a:pt x="19147" y="171538"/>
                  </a:lnTo>
                  <a:lnTo>
                    <a:pt x="23678" y="176075"/>
                  </a:lnTo>
                  <a:lnTo>
                    <a:pt x="29221" y="178797"/>
                  </a:lnTo>
                  <a:lnTo>
                    <a:pt x="46146" y="180938"/>
                  </a:lnTo>
                  <a:lnTo>
                    <a:pt x="52242" y="180964"/>
                  </a:lnTo>
                  <a:lnTo>
                    <a:pt x="57791" y="178148"/>
                  </a:lnTo>
                  <a:lnTo>
                    <a:pt x="63784" y="174427"/>
                  </a:lnTo>
                  <a:lnTo>
                    <a:pt x="69975" y="172773"/>
                  </a:lnTo>
                  <a:lnTo>
                    <a:pt x="72050" y="171274"/>
                  </a:lnTo>
                  <a:lnTo>
                    <a:pt x="73433" y="169216"/>
                  </a:lnTo>
                  <a:lnTo>
                    <a:pt x="74355" y="166785"/>
                  </a:lnTo>
                  <a:lnTo>
                    <a:pt x="77087" y="165165"/>
                  </a:lnTo>
                  <a:lnTo>
                    <a:pt x="88927" y="161827"/>
                  </a:lnTo>
                  <a:lnTo>
                    <a:pt x="91035" y="159743"/>
                  </a:lnTo>
                  <a:lnTo>
                    <a:pt x="102418" y="142683"/>
                  </a:lnTo>
                  <a:lnTo>
                    <a:pt x="104786" y="136439"/>
                  </a:lnTo>
                  <a:lnTo>
                    <a:pt x="121188" y="114295"/>
                  </a:lnTo>
                  <a:lnTo>
                    <a:pt x="123710" y="107948"/>
                  </a:lnTo>
                  <a:lnTo>
                    <a:pt x="130023" y="98425"/>
                  </a:lnTo>
                  <a:lnTo>
                    <a:pt x="132364" y="88900"/>
                  </a:lnTo>
                  <a:lnTo>
                    <a:pt x="133348" y="43126"/>
                  </a:lnTo>
                  <a:lnTo>
                    <a:pt x="133349" y="34532"/>
                  </a:lnTo>
                  <a:lnTo>
                    <a:pt x="130527" y="28400"/>
                  </a:lnTo>
                  <a:lnTo>
                    <a:pt x="119158" y="14541"/>
                  </a:lnTo>
                  <a:lnTo>
                    <a:pt x="113636" y="11754"/>
                  </a:lnTo>
                  <a:lnTo>
                    <a:pt x="110683" y="11011"/>
                  </a:lnTo>
                  <a:lnTo>
                    <a:pt x="95191" y="2182"/>
                  </a:lnTo>
                  <a:lnTo>
                    <a:pt x="666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21"/>
          <p:cNvGrpSpPr/>
          <p:nvPr/>
        </p:nvGrpSpPr>
        <p:grpSpPr>
          <a:xfrm>
            <a:off x="9420342" y="5439205"/>
            <a:ext cx="161809" cy="390093"/>
            <a:chOff x="9420342" y="5439205"/>
            <a:chExt cx="161809" cy="390093"/>
          </a:xfrm>
        </p:grpSpPr>
        <p:sp>
          <p:nvSpPr>
            <p:cNvPr id="114" name="SMARTInkShape-871"/>
            <p:cNvSpPr/>
            <p:nvPr>
              <p:custDataLst>
                <p:tags r:id="rId173"/>
              </p:custDataLst>
            </p:nvPr>
          </p:nvSpPr>
          <p:spPr>
            <a:xfrm>
              <a:off x="9467862" y="5439205"/>
              <a:ext cx="95239" cy="113834"/>
            </a:xfrm>
            <a:custGeom>
              <a:avLst/>
              <a:gdLst/>
              <a:ahLst/>
              <a:cxnLst/>
              <a:rect l="0" t="0" r="0" b="0"/>
              <a:pathLst>
                <a:path w="95239" h="113834">
                  <a:moveTo>
                    <a:pt x="95238" y="75770"/>
                  </a:moveTo>
                  <a:lnTo>
                    <a:pt x="95238" y="75770"/>
                  </a:lnTo>
                  <a:lnTo>
                    <a:pt x="95238" y="42173"/>
                  </a:lnTo>
                  <a:lnTo>
                    <a:pt x="94180" y="40673"/>
                  </a:lnTo>
                  <a:lnTo>
                    <a:pt x="92416" y="39671"/>
                  </a:lnTo>
                  <a:lnTo>
                    <a:pt x="86104" y="37787"/>
                  </a:lnTo>
                  <a:lnTo>
                    <a:pt x="80773" y="37704"/>
                  </a:lnTo>
                  <a:lnTo>
                    <a:pt x="75404" y="40507"/>
                  </a:lnTo>
                  <a:lnTo>
                    <a:pt x="68389" y="45874"/>
                  </a:lnTo>
                  <a:lnTo>
                    <a:pt x="59401" y="47993"/>
                  </a:lnTo>
                  <a:lnTo>
                    <a:pt x="50518" y="53664"/>
                  </a:lnTo>
                  <a:lnTo>
                    <a:pt x="44318" y="55362"/>
                  </a:lnTo>
                  <a:lnTo>
                    <a:pt x="42240" y="56872"/>
                  </a:lnTo>
                  <a:lnTo>
                    <a:pt x="40857" y="58938"/>
                  </a:lnTo>
                  <a:lnTo>
                    <a:pt x="38261" y="64056"/>
                  </a:lnTo>
                  <a:lnTo>
                    <a:pt x="22310" y="83029"/>
                  </a:lnTo>
                  <a:lnTo>
                    <a:pt x="20492" y="88874"/>
                  </a:lnTo>
                  <a:lnTo>
                    <a:pt x="18949" y="90856"/>
                  </a:lnTo>
                  <a:lnTo>
                    <a:pt x="14413" y="93058"/>
                  </a:lnTo>
                  <a:lnTo>
                    <a:pt x="13838" y="94704"/>
                  </a:lnTo>
                  <a:lnTo>
                    <a:pt x="14513" y="96859"/>
                  </a:lnTo>
                  <a:lnTo>
                    <a:pt x="18144" y="102866"/>
                  </a:lnTo>
                  <a:lnTo>
                    <a:pt x="18774" y="108963"/>
                  </a:lnTo>
                  <a:lnTo>
                    <a:pt x="19919" y="110599"/>
                  </a:lnTo>
                  <a:lnTo>
                    <a:pt x="21742" y="111690"/>
                  </a:lnTo>
                  <a:lnTo>
                    <a:pt x="28723" y="113583"/>
                  </a:lnTo>
                  <a:lnTo>
                    <a:pt x="41703" y="113833"/>
                  </a:lnTo>
                  <a:lnTo>
                    <a:pt x="47808" y="111031"/>
                  </a:lnTo>
                  <a:lnTo>
                    <a:pt x="64378" y="98060"/>
                  </a:lnTo>
                  <a:lnTo>
                    <a:pt x="73277" y="94722"/>
                  </a:lnTo>
                  <a:lnTo>
                    <a:pt x="79480" y="90190"/>
                  </a:lnTo>
                  <a:lnTo>
                    <a:pt x="82943" y="84648"/>
                  </a:lnTo>
                  <a:lnTo>
                    <a:pt x="83867" y="81689"/>
                  </a:lnTo>
                  <a:lnTo>
                    <a:pt x="85540" y="79715"/>
                  </a:lnTo>
                  <a:lnTo>
                    <a:pt x="90222" y="77523"/>
                  </a:lnTo>
                  <a:lnTo>
                    <a:pt x="91893" y="75880"/>
                  </a:lnTo>
                  <a:lnTo>
                    <a:pt x="93752" y="71233"/>
                  </a:lnTo>
                  <a:lnTo>
                    <a:pt x="95235" y="47633"/>
                  </a:lnTo>
                  <a:lnTo>
                    <a:pt x="62125" y="47195"/>
                  </a:lnTo>
                  <a:lnTo>
                    <a:pt x="60463" y="48253"/>
                  </a:lnTo>
                  <a:lnTo>
                    <a:pt x="59355" y="50017"/>
                  </a:lnTo>
                  <a:lnTo>
                    <a:pt x="57576" y="55396"/>
                  </a:lnTo>
                  <a:lnTo>
                    <a:pt x="54511" y="56132"/>
                  </a:lnTo>
                  <a:lnTo>
                    <a:pt x="52211" y="56327"/>
                  </a:lnTo>
                  <a:lnTo>
                    <a:pt x="50679" y="57516"/>
                  </a:lnTo>
                  <a:lnTo>
                    <a:pt x="39052" y="75677"/>
                  </a:lnTo>
                  <a:lnTo>
                    <a:pt x="38091" y="94389"/>
                  </a:lnTo>
                  <a:lnTo>
                    <a:pt x="55699" y="94817"/>
                  </a:lnTo>
                  <a:lnTo>
                    <a:pt x="74737" y="77210"/>
                  </a:lnTo>
                  <a:lnTo>
                    <a:pt x="76061" y="67696"/>
                  </a:lnTo>
                  <a:lnTo>
                    <a:pt x="76176" y="58171"/>
                  </a:lnTo>
                  <a:lnTo>
                    <a:pt x="67986" y="48646"/>
                  </a:lnTo>
                  <a:lnTo>
                    <a:pt x="58577" y="47322"/>
                  </a:lnTo>
                  <a:lnTo>
                    <a:pt x="49818" y="53766"/>
                  </a:lnTo>
                  <a:lnTo>
                    <a:pt x="40975" y="55844"/>
                  </a:lnTo>
                  <a:lnTo>
                    <a:pt x="34785" y="56331"/>
                  </a:lnTo>
                  <a:lnTo>
                    <a:pt x="32712" y="57520"/>
                  </a:lnTo>
                  <a:lnTo>
                    <a:pt x="31329" y="59369"/>
                  </a:lnTo>
                  <a:lnTo>
                    <a:pt x="30407" y="61661"/>
                  </a:lnTo>
                  <a:lnTo>
                    <a:pt x="28734" y="63189"/>
                  </a:lnTo>
                  <a:lnTo>
                    <a:pt x="18445" y="68463"/>
                  </a:lnTo>
                  <a:lnTo>
                    <a:pt x="11277" y="74327"/>
                  </a:lnTo>
                  <a:lnTo>
                    <a:pt x="10297" y="77950"/>
                  </a:lnTo>
                  <a:lnTo>
                    <a:pt x="9528" y="85168"/>
                  </a:lnTo>
                  <a:lnTo>
                    <a:pt x="31905" y="85292"/>
                  </a:lnTo>
                  <a:lnTo>
                    <a:pt x="38162" y="82472"/>
                  </a:lnTo>
                  <a:lnTo>
                    <a:pt x="44471" y="78748"/>
                  </a:lnTo>
                  <a:lnTo>
                    <a:pt x="50803" y="77094"/>
                  </a:lnTo>
                  <a:lnTo>
                    <a:pt x="52914" y="75594"/>
                  </a:lnTo>
                  <a:lnTo>
                    <a:pt x="54322" y="73536"/>
                  </a:lnTo>
                  <a:lnTo>
                    <a:pt x="55260" y="71105"/>
                  </a:lnTo>
                  <a:lnTo>
                    <a:pt x="56945" y="69485"/>
                  </a:lnTo>
                  <a:lnTo>
                    <a:pt x="61639" y="67685"/>
                  </a:lnTo>
                  <a:lnTo>
                    <a:pt x="63314" y="66147"/>
                  </a:lnTo>
                  <a:lnTo>
                    <a:pt x="71279" y="53114"/>
                  </a:lnTo>
                  <a:lnTo>
                    <a:pt x="76829" y="49825"/>
                  </a:lnTo>
                  <a:lnTo>
                    <a:pt x="79790" y="48948"/>
                  </a:lnTo>
                  <a:lnTo>
                    <a:pt x="81765" y="47305"/>
                  </a:lnTo>
                  <a:lnTo>
                    <a:pt x="83958" y="42658"/>
                  </a:lnTo>
                  <a:lnTo>
                    <a:pt x="85193" y="34091"/>
                  </a:lnTo>
                  <a:lnTo>
                    <a:pt x="84308" y="32109"/>
                  </a:lnTo>
                  <a:lnTo>
                    <a:pt x="82659" y="30788"/>
                  </a:lnTo>
                  <a:lnTo>
                    <a:pt x="80502" y="29907"/>
                  </a:lnTo>
                  <a:lnTo>
                    <a:pt x="79063" y="28261"/>
                  </a:lnTo>
                  <a:lnTo>
                    <a:pt x="77466" y="23610"/>
                  </a:lnTo>
                  <a:lnTo>
                    <a:pt x="75983" y="21947"/>
                  </a:lnTo>
                  <a:lnTo>
                    <a:pt x="68099" y="19058"/>
                  </a:lnTo>
                  <a:lnTo>
                    <a:pt x="44310" y="18631"/>
                  </a:lnTo>
                  <a:lnTo>
                    <a:pt x="38031" y="21447"/>
                  </a:lnTo>
                  <a:lnTo>
                    <a:pt x="31712" y="25168"/>
                  </a:lnTo>
                  <a:lnTo>
                    <a:pt x="22206" y="28321"/>
                  </a:lnTo>
                  <a:lnTo>
                    <a:pt x="1477" y="45744"/>
                  </a:lnTo>
                  <a:lnTo>
                    <a:pt x="26" y="56290"/>
                  </a:lnTo>
                  <a:lnTo>
                    <a:pt x="0" y="61650"/>
                  </a:lnTo>
                  <a:lnTo>
                    <a:pt x="1054" y="63181"/>
                  </a:lnTo>
                  <a:lnTo>
                    <a:pt x="2815" y="64202"/>
                  </a:lnTo>
                  <a:lnTo>
                    <a:pt x="8190" y="65841"/>
                  </a:lnTo>
                  <a:lnTo>
                    <a:pt x="19234" y="66125"/>
                  </a:lnTo>
                  <a:lnTo>
                    <a:pt x="27239" y="63370"/>
                  </a:lnTo>
                  <a:lnTo>
                    <a:pt x="34325" y="59676"/>
                  </a:lnTo>
                  <a:lnTo>
                    <a:pt x="53911" y="55920"/>
                  </a:lnTo>
                  <a:lnTo>
                    <a:pt x="66462" y="47042"/>
                  </a:lnTo>
                  <a:lnTo>
                    <a:pt x="84259" y="29596"/>
                  </a:lnTo>
                  <a:lnTo>
                    <a:pt x="85282" y="23519"/>
                  </a:lnTo>
                  <a:lnTo>
                    <a:pt x="84367" y="21886"/>
                  </a:lnTo>
                  <a:lnTo>
                    <a:pt x="82699" y="20797"/>
                  </a:lnTo>
                  <a:lnTo>
                    <a:pt x="77475" y="19050"/>
                  </a:lnTo>
                  <a:lnTo>
                    <a:pt x="52600" y="18623"/>
                  </a:lnTo>
                  <a:lnTo>
                    <a:pt x="47008" y="21443"/>
                  </a:lnTo>
                  <a:lnTo>
                    <a:pt x="40993" y="25167"/>
                  </a:lnTo>
                  <a:lnTo>
                    <a:pt x="30409" y="27753"/>
                  </a:lnTo>
                  <a:lnTo>
                    <a:pt x="19478" y="37268"/>
                  </a:lnTo>
                  <a:lnTo>
                    <a:pt x="27279" y="37635"/>
                  </a:lnTo>
                  <a:lnTo>
                    <a:pt x="35914" y="31117"/>
                  </a:lnTo>
                  <a:lnTo>
                    <a:pt x="44733" y="29026"/>
                  </a:lnTo>
                  <a:lnTo>
                    <a:pt x="50921" y="28536"/>
                  </a:lnTo>
                  <a:lnTo>
                    <a:pt x="57197" y="25496"/>
                  </a:lnTo>
                  <a:lnTo>
                    <a:pt x="63514" y="21676"/>
                  </a:lnTo>
                  <a:lnTo>
                    <a:pt x="73020" y="18468"/>
                  </a:lnTo>
                  <a:lnTo>
                    <a:pt x="82540" y="12342"/>
                  </a:lnTo>
                  <a:lnTo>
                    <a:pt x="88889" y="10538"/>
                  </a:lnTo>
                  <a:lnTo>
                    <a:pt x="91005" y="8999"/>
                  </a:lnTo>
                  <a:lnTo>
                    <a:pt x="92416" y="6915"/>
                  </a:lnTo>
                  <a:lnTo>
                    <a:pt x="94681" y="1021"/>
                  </a:lnTo>
                  <a:lnTo>
                    <a:pt x="93809" y="537"/>
                  </a:lnTo>
                  <a:lnTo>
                    <a:pt x="90017" y="0"/>
                  </a:lnTo>
                  <a:lnTo>
                    <a:pt x="88582" y="914"/>
                  </a:lnTo>
                  <a:lnTo>
                    <a:pt x="87626" y="2583"/>
                  </a:lnTo>
                  <a:lnTo>
                    <a:pt x="86988" y="4754"/>
                  </a:lnTo>
                  <a:lnTo>
                    <a:pt x="84447" y="6201"/>
                  </a:lnTo>
                  <a:lnTo>
                    <a:pt x="61957" y="9900"/>
                  </a:lnTo>
                  <a:lnTo>
                    <a:pt x="60351" y="11748"/>
                  </a:lnTo>
                  <a:lnTo>
                    <a:pt x="59281" y="14039"/>
                  </a:lnTo>
                  <a:lnTo>
                    <a:pt x="56449" y="15566"/>
                  </a:lnTo>
                  <a:lnTo>
                    <a:pt x="43411" y="18773"/>
                  </a:lnTo>
                  <a:lnTo>
                    <a:pt x="28987" y="28803"/>
                  </a:lnTo>
                  <a:lnTo>
                    <a:pt x="22401" y="33729"/>
                  </a:lnTo>
                  <a:lnTo>
                    <a:pt x="11419" y="37151"/>
                  </a:lnTo>
                  <a:lnTo>
                    <a:pt x="10783" y="38382"/>
                  </a:lnTo>
                  <a:lnTo>
                    <a:pt x="9513" y="66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72"/>
            <p:cNvSpPr/>
            <p:nvPr>
              <p:custDataLst>
                <p:tags r:id="rId174"/>
              </p:custDataLst>
            </p:nvPr>
          </p:nvSpPr>
          <p:spPr>
            <a:xfrm>
              <a:off x="9420342" y="5695960"/>
              <a:ext cx="161809" cy="133338"/>
            </a:xfrm>
            <a:custGeom>
              <a:avLst/>
              <a:gdLst/>
              <a:ahLst/>
              <a:cxnLst/>
              <a:rect l="0" t="0" r="0" b="0"/>
              <a:pathLst>
                <a:path w="161809" h="133338">
                  <a:moveTo>
                    <a:pt x="104658" y="57140"/>
                  </a:moveTo>
                  <a:lnTo>
                    <a:pt x="104658" y="57140"/>
                  </a:lnTo>
                  <a:lnTo>
                    <a:pt x="104658" y="37619"/>
                  </a:lnTo>
                  <a:lnTo>
                    <a:pt x="103600" y="34601"/>
                  </a:lnTo>
                  <a:lnTo>
                    <a:pt x="101836" y="32589"/>
                  </a:lnTo>
                  <a:lnTo>
                    <a:pt x="95524" y="28801"/>
                  </a:lnTo>
                  <a:lnTo>
                    <a:pt x="95136" y="19159"/>
                  </a:lnTo>
                  <a:lnTo>
                    <a:pt x="85999" y="9910"/>
                  </a:lnTo>
                  <a:lnTo>
                    <a:pt x="80668" y="9632"/>
                  </a:lnTo>
                  <a:lnTo>
                    <a:pt x="79139" y="8535"/>
                  </a:lnTo>
                  <a:lnTo>
                    <a:pt x="77442" y="4493"/>
                  </a:lnTo>
                  <a:lnTo>
                    <a:pt x="75931" y="2993"/>
                  </a:lnTo>
                  <a:lnTo>
                    <a:pt x="66986" y="107"/>
                  </a:lnTo>
                  <a:lnTo>
                    <a:pt x="58394" y="0"/>
                  </a:lnTo>
                  <a:lnTo>
                    <a:pt x="48952" y="8192"/>
                  </a:lnTo>
                  <a:lnTo>
                    <a:pt x="42879" y="9123"/>
                  </a:lnTo>
                  <a:lnTo>
                    <a:pt x="41247" y="10312"/>
                  </a:lnTo>
                  <a:lnTo>
                    <a:pt x="40159" y="12164"/>
                  </a:lnTo>
                  <a:lnTo>
                    <a:pt x="39433" y="14455"/>
                  </a:lnTo>
                  <a:lnTo>
                    <a:pt x="37891" y="15984"/>
                  </a:lnTo>
                  <a:lnTo>
                    <a:pt x="33356" y="17682"/>
                  </a:lnTo>
                  <a:lnTo>
                    <a:pt x="31723" y="19192"/>
                  </a:lnTo>
                  <a:lnTo>
                    <a:pt x="20384" y="36338"/>
                  </a:lnTo>
                  <a:lnTo>
                    <a:pt x="12673" y="45349"/>
                  </a:lnTo>
                  <a:lnTo>
                    <a:pt x="10375" y="54234"/>
                  </a:lnTo>
                  <a:lnTo>
                    <a:pt x="9535" y="69876"/>
                  </a:lnTo>
                  <a:lnTo>
                    <a:pt x="6642" y="76207"/>
                  </a:lnTo>
                  <a:lnTo>
                    <a:pt x="1219" y="83836"/>
                  </a:lnTo>
                  <a:lnTo>
                    <a:pt x="147" y="92948"/>
                  </a:lnTo>
                  <a:lnTo>
                    <a:pt x="0" y="98808"/>
                  </a:lnTo>
                  <a:lnTo>
                    <a:pt x="2757" y="104940"/>
                  </a:lnTo>
                  <a:lnTo>
                    <a:pt x="8094" y="112443"/>
                  </a:lnTo>
                  <a:lnTo>
                    <a:pt x="9293" y="122329"/>
                  </a:lnTo>
                  <a:lnTo>
                    <a:pt x="9374" y="128432"/>
                  </a:lnTo>
                  <a:lnTo>
                    <a:pt x="10444" y="130067"/>
                  </a:lnTo>
                  <a:lnTo>
                    <a:pt x="12215" y="131158"/>
                  </a:lnTo>
                  <a:lnTo>
                    <a:pt x="19107" y="133052"/>
                  </a:lnTo>
                  <a:lnTo>
                    <a:pt x="36533" y="133337"/>
                  </a:lnTo>
                  <a:lnTo>
                    <a:pt x="46057" y="125139"/>
                  </a:lnTo>
                  <a:lnTo>
                    <a:pt x="47078" y="119150"/>
                  </a:lnTo>
                  <a:lnTo>
                    <a:pt x="48279" y="117530"/>
                  </a:lnTo>
                  <a:lnTo>
                    <a:pt x="52437" y="115730"/>
                  </a:lnTo>
                  <a:lnTo>
                    <a:pt x="53970" y="114192"/>
                  </a:lnTo>
                  <a:lnTo>
                    <a:pt x="55672" y="109660"/>
                  </a:lnTo>
                  <a:lnTo>
                    <a:pt x="57184" y="108028"/>
                  </a:lnTo>
                  <a:lnTo>
                    <a:pt x="61686" y="106216"/>
                  </a:lnTo>
                  <a:lnTo>
                    <a:pt x="63309" y="104674"/>
                  </a:lnTo>
                  <a:lnTo>
                    <a:pt x="67332" y="95149"/>
                  </a:lnTo>
                  <a:lnTo>
                    <a:pt x="73020" y="87923"/>
                  </a:lnTo>
                  <a:lnTo>
                    <a:pt x="75175" y="79078"/>
                  </a:lnTo>
                  <a:lnTo>
                    <a:pt x="75680" y="72887"/>
                  </a:lnTo>
                  <a:lnTo>
                    <a:pt x="76873" y="70814"/>
                  </a:lnTo>
                  <a:lnTo>
                    <a:pt x="78727" y="69431"/>
                  </a:lnTo>
                  <a:lnTo>
                    <a:pt x="81020" y="68509"/>
                  </a:lnTo>
                  <a:lnTo>
                    <a:pt x="82550" y="66836"/>
                  </a:lnTo>
                  <a:lnTo>
                    <a:pt x="85206" y="58625"/>
                  </a:lnTo>
                  <a:lnTo>
                    <a:pt x="85573" y="49070"/>
                  </a:lnTo>
                  <a:lnTo>
                    <a:pt x="86643" y="48584"/>
                  </a:lnTo>
                  <a:lnTo>
                    <a:pt x="90653" y="48046"/>
                  </a:lnTo>
                  <a:lnTo>
                    <a:pt x="92147" y="46844"/>
                  </a:lnTo>
                  <a:lnTo>
                    <a:pt x="95123" y="38126"/>
                  </a:lnTo>
                  <a:lnTo>
                    <a:pt x="95130" y="38101"/>
                  </a:lnTo>
                  <a:lnTo>
                    <a:pt x="95131" y="38098"/>
                  </a:lnTo>
                  <a:lnTo>
                    <a:pt x="95132" y="38093"/>
                  </a:lnTo>
                  <a:lnTo>
                    <a:pt x="95133" y="38090"/>
                  </a:lnTo>
                  <a:lnTo>
                    <a:pt x="95133" y="55700"/>
                  </a:lnTo>
                  <a:lnTo>
                    <a:pt x="101679" y="64460"/>
                  </a:lnTo>
                  <a:lnTo>
                    <a:pt x="103777" y="73302"/>
                  </a:lnTo>
                  <a:lnTo>
                    <a:pt x="104267" y="79493"/>
                  </a:lnTo>
                  <a:lnTo>
                    <a:pt x="105456" y="81567"/>
                  </a:lnTo>
                  <a:lnTo>
                    <a:pt x="107306" y="82950"/>
                  </a:lnTo>
                  <a:lnTo>
                    <a:pt x="109598" y="83871"/>
                  </a:lnTo>
                  <a:lnTo>
                    <a:pt x="111127" y="85544"/>
                  </a:lnTo>
                  <a:lnTo>
                    <a:pt x="116401" y="95833"/>
                  </a:lnTo>
                  <a:lnTo>
                    <a:pt x="128337" y="109299"/>
                  </a:lnTo>
                  <a:lnTo>
                    <a:pt x="133879" y="112072"/>
                  </a:lnTo>
                  <a:lnTo>
                    <a:pt x="152340" y="114095"/>
                  </a:lnTo>
                  <a:lnTo>
                    <a:pt x="161808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22"/>
          <p:cNvGrpSpPr/>
          <p:nvPr/>
        </p:nvGrpSpPr>
        <p:grpSpPr>
          <a:xfrm>
            <a:off x="9477375" y="4962525"/>
            <a:ext cx="828676" cy="552413"/>
            <a:chOff x="9477375" y="4962525"/>
            <a:chExt cx="828676" cy="552413"/>
          </a:xfrm>
        </p:grpSpPr>
        <p:sp>
          <p:nvSpPr>
            <p:cNvPr id="117" name="SMARTInkShape-873"/>
            <p:cNvSpPr/>
            <p:nvPr>
              <p:custDataLst>
                <p:tags r:id="rId166"/>
              </p:custDataLst>
            </p:nvPr>
          </p:nvSpPr>
          <p:spPr>
            <a:xfrm>
              <a:off x="9496428" y="4962525"/>
              <a:ext cx="47623" cy="552413"/>
            </a:xfrm>
            <a:custGeom>
              <a:avLst/>
              <a:gdLst/>
              <a:ahLst/>
              <a:cxnLst/>
              <a:rect l="0" t="0" r="0" b="0"/>
              <a:pathLst>
                <a:path w="47623" h="552413">
                  <a:moveTo>
                    <a:pt x="47622" y="9525"/>
                  </a:moveTo>
                  <a:lnTo>
                    <a:pt x="47622" y="9525"/>
                  </a:lnTo>
                  <a:lnTo>
                    <a:pt x="47622" y="0"/>
                  </a:lnTo>
                  <a:lnTo>
                    <a:pt x="47622" y="41314"/>
                  </a:lnTo>
                  <a:lnTo>
                    <a:pt x="38488" y="84040"/>
                  </a:lnTo>
                  <a:lnTo>
                    <a:pt x="38119" y="130242"/>
                  </a:lnTo>
                  <a:lnTo>
                    <a:pt x="38099" y="173934"/>
                  </a:lnTo>
                  <a:lnTo>
                    <a:pt x="38097" y="219210"/>
                  </a:lnTo>
                  <a:lnTo>
                    <a:pt x="37039" y="266629"/>
                  </a:lnTo>
                  <a:lnTo>
                    <a:pt x="29453" y="308749"/>
                  </a:lnTo>
                  <a:lnTo>
                    <a:pt x="28650" y="354693"/>
                  </a:lnTo>
                  <a:lnTo>
                    <a:pt x="27521" y="400166"/>
                  </a:lnTo>
                  <a:lnTo>
                    <a:pt x="19636" y="447496"/>
                  </a:lnTo>
                  <a:lnTo>
                    <a:pt x="18250" y="460296"/>
                  </a:lnTo>
                  <a:lnTo>
                    <a:pt x="10427" y="491922"/>
                  </a:lnTo>
                  <a:lnTo>
                    <a:pt x="9641" y="516035"/>
                  </a:lnTo>
                  <a:lnTo>
                    <a:pt x="6752" y="523213"/>
                  </a:lnTo>
                  <a:lnTo>
                    <a:pt x="2999" y="529930"/>
                  </a:lnTo>
                  <a:lnTo>
                    <a:pt x="261" y="542703"/>
                  </a:lnTo>
                  <a:lnTo>
                    <a:pt x="0" y="552319"/>
                  </a:lnTo>
                  <a:lnTo>
                    <a:pt x="5054" y="552412"/>
                  </a:lnTo>
                  <a:lnTo>
                    <a:pt x="6543" y="551366"/>
                  </a:lnTo>
                  <a:lnTo>
                    <a:pt x="7537" y="549611"/>
                  </a:lnTo>
                  <a:lnTo>
                    <a:pt x="9522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74"/>
            <p:cNvSpPr/>
            <p:nvPr>
              <p:custDataLst>
                <p:tags r:id="rId167"/>
              </p:custDataLst>
            </p:nvPr>
          </p:nvSpPr>
          <p:spPr>
            <a:xfrm>
              <a:off x="9477375" y="5114925"/>
              <a:ext cx="219076" cy="171448"/>
            </a:xfrm>
            <a:custGeom>
              <a:avLst/>
              <a:gdLst/>
              <a:ahLst/>
              <a:cxnLst/>
              <a:rect l="0" t="0" r="0" b="0"/>
              <a:pathLst>
                <a:path w="219076" h="171448">
                  <a:moveTo>
                    <a:pt x="19050" y="161925"/>
                  </a:moveTo>
                  <a:lnTo>
                    <a:pt x="19050" y="161925"/>
                  </a:lnTo>
                  <a:lnTo>
                    <a:pt x="1359" y="161925"/>
                  </a:lnTo>
                  <a:lnTo>
                    <a:pt x="905" y="162983"/>
                  </a:lnTo>
                  <a:lnTo>
                    <a:pt x="0" y="171447"/>
                  </a:lnTo>
                  <a:lnTo>
                    <a:pt x="0" y="163249"/>
                  </a:lnTo>
                  <a:lnTo>
                    <a:pt x="6546" y="154582"/>
                  </a:lnTo>
                  <a:lnTo>
                    <a:pt x="14191" y="134513"/>
                  </a:lnTo>
                  <a:lnTo>
                    <a:pt x="22534" y="125752"/>
                  </a:lnTo>
                  <a:lnTo>
                    <a:pt x="69986" y="88800"/>
                  </a:lnTo>
                  <a:lnTo>
                    <a:pt x="114508" y="53688"/>
                  </a:lnTo>
                  <a:lnTo>
                    <a:pt x="161751" y="19870"/>
                  </a:lnTo>
                  <a:lnTo>
                    <a:pt x="187107" y="4341"/>
                  </a:lnTo>
                  <a:lnTo>
                    <a:pt x="210873" y="25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75"/>
            <p:cNvSpPr/>
            <p:nvPr>
              <p:custDataLst>
                <p:tags r:id="rId168"/>
              </p:custDataLst>
            </p:nvPr>
          </p:nvSpPr>
          <p:spPr>
            <a:xfrm>
              <a:off x="9534525" y="5210175"/>
              <a:ext cx="219076" cy="142484"/>
            </a:xfrm>
            <a:custGeom>
              <a:avLst/>
              <a:gdLst/>
              <a:ahLst/>
              <a:cxnLst/>
              <a:rect l="0" t="0" r="0" b="0"/>
              <a:pathLst>
                <a:path w="219076" h="142484">
                  <a:moveTo>
                    <a:pt x="0" y="133350"/>
                  </a:moveTo>
                  <a:lnTo>
                    <a:pt x="0" y="133350"/>
                  </a:lnTo>
                  <a:lnTo>
                    <a:pt x="0" y="142483"/>
                  </a:lnTo>
                  <a:lnTo>
                    <a:pt x="7605" y="136251"/>
                  </a:lnTo>
                  <a:lnTo>
                    <a:pt x="16246" y="133152"/>
                  </a:lnTo>
                  <a:lnTo>
                    <a:pt x="61582" y="91853"/>
                  </a:lnTo>
                  <a:lnTo>
                    <a:pt x="107671" y="59309"/>
                  </a:lnTo>
                  <a:lnTo>
                    <a:pt x="131387" y="45442"/>
                  </a:lnTo>
                  <a:lnTo>
                    <a:pt x="177685" y="16305"/>
                  </a:lnTo>
                  <a:lnTo>
                    <a:pt x="206713" y="287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76"/>
            <p:cNvSpPr/>
            <p:nvPr>
              <p:custDataLst>
                <p:tags r:id="rId169"/>
              </p:custDataLst>
            </p:nvPr>
          </p:nvSpPr>
          <p:spPr>
            <a:xfrm>
              <a:off x="9617534" y="5324475"/>
              <a:ext cx="193217" cy="95203"/>
            </a:xfrm>
            <a:custGeom>
              <a:avLst/>
              <a:gdLst/>
              <a:ahLst/>
              <a:cxnLst/>
              <a:rect l="0" t="0" r="0" b="0"/>
              <a:pathLst>
                <a:path w="193217" h="95203">
                  <a:moveTo>
                    <a:pt x="21766" y="66675"/>
                  </a:moveTo>
                  <a:lnTo>
                    <a:pt x="21766" y="66675"/>
                  </a:lnTo>
                  <a:lnTo>
                    <a:pt x="21766" y="71731"/>
                  </a:lnTo>
                  <a:lnTo>
                    <a:pt x="18944" y="77036"/>
                  </a:lnTo>
                  <a:lnTo>
                    <a:pt x="15220" y="82922"/>
                  </a:lnTo>
                  <a:lnTo>
                    <a:pt x="12356" y="94707"/>
                  </a:lnTo>
                  <a:lnTo>
                    <a:pt x="0" y="95178"/>
                  </a:lnTo>
                  <a:lnTo>
                    <a:pt x="905" y="95202"/>
                  </a:lnTo>
                  <a:lnTo>
                    <a:pt x="47758" y="63451"/>
                  </a:lnTo>
                  <a:lnTo>
                    <a:pt x="89355" y="44796"/>
                  </a:lnTo>
                  <a:lnTo>
                    <a:pt x="136187" y="23107"/>
                  </a:lnTo>
                  <a:lnTo>
                    <a:pt x="183505" y="4311"/>
                  </a:lnTo>
                  <a:lnTo>
                    <a:pt x="193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77"/>
            <p:cNvSpPr/>
            <p:nvPr>
              <p:custDataLst>
                <p:tags r:id="rId170"/>
              </p:custDataLst>
            </p:nvPr>
          </p:nvSpPr>
          <p:spPr>
            <a:xfrm>
              <a:off x="9729062" y="5362575"/>
              <a:ext cx="253139" cy="95217"/>
            </a:xfrm>
            <a:custGeom>
              <a:avLst/>
              <a:gdLst/>
              <a:ahLst/>
              <a:cxnLst/>
              <a:rect l="0" t="0" r="0" b="0"/>
              <a:pathLst>
                <a:path w="253139" h="95217">
                  <a:moveTo>
                    <a:pt x="5488" y="85725"/>
                  </a:moveTo>
                  <a:lnTo>
                    <a:pt x="5488" y="85725"/>
                  </a:lnTo>
                  <a:lnTo>
                    <a:pt x="431" y="90781"/>
                  </a:lnTo>
                  <a:lnTo>
                    <a:pt x="0" y="92270"/>
                  </a:lnTo>
                  <a:lnTo>
                    <a:pt x="771" y="93264"/>
                  </a:lnTo>
                  <a:lnTo>
                    <a:pt x="5212" y="95134"/>
                  </a:lnTo>
                  <a:lnTo>
                    <a:pt x="10462" y="95216"/>
                  </a:lnTo>
                  <a:lnTo>
                    <a:pt x="23778" y="90182"/>
                  </a:lnTo>
                  <a:lnTo>
                    <a:pt x="70860" y="66602"/>
                  </a:lnTo>
                  <a:lnTo>
                    <a:pt x="117891" y="50790"/>
                  </a:lnTo>
                  <a:lnTo>
                    <a:pt x="157513" y="38098"/>
                  </a:lnTo>
                  <a:lnTo>
                    <a:pt x="200971" y="20343"/>
                  </a:lnTo>
                  <a:lnTo>
                    <a:pt x="253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78"/>
            <p:cNvSpPr/>
            <p:nvPr>
              <p:custDataLst>
                <p:tags r:id="rId171"/>
              </p:custDataLst>
            </p:nvPr>
          </p:nvSpPr>
          <p:spPr>
            <a:xfrm>
              <a:off x="9868291" y="5419725"/>
              <a:ext cx="266310" cy="76167"/>
            </a:xfrm>
            <a:custGeom>
              <a:avLst/>
              <a:gdLst/>
              <a:ahLst/>
              <a:cxnLst/>
              <a:rect l="0" t="0" r="0" b="0"/>
              <a:pathLst>
                <a:path w="266310" h="76167">
                  <a:moveTo>
                    <a:pt x="9134" y="66675"/>
                  </a:moveTo>
                  <a:lnTo>
                    <a:pt x="9134" y="66675"/>
                  </a:lnTo>
                  <a:lnTo>
                    <a:pt x="4077" y="66675"/>
                  </a:lnTo>
                  <a:lnTo>
                    <a:pt x="2588" y="67733"/>
                  </a:lnTo>
                  <a:lnTo>
                    <a:pt x="1596" y="69497"/>
                  </a:lnTo>
                  <a:lnTo>
                    <a:pt x="0" y="74876"/>
                  </a:lnTo>
                  <a:lnTo>
                    <a:pt x="929" y="75317"/>
                  </a:lnTo>
                  <a:lnTo>
                    <a:pt x="22010" y="76166"/>
                  </a:lnTo>
                  <a:lnTo>
                    <a:pt x="61821" y="64439"/>
                  </a:lnTo>
                  <a:lnTo>
                    <a:pt x="106814" y="47429"/>
                  </a:lnTo>
                  <a:lnTo>
                    <a:pt x="152328" y="32783"/>
                  </a:lnTo>
                  <a:lnTo>
                    <a:pt x="199675" y="24073"/>
                  </a:lnTo>
                  <a:lnTo>
                    <a:pt x="239725" y="9350"/>
                  </a:lnTo>
                  <a:lnTo>
                    <a:pt x="266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79"/>
            <p:cNvSpPr/>
            <p:nvPr>
              <p:custDataLst>
                <p:tags r:id="rId172"/>
              </p:custDataLst>
            </p:nvPr>
          </p:nvSpPr>
          <p:spPr>
            <a:xfrm>
              <a:off x="10040824" y="5448300"/>
              <a:ext cx="265227" cy="66246"/>
            </a:xfrm>
            <a:custGeom>
              <a:avLst/>
              <a:gdLst/>
              <a:ahLst/>
              <a:cxnLst/>
              <a:rect l="0" t="0" r="0" b="0"/>
              <a:pathLst>
                <a:path w="265227" h="66246">
                  <a:moveTo>
                    <a:pt x="27101" y="28575"/>
                  </a:moveTo>
                  <a:lnTo>
                    <a:pt x="27101" y="28575"/>
                  </a:lnTo>
                  <a:lnTo>
                    <a:pt x="22044" y="28575"/>
                  </a:lnTo>
                  <a:lnTo>
                    <a:pt x="16740" y="31397"/>
                  </a:lnTo>
                  <a:lnTo>
                    <a:pt x="0" y="46185"/>
                  </a:lnTo>
                  <a:lnTo>
                    <a:pt x="569" y="47723"/>
                  </a:lnTo>
                  <a:lnTo>
                    <a:pt x="12754" y="61778"/>
                  </a:lnTo>
                  <a:lnTo>
                    <a:pt x="18255" y="64498"/>
                  </a:lnTo>
                  <a:lnTo>
                    <a:pt x="35466" y="66245"/>
                  </a:lnTo>
                  <a:lnTo>
                    <a:pt x="44225" y="63662"/>
                  </a:lnTo>
                  <a:lnTo>
                    <a:pt x="48042" y="61491"/>
                  </a:lnTo>
                  <a:lnTo>
                    <a:pt x="89721" y="57531"/>
                  </a:lnTo>
                  <a:lnTo>
                    <a:pt x="133681" y="43926"/>
                  </a:lnTo>
                  <a:lnTo>
                    <a:pt x="176916" y="28506"/>
                  </a:lnTo>
                  <a:lnTo>
                    <a:pt x="217456" y="13749"/>
                  </a:lnTo>
                  <a:lnTo>
                    <a:pt x="26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23"/>
          <p:cNvGrpSpPr/>
          <p:nvPr/>
        </p:nvGrpSpPr>
        <p:grpSpPr>
          <a:xfrm>
            <a:off x="7468925" y="5423847"/>
            <a:ext cx="322526" cy="338741"/>
            <a:chOff x="7468925" y="5423847"/>
            <a:chExt cx="322526" cy="338741"/>
          </a:xfrm>
        </p:grpSpPr>
        <p:sp>
          <p:nvSpPr>
            <p:cNvPr id="125" name="SMARTInkShape-880"/>
            <p:cNvSpPr/>
            <p:nvPr>
              <p:custDataLst>
                <p:tags r:id="rId163"/>
              </p:custDataLst>
            </p:nvPr>
          </p:nvSpPr>
          <p:spPr>
            <a:xfrm>
              <a:off x="7581937" y="5423847"/>
              <a:ext cx="55754" cy="62554"/>
            </a:xfrm>
            <a:custGeom>
              <a:avLst/>
              <a:gdLst/>
              <a:ahLst/>
              <a:cxnLst/>
              <a:rect l="0" t="0" r="0" b="0"/>
              <a:pathLst>
                <a:path w="55754" h="62554">
                  <a:moveTo>
                    <a:pt x="19013" y="62553"/>
                  </a:moveTo>
                  <a:lnTo>
                    <a:pt x="19013" y="62553"/>
                  </a:lnTo>
                  <a:lnTo>
                    <a:pt x="19013" y="24580"/>
                  </a:lnTo>
                  <a:lnTo>
                    <a:pt x="28422" y="15045"/>
                  </a:lnTo>
                  <a:lnTo>
                    <a:pt x="23448" y="14962"/>
                  </a:lnTo>
                  <a:lnTo>
                    <a:pt x="21969" y="16009"/>
                  </a:lnTo>
                  <a:lnTo>
                    <a:pt x="20984" y="17765"/>
                  </a:lnTo>
                  <a:lnTo>
                    <a:pt x="19128" y="24062"/>
                  </a:lnTo>
                  <a:lnTo>
                    <a:pt x="19047" y="29393"/>
                  </a:lnTo>
                  <a:lnTo>
                    <a:pt x="17977" y="30922"/>
                  </a:lnTo>
                  <a:lnTo>
                    <a:pt x="16206" y="31941"/>
                  </a:lnTo>
                  <a:lnTo>
                    <a:pt x="10815" y="33576"/>
                  </a:lnTo>
                  <a:lnTo>
                    <a:pt x="10078" y="36621"/>
                  </a:lnTo>
                  <a:lnTo>
                    <a:pt x="9522" y="43101"/>
                  </a:lnTo>
                  <a:lnTo>
                    <a:pt x="23953" y="43500"/>
                  </a:lnTo>
                  <a:lnTo>
                    <a:pt x="29322" y="40680"/>
                  </a:lnTo>
                  <a:lnTo>
                    <a:pt x="36337" y="35302"/>
                  </a:lnTo>
                  <a:lnTo>
                    <a:pt x="37296" y="31744"/>
                  </a:lnTo>
                  <a:lnTo>
                    <a:pt x="38063" y="0"/>
                  </a:lnTo>
                  <a:lnTo>
                    <a:pt x="38063" y="2296"/>
                  </a:lnTo>
                  <a:lnTo>
                    <a:pt x="37005" y="3332"/>
                  </a:lnTo>
                  <a:lnTo>
                    <a:pt x="33007" y="4483"/>
                  </a:lnTo>
                  <a:lnTo>
                    <a:pt x="24806" y="5130"/>
                  </a:lnTo>
                  <a:lnTo>
                    <a:pt x="22875" y="6279"/>
                  </a:lnTo>
                  <a:lnTo>
                    <a:pt x="21588" y="8104"/>
                  </a:lnTo>
                  <a:lnTo>
                    <a:pt x="20730" y="10379"/>
                  </a:lnTo>
                  <a:lnTo>
                    <a:pt x="19100" y="11896"/>
                  </a:lnTo>
                  <a:lnTo>
                    <a:pt x="14465" y="13580"/>
                  </a:lnTo>
                  <a:lnTo>
                    <a:pt x="12806" y="15088"/>
                  </a:lnTo>
                  <a:lnTo>
                    <a:pt x="10962" y="19585"/>
                  </a:lnTo>
                  <a:lnTo>
                    <a:pt x="9413" y="21208"/>
                  </a:lnTo>
                  <a:lnTo>
                    <a:pt x="4869" y="23011"/>
                  </a:lnTo>
                  <a:lnTo>
                    <a:pt x="3233" y="24550"/>
                  </a:lnTo>
                  <a:lnTo>
                    <a:pt x="1417" y="29082"/>
                  </a:lnTo>
                  <a:lnTo>
                    <a:pt x="0" y="42983"/>
                  </a:lnTo>
                  <a:lnTo>
                    <a:pt x="9097" y="52622"/>
                  </a:lnTo>
                  <a:lnTo>
                    <a:pt x="36311" y="53028"/>
                  </a:lnTo>
                  <a:lnTo>
                    <a:pt x="36896" y="51969"/>
                  </a:lnTo>
                  <a:lnTo>
                    <a:pt x="37544" y="47972"/>
                  </a:lnTo>
                  <a:lnTo>
                    <a:pt x="38775" y="46483"/>
                  </a:lnTo>
                  <a:lnTo>
                    <a:pt x="42966" y="44827"/>
                  </a:lnTo>
                  <a:lnTo>
                    <a:pt x="44507" y="43327"/>
                  </a:lnTo>
                  <a:lnTo>
                    <a:pt x="47183" y="35418"/>
                  </a:lnTo>
                  <a:lnTo>
                    <a:pt x="50230" y="34618"/>
                  </a:lnTo>
                  <a:lnTo>
                    <a:pt x="52524" y="34405"/>
                  </a:lnTo>
                  <a:lnTo>
                    <a:pt x="54053" y="33204"/>
                  </a:lnTo>
                  <a:lnTo>
                    <a:pt x="55753" y="29048"/>
                  </a:lnTo>
                  <a:lnTo>
                    <a:pt x="55148" y="27516"/>
                  </a:lnTo>
                  <a:lnTo>
                    <a:pt x="53686" y="26495"/>
                  </a:lnTo>
                  <a:lnTo>
                    <a:pt x="47694" y="24489"/>
                  </a:lnTo>
                  <a:lnTo>
                    <a:pt x="33125" y="24453"/>
                  </a:lnTo>
                  <a:lnTo>
                    <a:pt x="27754" y="27275"/>
                  </a:lnTo>
                  <a:lnTo>
                    <a:pt x="24841" y="29509"/>
                  </a:lnTo>
                  <a:lnTo>
                    <a:pt x="21603" y="34814"/>
                  </a:lnTo>
                  <a:lnTo>
                    <a:pt x="19353" y="4341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81"/>
            <p:cNvSpPr/>
            <p:nvPr>
              <p:custDataLst>
                <p:tags r:id="rId164"/>
              </p:custDataLst>
            </p:nvPr>
          </p:nvSpPr>
          <p:spPr>
            <a:xfrm>
              <a:off x="7468925" y="5695950"/>
              <a:ext cx="132026" cy="38101"/>
            </a:xfrm>
            <a:custGeom>
              <a:avLst/>
              <a:gdLst/>
              <a:ahLst/>
              <a:cxnLst/>
              <a:rect l="0" t="0" r="0" b="0"/>
              <a:pathLst>
                <a:path w="132026" h="38101">
                  <a:moveTo>
                    <a:pt x="8200" y="38100"/>
                  </a:moveTo>
                  <a:lnTo>
                    <a:pt x="8200" y="38100"/>
                  </a:lnTo>
                  <a:lnTo>
                    <a:pt x="0" y="38100"/>
                  </a:lnTo>
                  <a:lnTo>
                    <a:pt x="6388" y="27739"/>
                  </a:lnTo>
                  <a:lnTo>
                    <a:pt x="7843" y="20767"/>
                  </a:lnTo>
                  <a:lnTo>
                    <a:pt x="13149" y="14503"/>
                  </a:lnTo>
                  <a:lnTo>
                    <a:pt x="18514" y="11737"/>
                  </a:lnTo>
                  <a:lnTo>
                    <a:pt x="34762" y="9816"/>
                  </a:lnTo>
                  <a:lnTo>
                    <a:pt x="57689" y="9563"/>
                  </a:lnTo>
                  <a:lnTo>
                    <a:pt x="64768" y="6720"/>
                  </a:lnTo>
                  <a:lnTo>
                    <a:pt x="71441" y="2986"/>
                  </a:lnTo>
                  <a:lnTo>
                    <a:pt x="82206" y="885"/>
                  </a:lnTo>
                  <a:lnTo>
                    <a:pt x="132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82"/>
            <p:cNvSpPr/>
            <p:nvPr>
              <p:custDataLst>
                <p:tags r:id="rId165"/>
              </p:custDataLst>
            </p:nvPr>
          </p:nvSpPr>
          <p:spPr>
            <a:xfrm>
              <a:off x="7648586" y="5667378"/>
              <a:ext cx="142865" cy="95210"/>
            </a:xfrm>
            <a:custGeom>
              <a:avLst/>
              <a:gdLst/>
              <a:ahLst/>
              <a:cxnLst/>
              <a:rect l="0" t="0" r="0" b="0"/>
              <a:pathLst>
                <a:path w="142865" h="95210">
                  <a:moveTo>
                    <a:pt x="76189" y="38097"/>
                  </a:moveTo>
                  <a:lnTo>
                    <a:pt x="76189" y="38097"/>
                  </a:lnTo>
                  <a:lnTo>
                    <a:pt x="85321" y="28965"/>
                  </a:lnTo>
                  <a:lnTo>
                    <a:pt x="85711" y="19166"/>
                  </a:lnTo>
                  <a:lnTo>
                    <a:pt x="67091" y="424"/>
                  </a:lnTo>
                  <a:lnTo>
                    <a:pt x="39925" y="0"/>
                  </a:lnTo>
                  <a:lnTo>
                    <a:pt x="30847" y="6544"/>
                  </a:lnTo>
                  <a:lnTo>
                    <a:pt x="24992" y="8198"/>
                  </a:lnTo>
                  <a:lnTo>
                    <a:pt x="23008" y="9698"/>
                  </a:lnTo>
                  <a:lnTo>
                    <a:pt x="12842" y="25690"/>
                  </a:lnTo>
                  <a:lnTo>
                    <a:pt x="9441" y="35009"/>
                  </a:lnTo>
                  <a:lnTo>
                    <a:pt x="3259" y="44473"/>
                  </a:lnTo>
                  <a:lnTo>
                    <a:pt x="958" y="53979"/>
                  </a:lnTo>
                  <a:lnTo>
                    <a:pt x="0" y="83841"/>
                  </a:lnTo>
                  <a:lnTo>
                    <a:pt x="5049" y="90221"/>
                  </a:lnTo>
                  <a:lnTo>
                    <a:pt x="10352" y="93013"/>
                  </a:lnTo>
                  <a:lnTo>
                    <a:pt x="21099" y="95051"/>
                  </a:lnTo>
                  <a:lnTo>
                    <a:pt x="32146" y="95209"/>
                  </a:lnTo>
                  <a:lnTo>
                    <a:pt x="34126" y="94163"/>
                  </a:lnTo>
                  <a:lnTo>
                    <a:pt x="35447" y="92408"/>
                  </a:lnTo>
                  <a:lnTo>
                    <a:pt x="37974" y="87635"/>
                  </a:lnTo>
                  <a:lnTo>
                    <a:pt x="42624" y="81986"/>
                  </a:lnTo>
                  <a:lnTo>
                    <a:pt x="48219" y="78770"/>
                  </a:lnTo>
                  <a:lnTo>
                    <a:pt x="54233" y="76282"/>
                  </a:lnTo>
                  <a:lnTo>
                    <a:pt x="60433" y="71649"/>
                  </a:lnTo>
                  <a:lnTo>
                    <a:pt x="63894" y="66062"/>
                  </a:lnTo>
                  <a:lnTo>
                    <a:pt x="66491" y="60051"/>
                  </a:lnTo>
                  <a:lnTo>
                    <a:pt x="95201" y="28610"/>
                  </a:lnTo>
                  <a:lnTo>
                    <a:pt x="95228" y="33640"/>
                  </a:lnTo>
                  <a:lnTo>
                    <a:pt x="96290" y="35125"/>
                  </a:lnTo>
                  <a:lnTo>
                    <a:pt x="100292" y="36777"/>
                  </a:lnTo>
                  <a:lnTo>
                    <a:pt x="101783" y="38275"/>
                  </a:lnTo>
                  <a:lnTo>
                    <a:pt x="103439" y="42762"/>
                  </a:lnTo>
                  <a:lnTo>
                    <a:pt x="104371" y="51239"/>
                  </a:lnTo>
                  <a:lnTo>
                    <a:pt x="105560" y="53208"/>
                  </a:lnTo>
                  <a:lnTo>
                    <a:pt x="107412" y="54521"/>
                  </a:lnTo>
                  <a:lnTo>
                    <a:pt x="112291" y="57038"/>
                  </a:lnTo>
                  <a:lnTo>
                    <a:pt x="142864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24"/>
          <p:cNvGrpSpPr/>
          <p:nvPr/>
        </p:nvGrpSpPr>
        <p:grpSpPr>
          <a:xfrm>
            <a:off x="7162800" y="5200650"/>
            <a:ext cx="447676" cy="276226"/>
            <a:chOff x="7162800" y="5200650"/>
            <a:chExt cx="447676" cy="276226"/>
          </a:xfrm>
        </p:grpSpPr>
        <p:sp>
          <p:nvSpPr>
            <p:cNvPr id="129" name="SMARTInkShape-883"/>
            <p:cNvSpPr/>
            <p:nvPr>
              <p:custDataLst>
                <p:tags r:id="rId159"/>
              </p:custDataLst>
            </p:nvPr>
          </p:nvSpPr>
          <p:spPr>
            <a:xfrm>
              <a:off x="7572375" y="5200650"/>
              <a:ext cx="38101" cy="276226"/>
            </a:xfrm>
            <a:custGeom>
              <a:avLst/>
              <a:gdLst/>
              <a:ahLst/>
              <a:cxnLst/>
              <a:rect l="0" t="0" r="0" b="0"/>
              <a:pathLst>
                <a:path w="38101" h="276226">
                  <a:moveTo>
                    <a:pt x="38100" y="0"/>
                  </a:moveTo>
                  <a:lnTo>
                    <a:pt x="38100" y="0"/>
                  </a:lnTo>
                  <a:lnTo>
                    <a:pt x="28575" y="0"/>
                  </a:lnTo>
                  <a:lnTo>
                    <a:pt x="28575" y="31798"/>
                  </a:lnTo>
                  <a:lnTo>
                    <a:pt x="25753" y="38122"/>
                  </a:lnTo>
                  <a:lnTo>
                    <a:pt x="23519" y="41290"/>
                  </a:lnTo>
                  <a:lnTo>
                    <a:pt x="20375" y="55861"/>
                  </a:lnTo>
                  <a:lnTo>
                    <a:pt x="19128" y="98535"/>
                  </a:lnTo>
                  <a:lnTo>
                    <a:pt x="19055" y="142882"/>
                  </a:lnTo>
                  <a:lnTo>
                    <a:pt x="16229" y="164749"/>
                  </a:lnTo>
                  <a:lnTo>
                    <a:pt x="9918" y="210451"/>
                  </a:lnTo>
                  <a:lnTo>
                    <a:pt x="8544" y="232580"/>
                  </a:lnTo>
                  <a:lnTo>
                    <a:pt x="264" y="26615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84"/>
            <p:cNvSpPr/>
            <p:nvPr>
              <p:custDataLst>
                <p:tags r:id="rId160"/>
              </p:custDataLst>
            </p:nvPr>
          </p:nvSpPr>
          <p:spPr>
            <a:xfrm>
              <a:off x="7162800" y="5219816"/>
              <a:ext cx="247535" cy="180860"/>
            </a:xfrm>
            <a:custGeom>
              <a:avLst/>
              <a:gdLst/>
              <a:ahLst/>
              <a:cxnLst/>
              <a:rect l="0" t="0" r="0" b="0"/>
              <a:pathLst>
                <a:path w="247535" h="180860">
                  <a:moveTo>
                    <a:pt x="238125" y="9409"/>
                  </a:moveTo>
                  <a:lnTo>
                    <a:pt x="238125" y="9409"/>
                  </a:lnTo>
                  <a:lnTo>
                    <a:pt x="247534" y="0"/>
                  </a:lnTo>
                  <a:lnTo>
                    <a:pt x="238964" y="7511"/>
                  </a:lnTo>
                  <a:lnTo>
                    <a:pt x="195824" y="35900"/>
                  </a:lnTo>
                  <a:lnTo>
                    <a:pt x="168425" y="55054"/>
                  </a:lnTo>
                  <a:lnTo>
                    <a:pt x="144800" y="68795"/>
                  </a:lnTo>
                  <a:lnTo>
                    <a:pt x="121573" y="83449"/>
                  </a:lnTo>
                  <a:lnTo>
                    <a:pt x="97406" y="97316"/>
                  </a:lnTo>
                  <a:lnTo>
                    <a:pt x="50926" y="134656"/>
                  </a:lnTo>
                  <a:lnTo>
                    <a:pt x="36843" y="145415"/>
                  </a:lnTo>
                  <a:lnTo>
                    <a:pt x="19302" y="166458"/>
                  </a:lnTo>
                  <a:lnTo>
                    <a:pt x="9600" y="172711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85"/>
            <p:cNvSpPr/>
            <p:nvPr>
              <p:custDataLst>
                <p:tags r:id="rId161"/>
              </p:custDataLst>
            </p:nvPr>
          </p:nvSpPr>
          <p:spPr>
            <a:xfrm>
              <a:off x="7324725" y="5305425"/>
              <a:ext cx="104776" cy="66676"/>
            </a:xfrm>
            <a:custGeom>
              <a:avLst/>
              <a:gdLst/>
              <a:ahLst/>
              <a:cxnLst/>
              <a:rect l="0" t="0" r="0" b="0"/>
              <a:pathLst>
                <a:path w="104776" h="66676">
                  <a:moveTo>
                    <a:pt x="104775" y="0"/>
                  </a:moveTo>
                  <a:lnTo>
                    <a:pt x="104775" y="0"/>
                  </a:lnTo>
                  <a:lnTo>
                    <a:pt x="64698" y="16247"/>
                  </a:lnTo>
                  <a:lnTo>
                    <a:pt x="19714" y="47632"/>
                  </a:lnTo>
                  <a:lnTo>
                    <a:pt x="12995" y="52919"/>
                  </a:lnTo>
                  <a:lnTo>
                    <a:pt x="6481" y="55270"/>
                  </a:lnTo>
                  <a:lnTo>
                    <a:pt x="4321" y="5695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86"/>
            <p:cNvSpPr/>
            <p:nvPr>
              <p:custDataLst>
                <p:tags r:id="rId162"/>
              </p:custDataLst>
            </p:nvPr>
          </p:nvSpPr>
          <p:spPr>
            <a:xfrm>
              <a:off x="7419975" y="5324475"/>
              <a:ext cx="85726" cy="66676"/>
            </a:xfrm>
            <a:custGeom>
              <a:avLst/>
              <a:gdLst/>
              <a:ahLst/>
              <a:cxnLst/>
              <a:rect l="0" t="0" r="0" b="0"/>
              <a:pathLst>
                <a:path w="85726" h="66676">
                  <a:moveTo>
                    <a:pt x="85725" y="0"/>
                  </a:moveTo>
                  <a:lnTo>
                    <a:pt x="85725" y="0"/>
                  </a:lnTo>
                  <a:lnTo>
                    <a:pt x="77063" y="7604"/>
                  </a:lnTo>
                  <a:lnTo>
                    <a:pt x="34681" y="368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25"/>
          <p:cNvGrpSpPr/>
          <p:nvPr/>
        </p:nvGrpSpPr>
        <p:grpSpPr>
          <a:xfrm>
            <a:off x="6791325" y="5248275"/>
            <a:ext cx="428626" cy="190501"/>
            <a:chOff x="6791325" y="5248275"/>
            <a:chExt cx="428626" cy="190501"/>
          </a:xfrm>
        </p:grpSpPr>
        <p:sp>
          <p:nvSpPr>
            <p:cNvPr id="134" name="SMARTInkShape-887"/>
            <p:cNvSpPr/>
            <p:nvPr>
              <p:custDataLst>
                <p:tags r:id="rId157"/>
              </p:custDataLst>
            </p:nvPr>
          </p:nvSpPr>
          <p:spPr>
            <a:xfrm>
              <a:off x="6791325" y="5257800"/>
              <a:ext cx="295276" cy="180976"/>
            </a:xfrm>
            <a:custGeom>
              <a:avLst/>
              <a:gdLst/>
              <a:ahLst/>
              <a:cxnLst/>
              <a:rect l="0" t="0" r="0" b="0"/>
              <a:pathLst>
                <a:path w="295276" h="180976">
                  <a:moveTo>
                    <a:pt x="295275" y="0"/>
                  </a:moveTo>
                  <a:lnTo>
                    <a:pt x="295275" y="0"/>
                  </a:lnTo>
                  <a:lnTo>
                    <a:pt x="290219" y="5056"/>
                  </a:lnTo>
                  <a:lnTo>
                    <a:pt x="284914" y="7539"/>
                  </a:lnTo>
                  <a:lnTo>
                    <a:pt x="269765" y="10321"/>
                  </a:lnTo>
                  <a:lnTo>
                    <a:pt x="259259" y="15994"/>
                  </a:lnTo>
                  <a:lnTo>
                    <a:pt x="244270" y="19202"/>
                  </a:lnTo>
                  <a:lnTo>
                    <a:pt x="202043" y="44536"/>
                  </a:lnTo>
                  <a:lnTo>
                    <a:pt x="172789" y="59989"/>
                  </a:lnTo>
                  <a:lnTo>
                    <a:pt x="127078" y="88509"/>
                  </a:lnTo>
                  <a:lnTo>
                    <a:pt x="82555" y="120802"/>
                  </a:lnTo>
                  <a:lnTo>
                    <a:pt x="36806" y="155147"/>
                  </a:lnTo>
                  <a:lnTo>
                    <a:pt x="12810" y="17671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88"/>
            <p:cNvSpPr/>
            <p:nvPr>
              <p:custDataLst>
                <p:tags r:id="rId158"/>
              </p:custDataLst>
            </p:nvPr>
          </p:nvSpPr>
          <p:spPr>
            <a:xfrm>
              <a:off x="6936131" y="5248275"/>
              <a:ext cx="283820" cy="180976"/>
            </a:xfrm>
            <a:custGeom>
              <a:avLst/>
              <a:gdLst/>
              <a:ahLst/>
              <a:cxnLst/>
              <a:rect l="0" t="0" r="0" b="0"/>
              <a:pathLst>
                <a:path w="283820" h="180976">
                  <a:moveTo>
                    <a:pt x="283819" y="0"/>
                  </a:moveTo>
                  <a:lnTo>
                    <a:pt x="283819" y="0"/>
                  </a:lnTo>
                  <a:lnTo>
                    <a:pt x="275157" y="7604"/>
                  </a:lnTo>
                  <a:lnTo>
                    <a:pt x="231993" y="34958"/>
                  </a:lnTo>
                  <a:lnTo>
                    <a:pt x="188283" y="55037"/>
                  </a:lnTo>
                  <a:lnTo>
                    <a:pt x="141002" y="81668"/>
                  </a:lnTo>
                  <a:lnTo>
                    <a:pt x="93407" y="108068"/>
                  </a:lnTo>
                  <a:lnTo>
                    <a:pt x="45885" y="135993"/>
                  </a:lnTo>
                  <a:lnTo>
                    <a:pt x="11148" y="166948"/>
                  </a:lnTo>
                  <a:lnTo>
                    <a:pt x="4587" y="169449"/>
                  </a:lnTo>
                  <a:lnTo>
                    <a:pt x="2414" y="171174"/>
                  </a:lnTo>
                  <a:lnTo>
                    <a:pt x="0" y="175914"/>
                  </a:lnTo>
                  <a:lnTo>
                    <a:pt x="415" y="177600"/>
                  </a:lnTo>
                  <a:lnTo>
                    <a:pt x="1750" y="178726"/>
                  </a:lnTo>
                  <a:lnTo>
                    <a:pt x="759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889"/>
          <p:cNvSpPr/>
          <p:nvPr>
            <p:custDataLst>
              <p:tags r:id="rId10"/>
            </p:custDataLst>
          </p:nvPr>
        </p:nvSpPr>
        <p:spPr>
          <a:xfrm>
            <a:off x="8667750" y="-57104"/>
            <a:ext cx="3495676" cy="3738948"/>
          </a:xfrm>
          <a:custGeom>
            <a:avLst/>
            <a:gdLst/>
            <a:ahLst/>
            <a:cxnLst/>
            <a:rect l="0" t="0" r="0" b="0"/>
            <a:pathLst>
              <a:path w="3495676" h="3738948">
                <a:moveTo>
                  <a:pt x="0" y="104729"/>
                </a:moveTo>
                <a:lnTo>
                  <a:pt x="0" y="104729"/>
                </a:lnTo>
                <a:lnTo>
                  <a:pt x="0" y="72930"/>
                </a:lnTo>
                <a:lnTo>
                  <a:pt x="2822" y="66607"/>
                </a:lnTo>
                <a:lnTo>
                  <a:pt x="6546" y="60269"/>
                </a:lnTo>
                <a:lnTo>
                  <a:pt x="8937" y="47577"/>
                </a:lnTo>
                <a:lnTo>
                  <a:pt x="9134" y="44403"/>
                </a:lnTo>
                <a:lnTo>
                  <a:pt x="10323" y="42286"/>
                </a:lnTo>
                <a:lnTo>
                  <a:pt x="12173" y="40876"/>
                </a:lnTo>
                <a:lnTo>
                  <a:pt x="14465" y="39935"/>
                </a:lnTo>
                <a:lnTo>
                  <a:pt x="15994" y="38250"/>
                </a:lnTo>
                <a:lnTo>
                  <a:pt x="17691" y="33555"/>
                </a:lnTo>
                <a:lnTo>
                  <a:pt x="18931" y="20769"/>
                </a:lnTo>
                <a:lnTo>
                  <a:pt x="25573" y="11748"/>
                </a:lnTo>
                <a:lnTo>
                  <a:pt x="28565" y="0"/>
                </a:lnTo>
                <a:lnTo>
                  <a:pt x="33632" y="34370"/>
                </a:lnTo>
                <a:lnTo>
                  <a:pt x="45051" y="80477"/>
                </a:lnTo>
                <a:lnTo>
                  <a:pt x="47117" y="122751"/>
                </a:lnTo>
                <a:lnTo>
                  <a:pt x="52531" y="162163"/>
                </a:lnTo>
                <a:lnTo>
                  <a:pt x="55782" y="202297"/>
                </a:lnTo>
                <a:lnTo>
                  <a:pt x="61801" y="241000"/>
                </a:lnTo>
                <a:lnTo>
                  <a:pt x="65231" y="284335"/>
                </a:lnTo>
                <a:lnTo>
                  <a:pt x="71304" y="330689"/>
                </a:lnTo>
                <a:lnTo>
                  <a:pt x="74750" y="372881"/>
                </a:lnTo>
                <a:lnTo>
                  <a:pt x="75771" y="417250"/>
                </a:lnTo>
                <a:lnTo>
                  <a:pt x="78832" y="451061"/>
                </a:lnTo>
                <a:lnTo>
                  <a:pt x="82662" y="486196"/>
                </a:lnTo>
                <a:lnTo>
                  <a:pt x="84364" y="519450"/>
                </a:lnTo>
                <a:lnTo>
                  <a:pt x="85120" y="551869"/>
                </a:lnTo>
                <a:lnTo>
                  <a:pt x="86515" y="584975"/>
                </a:lnTo>
                <a:lnTo>
                  <a:pt x="90662" y="620855"/>
                </a:lnTo>
                <a:lnTo>
                  <a:pt x="93211" y="655146"/>
                </a:lnTo>
                <a:lnTo>
                  <a:pt x="94345" y="689084"/>
                </a:lnTo>
                <a:lnTo>
                  <a:pt x="94848" y="725334"/>
                </a:lnTo>
                <a:lnTo>
                  <a:pt x="97894" y="762612"/>
                </a:lnTo>
                <a:lnTo>
                  <a:pt x="102775" y="800346"/>
                </a:lnTo>
                <a:lnTo>
                  <a:pt x="108473" y="838284"/>
                </a:lnTo>
                <a:lnTo>
                  <a:pt x="114533" y="876312"/>
                </a:lnTo>
                <a:lnTo>
                  <a:pt x="119694" y="914380"/>
                </a:lnTo>
                <a:lnTo>
                  <a:pt x="121989" y="952466"/>
                </a:lnTo>
                <a:lnTo>
                  <a:pt x="125831" y="990559"/>
                </a:lnTo>
                <a:lnTo>
                  <a:pt x="131066" y="1028656"/>
                </a:lnTo>
                <a:lnTo>
                  <a:pt x="136921" y="1066755"/>
                </a:lnTo>
                <a:lnTo>
                  <a:pt x="143052" y="1107677"/>
                </a:lnTo>
                <a:lnTo>
                  <a:pt x="148245" y="1149500"/>
                </a:lnTo>
                <a:lnTo>
                  <a:pt x="150554" y="1189255"/>
                </a:lnTo>
                <a:lnTo>
                  <a:pt x="154402" y="1230913"/>
                </a:lnTo>
                <a:lnTo>
                  <a:pt x="159639" y="1274122"/>
                </a:lnTo>
                <a:lnTo>
                  <a:pt x="165496" y="1318020"/>
                </a:lnTo>
                <a:lnTo>
                  <a:pt x="168803" y="1362225"/>
                </a:lnTo>
                <a:lnTo>
                  <a:pt x="170274" y="1406566"/>
                </a:lnTo>
                <a:lnTo>
                  <a:pt x="170927" y="1450968"/>
                </a:lnTo>
                <a:lnTo>
                  <a:pt x="174039" y="1495396"/>
                </a:lnTo>
                <a:lnTo>
                  <a:pt x="177892" y="1539837"/>
                </a:lnTo>
                <a:lnTo>
                  <a:pt x="179605" y="1584282"/>
                </a:lnTo>
                <a:lnTo>
                  <a:pt x="180367" y="1628731"/>
                </a:lnTo>
                <a:lnTo>
                  <a:pt x="181763" y="1673180"/>
                </a:lnTo>
                <a:lnTo>
                  <a:pt x="185911" y="1717629"/>
                </a:lnTo>
                <a:lnTo>
                  <a:pt x="188461" y="1762079"/>
                </a:lnTo>
                <a:lnTo>
                  <a:pt x="189595" y="1807587"/>
                </a:lnTo>
                <a:lnTo>
                  <a:pt x="189896" y="1831576"/>
                </a:lnTo>
                <a:lnTo>
                  <a:pt x="190098" y="1856035"/>
                </a:lnTo>
                <a:lnTo>
                  <a:pt x="190321" y="1902968"/>
                </a:lnTo>
                <a:lnTo>
                  <a:pt x="190422" y="1948521"/>
                </a:lnTo>
                <a:lnTo>
                  <a:pt x="190465" y="1993462"/>
                </a:lnTo>
                <a:lnTo>
                  <a:pt x="190484" y="2038130"/>
                </a:lnTo>
                <a:lnTo>
                  <a:pt x="191551" y="2083735"/>
                </a:lnTo>
                <a:lnTo>
                  <a:pt x="193318" y="2107749"/>
                </a:lnTo>
                <a:lnTo>
                  <a:pt x="195553" y="2132226"/>
                </a:lnTo>
                <a:lnTo>
                  <a:pt x="198038" y="2179178"/>
                </a:lnTo>
                <a:lnTo>
                  <a:pt x="199141" y="2224739"/>
                </a:lnTo>
                <a:lnTo>
                  <a:pt x="199632" y="2269684"/>
                </a:lnTo>
                <a:lnTo>
                  <a:pt x="199851" y="2317175"/>
                </a:lnTo>
                <a:lnTo>
                  <a:pt x="199910" y="2341693"/>
                </a:lnTo>
                <a:lnTo>
                  <a:pt x="199973" y="2388691"/>
                </a:lnTo>
                <a:lnTo>
                  <a:pt x="200003" y="2434273"/>
                </a:lnTo>
                <a:lnTo>
                  <a:pt x="200015" y="2479227"/>
                </a:lnTo>
                <a:lnTo>
                  <a:pt x="200020" y="2523900"/>
                </a:lnTo>
                <a:lnTo>
                  <a:pt x="200023" y="2568449"/>
                </a:lnTo>
                <a:lnTo>
                  <a:pt x="200024" y="2612944"/>
                </a:lnTo>
                <a:lnTo>
                  <a:pt x="197203" y="2654591"/>
                </a:lnTo>
                <a:lnTo>
                  <a:pt x="193479" y="2695326"/>
                </a:lnTo>
                <a:lnTo>
                  <a:pt x="191824" y="2738125"/>
                </a:lnTo>
                <a:lnTo>
                  <a:pt x="188265" y="2781841"/>
                </a:lnTo>
                <a:lnTo>
                  <a:pt x="184215" y="2824907"/>
                </a:lnTo>
                <a:lnTo>
                  <a:pt x="182414" y="2865214"/>
                </a:lnTo>
                <a:lnTo>
                  <a:pt x="178793" y="2904295"/>
                </a:lnTo>
                <a:lnTo>
                  <a:pt x="173655" y="2942830"/>
                </a:lnTo>
                <a:lnTo>
                  <a:pt x="167844" y="2981124"/>
                </a:lnTo>
                <a:lnTo>
                  <a:pt x="161734" y="3019310"/>
                </a:lnTo>
                <a:lnTo>
                  <a:pt x="156549" y="3057448"/>
                </a:lnTo>
                <a:lnTo>
                  <a:pt x="154244" y="3095565"/>
                </a:lnTo>
                <a:lnTo>
                  <a:pt x="153219" y="3130851"/>
                </a:lnTo>
                <a:lnTo>
                  <a:pt x="151705" y="3164172"/>
                </a:lnTo>
                <a:lnTo>
                  <a:pt x="147505" y="3196620"/>
                </a:lnTo>
                <a:lnTo>
                  <a:pt x="144933" y="3228681"/>
                </a:lnTo>
                <a:lnTo>
                  <a:pt x="143485" y="3273658"/>
                </a:lnTo>
                <a:lnTo>
                  <a:pt x="143056" y="3313796"/>
                </a:lnTo>
                <a:lnTo>
                  <a:pt x="142928" y="3352500"/>
                </a:lnTo>
                <a:lnTo>
                  <a:pt x="142885" y="3398447"/>
                </a:lnTo>
                <a:lnTo>
                  <a:pt x="149423" y="3438097"/>
                </a:lnTo>
                <a:lnTo>
                  <a:pt x="157066" y="3480997"/>
                </a:lnTo>
                <a:lnTo>
                  <a:pt x="171646" y="3519142"/>
                </a:lnTo>
                <a:lnTo>
                  <a:pt x="176829" y="3529362"/>
                </a:lnTo>
                <a:lnTo>
                  <a:pt x="182978" y="3550349"/>
                </a:lnTo>
                <a:lnTo>
                  <a:pt x="187157" y="3558049"/>
                </a:lnTo>
                <a:lnTo>
                  <a:pt x="190568" y="3568334"/>
                </a:lnTo>
                <a:lnTo>
                  <a:pt x="212851" y="3594042"/>
                </a:lnTo>
                <a:lnTo>
                  <a:pt x="219132" y="3597576"/>
                </a:lnTo>
                <a:lnTo>
                  <a:pt x="225451" y="3600206"/>
                </a:lnTo>
                <a:lnTo>
                  <a:pt x="231787" y="3604902"/>
                </a:lnTo>
                <a:lnTo>
                  <a:pt x="240952" y="3607695"/>
                </a:lnTo>
                <a:lnTo>
                  <a:pt x="283548" y="3609842"/>
                </a:lnTo>
                <a:lnTo>
                  <a:pt x="305912" y="3608845"/>
                </a:lnTo>
                <a:lnTo>
                  <a:pt x="353498" y="3601285"/>
                </a:lnTo>
                <a:lnTo>
                  <a:pt x="393560" y="3597756"/>
                </a:lnTo>
                <a:lnTo>
                  <a:pt x="429524" y="3592916"/>
                </a:lnTo>
                <a:lnTo>
                  <a:pt x="466992" y="3588661"/>
                </a:lnTo>
                <a:lnTo>
                  <a:pt x="507726" y="3583519"/>
                </a:lnTo>
                <a:lnTo>
                  <a:pt x="553310" y="3581995"/>
                </a:lnTo>
                <a:lnTo>
                  <a:pt x="585641" y="3580581"/>
                </a:lnTo>
                <a:lnTo>
                  <a:pt x="621175" y="3576424"/>
                </a:lnTo>
                <a:lnTo>
                  <a:pt x="658137" y="3573871"/>
                </a:lnTo>
                <a:lnTo>
                  <a:pt x="696788" y="3572737"/>
                </a:lnTo>
                <a:lnTo>
                  <a:pt x="738661" y="3572232"/>
                </a:lnTo>
                <a:lnTo>
                  <a:pt x="784789" y="3572008"/>
                </a:lnTo>
                <a:lnTo>
                  <a:pt x="808942" y="3571949"/>
                </a:lnTo>
                <a:lnTo>
                  <a:pt x="835627" y="3571909"/>
                </a:lnTo>
                <a:lnTo>
                  <a:pt x="864002" y="3571882"/>
                </a:lnTo>
                <a:lnTo>
                  <a:pt x="893501" y="3571864"/>
                </a:lnTo>
                <a:lnTo>
                  <a:pt x="922692" y="3570795"/>
                </a:lnTo>
                <a:lnTo>
                  <a:pt x="951678" y="3569023"/>
                </a:lnTo>
                <a:lnTo>
                  <a:pt x="980527" y="3566783"/>
                </a:lnTo>
                <a:lnTo>
                  <a:pt x="1009284" y="3566348"/>
                </a:lnTo>
                <a:lnTo>
                  <a:pt x="1037981" y="3567117"/>
                </a:lnTo>
                <a:lnTo>
                  <a:pt x="1066636" y="3568688"/>
                </a:lnTo>
                <a:lnTo>
                  <a:pt x="1096325" y="3569735"/>
                </a:lnTo>
                <a:lnTo>
                  <a:pt x="1126700" y="3570433"/>
                </a:lnTo>
                <a:lnTo>
                  <a:pt x="1157533" y="3570898"/>
                </a:lnTo>
                <a:lnTo>
                  <a:pt x="1189730" y="3571208"/>
                </a:lnTo>
                <a:lnTo>
                  <a:pt x="1222837" y="3571415"/>
                </a:lnTo>
                <a:lnTo>
                  <a:pt x="1256550" y="3571553"/>
                </a:lnTo>
                <a:lnTo>
                  <a:pt x="1291726" y="3571645"/>
                </a:lnTo>
                <a:lnTo>
                  <a:pt x="1327876" y="3571707"/>
                </a:lnTo>
                <a:lnTo>
                  <a:pt x="1364676" y="3571747"/>
                </a:lnTo>
                <a:lnTo>
                  <a:pt x="1401908" y="3572833"/>
                </a:lnTo>
                <a:lnTo>
                  <a:pt x="1439431" y="3574615"/>
                </a:lnTo>
                <a:lnTo>
                  <a:pt x="1477146" y="3576862"/>
                </a:lnTo>
                <a:lnTo>
                  <a:pt x="1514989" y="3578359"/>
                </a:lnTo>
                <a:lnTo>
                  <a:pt x="1552917" y="3579358"/>
                </a:lnTo>
                <a:lnTo>
                  <a:pt x="1590902" y="3580023"/>
                </a:lnTo>
                <a:lnTo>
                  <a:pt x="1628927" y="3581525"/>
                </a:lnTo>
                <a:lnTo>
                  <a:pt x="1666977" y="3583584"/>
                </a:lnTo>
                <a:lnTo>
                  <a:pt x="1705042" y="3586016"/>
                </a:lnTo>
                <a:lnTo>
                  <a:pt x="1743121" y="3588695"/>
                </a:lnTo>
                <a:lnTo>
                  <a:pt x="1781204" y="3591540"/>
                </a:lnTo>
                <a:lnTo>
                  <a:pt x="1819294" y="3594495"/>
                </a:lnTo>
                <a:lnTo>
                  <a:pt x="1857387" y="3597523"/>
                </a:lnTo>
                <a:lnTo>
                  <a:pt x="1895484" y="3600600"/>
                </a:lnTo>
                <a:lnTo>
                  <a:pt x="1933581" y="3603710"/>
                </a:lnTo>
                <a:lnTo>
                  <a:pt x="1973796" y="3606841"/>
                </a:lnTo>
                <a:lnTo>
                  <a:pt x="2015422" y="3609987"/>
                </a:lnTo>
                <a:lnTo>
                  <a:pt x="2057989" y="3613142"/>
                </a:lnTo>
                <a:lnTo>
                  <a:pt x="2099069" y="3616305"/>
                </a:lnTo>
                <a:lnTo>
                  <a:pt x="2139154" y="3619471"/>
                </a:lnTo>
                <a:lnTo>
                  <a:pt x="2178577" y="3622640"/>
                </a:lnTo>
                <a:lnTo>
                  <a:pt x="2216501" y="3625811"/>
                </a:lnTo>
                <a:lnTo>
                  <a:pt x="2253428" y="3628984"/>
                </a:lnTo>
                <a:lnTo>
                  <a:pt x="2289684" y="3632157"/>
                </a:lnTo>
                <a:lnTo>
                  <a:pt x="2326556" y="3634273"/>
                </a:lnTo>
                <a:lnTo>
                  <a:pt x="2363838" y="3635683"/>
                </a:lnTo>
                <a:lnTo>
                  <a:pt x="2401391" y="3636623"/>
                </a:lnTo>
                <a:lnTo>
                  <a:pt x="2438069" y="3639367"/>
                </a:lnTo>
                <a:lnTo>
                  <a:pt x="2474163" y="3643313"/>
                </a:lnTo>
                <a:lnTo>
                  <a:pt x="2509866" y="3648060"/>
                </a:lnTo>
                <a:lnTo>
                  <a:pt x="2545312" y="3652283"/>
                </a:lnTo>
                <a:lnTo>
                  <a:pt x="2580583" y="3656157"/>
                </a:lnTo>
                <a:lnTo>
                  <a:pt x="2615738" y="3659798"/>
                </a:lnTo>
                <a:lnTo>
                  <a:pt x="2650817" y="3663283"/>
                </a:lnTo>
                <a:lnTo>
                  <a:pt x="2685845" y="3666665"/>
                </a:lnTo>
                <a:lnTo>
                  <a:pt x="2720838" y="3669978"/>
                </a:lnTo>
                <a:lnTo>
                  <a:pt x="2754750" y="3673245"/>
                </a:lnTo>
                <a:lnTo>
                  <a:pt x="2787941" y="3676482"/>
                </a:lnTo>
                <a:lnTo>
                  <a:pt x="2820653" y="3679697"/>
                </a:lnTo>
                <a:lnTo>
                  <a:pt x="2851985" y="3682900"/>
                </a:lnTo>
                <a:lnTo>
                  <a:pt x="2882398" y="3686093"/>
                </a:lnTo>
                <a:lnTo>
                  <a:pt x="2912198" y="3689280"/>
                </a:lnTo>
                <a:lnTo>
                  <a:pt x="2941590" y="3692463"/>
                </a:lnTo>
                <a:lnTo>
                  <a:pt x="2970709" y="3695644"/>
                </a:lnTo>
                <a:lnTo>
                  <a:pt x="2999647" y="3698822"/>
                </a:lnTo>
                <a:lnTo>
                  <a:pt x="3028466" y="3702000"/>
                </a:lnTo>
                <a:lnTo>
                  <a:pt x="3057202" y="3705176"/>
                </a:lnTo>
                <a:lnTo>
                  <a:pt x="3085885" y="3708352"/>
                </a:lnTo>
                <a:lnTo>
                  <a:pt x="3114532" y="3711528"/>
                </a:lnTo>
                <a:lnTo>
                  <a:pt x="3143155" y="3714703"/>
                </a:lnTo>
                <a:lnTo>
                  <a:pt x="3171761" y="3717878"/>
                </a:lnTo>
                <a:lnTo>
                  <a:pt x="3198241" y="3719995"/>
                </a:lnTo>
                <a:lnTo>
                  <a:pt x="3223302" y="3721406"/>
                </a:lnTo>
                <a:lnTo>
                  <a:pt x="3270904" y="3724033"/>
                </a:lnTo>
                <a:lnTo>
                  <a:pt x="3316755" y="3728728"/>
                </a:lnTo>
                <a:lnTo>
                  <a:pt x="3359005" y="3731520"/>
                </a:lnTo>
                <a:lnTo>
                  <a:pt x="3396834" y="3733819"/>
                </a:lnTo>
                <a:lnTo>
                  <a:pt x="3441929" y="3738947"/>
                </a:lnTo>
                <a:lnTo>
                  <a:pt x="3495675" y="37337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227"/>
          <p:cNvGrpSpPr/>
          <p:nvPr/>
        </p:nvGrpSpPr>
        <p:grpSpPr>
          <a:xfrm>
            <a:off x="8943978" y="152792"/>
            <a:ext cx="1933288" cy="399542"/>
            <a:chOff x="8943978" y="152792"/>
            <a:chExt cx="1933288" cy="399542"/>
          </a:xfrm>
        </p:grpSpPr>
        <p:sp>
          <p:nvSpPr>
            <p:cNvPr id="138" name="SMARTInkShape-890"/>
            <p:cNvSpPr/>
            <p:nvPr>
              <p:custDataLst>
                <p:tags r:id="rId149"/>
              </p:custDataLst>
            </p:nvPr>
          </p:nvSpPr>
          <p:spPr>
            <a:xfrm>
              <a:off x="8943978" y="247650"/>
              <a:ext cx="342898" cy="304684"/>
            </a:xfrm>
            <a:custGeom>
              <a:avLst/>
              <a:gdLst/>
              <a:ahLst/>
              <a:cxnLst/>
              <a:rect l="0" t="0" r="0" b="0"/>
              <a:pathLst>
                <a:path w="342898" h="304684">
                  <a:moveTo>
                    <a:pt x="38097" y="47625"/>
                  </a:moveTo>
                  <a:lnTo>
                    <a:pt x="38097" y="47625"/>
                  </a:lnTo>
                  <a:lnTo>
                    <a:pt x="28963" y="47625"/>
                  </a:lnTo>
                  <a:lnTo>
                    <a:pt x="28687" y="52682"/>
                  </a:lnTo>
                  <a:lnTo>
                    <a:pt x="27590" y="53113"/>
                  </a:lnTo>
                  <a:lnTo>
                    <a:pt x="19057" y="47632"/>
                  </a:lnTo>
                  <a:lnTo>
                    <a:pt x="19050" y="47627"/>
                  </a:lnTo>
                  <a:lnTo>
                    <a:pt x="19047" y="47625"/>
                  </a:lnTo>
                  <a:lnTo>
                    <a:pt x="41713" y="47625"/>
                  </a:lnTo>
                  <a:lnTo>
                    <a:pt x="47818" y="44803"/>
                  </a:lnTo>
                  <a:lnTo>
                    <a:pt x="50928" y="42568"/>
                  </a:lnTo>
                  <a:lnTo>
                    <a:pt x="65417" y="39424"/>
                  </a:lnTo>
                  <a:lnTo>
                    <a:pt x="95500" y="35452"/>
                  </a:lnTo>
                  <a:lnTo>
                    <a:pt x="114371" y="30613"/>
                  </a:lnTo>
                  <a:lnTo>
                    <a:pt x="152403" y="25932"/>
                  </a:lnTo>
                  <a:lnTo>
                    <a:pt x="172742" y="20409"/>
                  </a:lnTo>
                  <a:lnTo>
                    <a:pt x="193496" y="18260"/>
                  </a:lnTo>
                  <a:lnTo>
                    <a:pt x="212281" y="10884"/>
                  </a:lnTo>
                  <a:lnTo>
                    <a:pt x="230822" y="8735"/>
                  </a:lnTo>
                  <a:lnTo>
                    <a:pt x="233255" y="6882"/>
                  </a:lnTo>
                  <a:lnTo>
                    <a:pt x="234878" y="4588"/>
                  </a:lnTo>
                  <a:lnTo>
                    <a:pt x="237018" y="4117"/>
                  </a:lnTo>
                  <a:lnTo>
                    <a:pt x="239503" y="4861"/>
                  </a:lnTo>
                  <a:lnTo>
                    <a:pt x="242218" y="6416"/>
                  </a:lnTo>
                  <a:lnTo>
                    <a:pt x="244028" y="6394"/>
                  </a:lnTo>
                  <a:lnTo>
                    <a:pt x="245234" y="5321"/>
                  </a:lnTo>
                  <a:lnTo>
                    <a:pt x="246039" y="3547"/>
                  </a:lnTo>
                  <a:lnTo>
                    <a:pt x="247632" y="2365"/>
                  </a:lnTo>
                  <a:lnTo>
                    <a:pt x="257172" y="0"/>
                  </a:lnTo>
                  <a:lnTo>
                    <a:pt x="257172" y="5057"/>
                  </a:lnTo>
                  <a:lnTo>
                    <a:pt x="256114" y="6546"/>
                  </a:lnTo>
                  <a:lnTo>
                    <a:pt x="254350" y="7539"/>
                  </a:lnTo>
                  <a:lnTo>
                    <a:pt x="252115" y="8201"/>
                  </a:lnTo>
                  <a:lnTo>
                    <a:pt x="250626" y="9701"/>
                  </a:lnTo>
                  <a:lnTo>
                    <a:pt x="246849" y="19148"/>
                  </a:lnTo>
                  <a:lnTo>
                    <a:pt x="241178" y="26370"/>
                  </a:lnTo>
                  <a:lnTo>
                    <a:pt x="237970" y="35212"/>
                  </a:lnTo>
                  <a:lnTo>
                    <a:pt x="231844" y="44535"/>
                  </a:lnTo>
                  <a:lnTo>
                    <a:pt x="228502" y="54000"/>
                  </a:lnTo>
                  <a:lnTo>
                    <a:pt x="193646" y="101339"/>
                  </a:lnTo>
                  <a:lnTo>
                    <a:pt x="180967" y="117071"/>
                  </a:lnTo>
                  <a:lnTo>
                    <a:pt x="173562" y="127173"/>
                  </a:lnTo>
                  <a:lnTo>
                    <a:pt x="125982" y="169412"/>
                  </a:lnTo>
                  <a:lnTo>
                    <a:pt x="112115" y="180371"/>
                  </a:lnTo>
                  <a:lnTo>
                    <a:pt x="101685" y="188115"/>
                  </a:lnTo>
                  <a:lnTo>
                    <a:pt x="83545" y="207511"/>
                  </a:lnTo>
                  <a:lnTo>
                    <a:pt x="73112" y="216052"/>
                  </a:lnTo>
                  <a:lnTo>
                    <a:pt x="54970" y="235960"/>
                  </a:lnTo>
                  <a:lnTo>
                    <a:pt x="15999" y="269837"/>
                  </a:lnTo>
                  <a:lnTo>
                    <a:pt x="12400" y="276208"/>
                  </a:lnTo>
                  <a:lnTo>
                    <a:pt x="11441" y="279389"/>
                  </a:lnTo>
                  <a:lnTo>
                    <a:pt x="9742" y="281509"/>
                  </a:lnTo>
                  <a:lnTo>
                    <a:pt x="1489" y="285192"/>
                  </a:lnTo>
                  <a:lnTo>
                    <a:pt x="661" y="288324"/>
                  </a:lnTo>
                  <a:lnTo>
                    <a:pt x="0" y="300296"/>
                  </a:lnTo>
                  <a:lnTo>
                    <a:pt x="1057" y="301797"/>
                  </a:lnTo>
                  <a:lnTo>
                    <a:pt x="2821" y="302798"/>
                  </a:lnTo>
                  <a:lnTo>
                    <a:pt x="13254" y="304405"/>
                  </a:lnTo>
                  <a:lnTo>
                    <a:pt x="22387" y="304683"/>
                  </a:lnTo>
                  <a:lnTo>
                    <a:pt x="62209" y="293037"/>
                  </a:lnTo>
                  <a:lnTo>
                    <a:pt x="107202" y="283568"/>
                  </a:lnTo>
                  <a:lnTo>
                    <a:pt x="154596" y="266508"/>
                  </a:lnTo>
                  <a:lnTo>
                    <a:pt x="181624" y="259940"/>
                  </a:lnTo>
                  <a:lnTo>
                    <a:pt x="227626" y="250993"/>
                  </a:lnTo>
                  <a:lnTo>
                    <a:pt x="269508" y="241397"/>
                  </a:lnTo>
                  <a:lnTo>
                    <a:pt x="315602" y="238253"/>
                  </a:lnTo>
                  <a:lnTo>
                    <a:pt x="326460" y="238163"/>
                  </a:lnTo>
                  <a:lnTo>
                    <a:pt x="328764" y="239209"/>
                  </a:lnTo>
                  <a:lnTo>
                    <a:pt x="330300" y="240964"/>
                  </a:lnTo>
                  <a:lnTo>
                    <a:pt x="331325" y="243193"/>
                  </a:lnTo>
                  <a:lnTo>
                    <a:pt x="333065" y="244679"/>
                  </a:lnTo>
                  <a:lnTo>
                    <a:pt x="341393" y="247259"/>
                  </a:lnTo>
                  <a:lnTo>
                    <a:pt x="342228" y="250298"/>
                  </a:lnTo>
                  <a:lnTo>
                    <a:pt x="342599" y="253060"/>
                  </a:lnTo>
                  <a:lnTo>
                    <a:pt x="342897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91"/>
            <p:cNvSpPr/>
            <p:nvPr>
              <p:custDataLst>
                <p:tags r:id="rId150"/>
              </p:custDataLst>
            </p:nvPr>
          </p:nvSpPr>
          <p:spPr>
            <a:xfrm>
              <a:off x="9467850" y="352425"/>
              <a:ext cx="209551" cy="95251"/>
            </a:xfrm>
            <a:custGeom>
              <a:avLst/>
              <a:gdLst/>
              <a:ahLst/>
              <a:cxnLst/>
              <a:rect l="0" t="0" r="0" b="0"/>
              <a:pathLst>
                <a:path w="209551" h="95251">
                  <a:moveTo>
                    <a:pt x="19050" y="95250"/>
                  </a:moveTo>
                  <a:lnTo>
                    <a:pt x="19050" y="95250"/>
                  </a:lnTo>
                  <a:lnTo>
                    <a:pt x="10849" y="95250"/>
                  </a:lnTo>
                  <a:lnTo>
                    <a:pt x="10406" y="94192"/>
                  </a:lnTo>
                  <a:lnTo>
                    <a:pt x="9916" y="90193"/>
                  </a:lnTo>
                  <a:lnTo>
                    <a:pt x="8727" y="88704"/>
                  </a:lnTo>
                  <a:lnTo>
                    <a:pt x="119" y="85759"/>
                  </a:lnTo>
                  <a:lnTo>
                    <a:pt x="0" y="49101"/>
                  </a:lnTo>
                  <a:lnTo>
                    <a:pt x="17611" y="30027"/>
                  </a:lnTo>
                  <a:lnTo>
                    <a:pt x="27125" y="28702"/>
                  </a:lnTo>
                  <a:lnTo>
                    <a:pt x="41706" y="28586"/>
                  </a:lnTo>
                  <a:lnTo>
                    <a:pt x="47816" y="31402"/>
                  </a:lnTo>
                  <a:lnTo>
                    <a:pt x="83456" y="63350"/>
                  </a:lnTo>
                  <a:lnTo>
                    <a:pt x="92344" y="66748"/>
                  </a:lnTo>
                  <a:lnTo>
                    <a:pt x="102929" y="74746"/>
                  </a:lnTo>
                  <a:lnTo>
                    <a:pt x="112014" y="76971"/>
                  </a:lnTo>
                  <a:lnTo>
                    <a:pt x="120914" y="82661"/>
                  </a:lnTo>
                  <a:lnTo>
                    <a:pt x="133402" y="85120"/>
                  </a:lnTo>
                  <a:lnTo>
                    <a:pt x="141003" y="85605"/>
                  </a:lnTo>
                  <a:lnTo>
                    <a:pt x="152990" y="78170"/>
                  </a:lnTo>
                  <a:lnTo>
                    <a:pt x="168352" y="75401"/>
                  </a:lnTo>
                  <a:lnTo>
                    <a:pt x="174660" y="71259"/>
                  </a:lnTo>
                  <a:lnTo>
                    <a:pt x="178168" y="65890"/>
                  </a:lnTo>
                  <a:lnTo>
                    <a:pt x="179103" y="62977"/>
                  </a:lnTo>
                  <a:lnTo>
                    <a:pt x="180786" y="61034"/>
                  </a:lnTo>
                  <a:lnTo>
                    <a:pt x="194069" y="52605"/>
                  </a:lnTo>
                  <a:lnTo>
                    <a:pt x="197378" y="47016"/>
                  </a:lnTo>
                  <a:lnTo>
                    <a:pt x="198261" y="44044"/>
                  </a:lnTo>
                  <a:lnTo>
                    <a:pt x="199907" y="42063"/>
                  </a:lnTo>
                  <a:lnTo>
                    <a:pt x="204559" y="39861"/>
                  </a:lnTo>
                  <a:lnTo>
                    <a:pt x="206222" y="38216"/>
                  </a:lnTo>
                  <a:lnTo>
                    <a:pt x="208072" y="3356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92"/>
            <p:cNvSpPr/>
            <p:nvPr>
              <p:custDataLst>
                <p:tags r:id="rId151"/>
              </p:custDataLst>
            </p:nvPr>
          </p:nvSpPr>
          <p:spPr>
            <a:xfrm>
              <a:off x="9867900" y="238125"/>
              <a:ext cx="190449" cy="237568"/>
            </a:xfrm>
            <a:custGeom>
              <a:avLst/>
              <a:gdLst/>
              <a:ahLst/>
              <a:cxnLst/>
              <a:rect l="0" t="0" r="0" b="0"/>
              <a:pathLst>
                <a:path w="190449" h="237568">
                  <a:moveTo>
                    <a:pt x="9525" y="85725"/>
                  </a:moveTo>
                  <a:lnTo>
                    <a:pt x="9525" y="85725"/>
                  </a:lnTo>
                  <a:lnTo>
                    <a:pt x="14582" y="85725"/>
                  </a:lnTo>
                  <a:lnTo>
                    <a:pt x="16071" y="84667"/>
                  </a:lnTo>
                  <a:lnTo>
                    <a:pt x="17063" y="82903"/>
                  </a:lnTo>
                  <a:lnTo>
                    <a:pt x="19047" y="76210"/>
                  </a:lnTo>
                  <a:lnTo>
                    <a:pt x="19050" y="118194"/>
                  </a:lnTo>
                  <a:lnTo>
                    <a:pt x="17992" y="139019"/>
                  </a:lnTo>
                  <a:lnTo>
                    <a:pt x="10408" y="168298"/>
                  </a:lnTo>
                  <a:lnTo>
                    <a:pt x="9532" y="215815"/>
                  </a:lnTo>
                  <a:lnTo>
                    <a:pt x="9525" y="237567"/>
                  </a:lnTo>
                  <a:lnTo>
                    <a:pt x="9525" y="191778"/>
                  </a:lnTo>
                  <a:lnTo>
                    <a:pt x="883" y="149114"/>
                  </a:lnTo>
                  <a:lnTo>
                    <a:pt x="52" y="104768"/>
                  </a:lnTo>
                  <a:lnTo>
                    <a:pt x="1" y="58609"/>
                  </a:lnTo>
                  <a:lnTo>
                    <a:pt x="0" y="50879"/>
                  </a:lnTo>
                  <a:lnTo>
                    <a:pt x="1058" y="49795"/>
                  </a:lnTo>
                  <a:lnTo>
                    <a:pt x="9134" y="47710"/>
                  </a:lnTo>
                  <a:lnTo>
                    <a:pt x="31905" y="70017"/>
                  </a:lnTo>
                  <a:lnTo>
                    <a:pt x="35347" y="79097"/>
                  </a:lnTo>
                  <a:lnTo>
                    <a:pt x="37935" y="89129"/>
                  </a:lnTo>
                  <a:lnTo>
                    <a:pt x="46399" y="101785"/>
                  </a:lnTo>
                  <a:lnTo>
                    <a:pt x="82311" y="147020"/>
                  </a:lnTo>
                  <a:lnTo>
                    <a:pt x="101578" y="176631"/>
                  </a:lnTo>
                  <a:lnTo>
                    <a:pt x="112177" y="186979"/>
                  </a:lnTo>
                  <a:lnTo>
                    <a:pt x="126136" y="196747"/>
                  </a:lnTo>
                  <a:lnTo>
                    <a:pt x="132271" y="205286"/>
                  </a:lnTo>
                  <a:lnTo>
                    <a:pt x="152523" y="216839"/>
                  </a:lnTo>
                  <a:lnTo>
                    <a:pt x="164502" y="219017"/>
                  </a:lnTo>
                  <a:lnTo>
                    <a:pt x="166818" y="219036"/>
                  </a:lnTo>
                  <a:lnTo>
                    <a:pt x="168362" y="217991"/>
                  </a:lnTo>
                  <a:lnTo>
                    <a:pt x="169391" y="216236"/>
                  </a:lnTo>
                  <a:lnTo>
                    <a:pt x="170077" y="214007"/>
                  </a:lnTo>
                  <a:lnTo>
                    <a:pt x="177726" y="201768"/>
                  </a:lnTo>
                  <a:lnTo>
                    <a:pt x="180891" y="157747"/>
                  </a:lnTo>
                  <a:lnTo>
                    <a:pt x="182007" y="139403"/>
                  </a:lnTo>
                  <a:lnTo>
                    <a:pt x="189614" y="101574"/>
                  </a:lnTo>
                  <a:lnTo>
                    <a:pt x="190448" y="57148"/>
                  </a:lnTo>
                  <a:lnTo>
                    <a:pt x="189419" y="44449"/>
                  </a:lnTo>
                  <a:lnTo>
                    <a:pt x="181010" y="973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93"/>
            <p:cNvSpPr/>
            <p:nvPr>
              <p:custDataLst>
                <p:tags r:id="rId152"/>
              </p:custDataLst>
            </p:nvPr>
          </p:nvSpPr>
          <p:spPr>
            <a:xfrm>
              <a:off x="10220328" y="161935"/>
              <a:ext cx="76198" cy="291195"/>
            </a:xfrm>
            <a:custGeom>
              <a:avLst/>
              <a:gdLst/>
              <a:ahLst/>
              <a:cxnLst/>
              <a:rect l="0" t="0" r="0" b="0"/>
              <a:pathLst>
                <a:path w="76198" h="291195">
                  <a:moveTo>
                    <a:pt x="38097" y="9515"/>
                  </a:moveTo>
                  <a:lnTo>
                    <a:pt x="38097" y="9515"/>
                  </a:lnTo>
                  <a:lnTo>
                    <a:pt x="38097" y="24"/>
                  </a:lnTo>
                  <a:lnTo>
                    <a:pt x="33040" y="0"/>
                  </a:lnTo>
                  <a:lnTo>
                    <a:pt x="31551" y="1055"/>
                  </a:lnTo>
                  <a:lnTo>
                    <a:pt x="30559" y="2817"/>
                  </a:lnTo>
                  <a:lnTo>
                    <a:pt x="28963" y="8192"/>
                  </a:lnTo>
                  <a:lnTo>
                    <a:pt x="22104" y="16858"/>
                  </a:lnTo>
                  <a:lnTo>
                    <a:pt x="11687" y="48509"/>
                  </a:lnTo>
                  <a:lnTo>
                    <a:pt x="9649" y="92117"/>
                  </a:lnTo>
                  <a:lnTo>
                    <a:pt x="888" y="137576"/>
                  </a:lnTo>
                  <a:lnTo>
                    <a:pt x="75" y="183258"/>
                  </a:lnTo>
                  <a:lnTo>
                    <a:pt x="0" y="229849"/>
                  </a:lnTo>
                  <a:lnTo>
                    <a:pt x="9699" y="262520"/>
                  </a:lnTo>
                  <a:lnTo>
                    <a:pt x="16887" y="276019"/>
                  </a:lnTo>
                  <a:lnTo>
                    <a:pt x="17606" y="279259"/>
                  </a:lnTo>
                  <a:lnTo>
                    <a:pt x="19146" y="281419"/>
                  </a:lnTo>
                  <a:lnTo>
                    <a:pt x="21227" y="282860"/>
                  </a:lnTo>
                  <a:lnTo>
                    <a:pt x="27426" y="284460"/>
                  </a:lnTo>
                  <a:lnTo>
                    <a:pt x="53175" y="286686"/>
                  </a:lnTo>
                  <a:lnTo>
                    <a:pt x="59968" y="290747"/>
                  </a:lnTo>
                  <a:lnTo>
                    <a:pt x="63261" y="291194"/>
                  </a:lnTo>
                  <a:lnTo>
                    <a:pt x="76197" y="28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94"/>
            <p:cNvSpPr/>
            <p:nvPr>
              <p:custDataLst>
                <p:tags r:id="rId153"/>
              </p:custDataLst>
            </p:nvPr>
          </p:nvSpPr>
          <p:spPr>
            <a:xfrm>
              <a:off x="10382262" y="285753"/>
              <a:ext cx="104749" cy="199857"/>
            </a:xfrm>
            <a:custGeom>
              <a:avLst/>
              <a:gdLst/>
              <a:ahLst/>
              <a:cxnLst/>
              <a:rect l="0" t="0" r="0" b="0"/>
              <a:pathLst>
                <a:path w="104749" h="199857">
                  <a:moveTo>
                    <a:pt x="57138" y="19047"/>
                  </a:moveTo>
                  <a:lnTo>
                    <a:pt x="57138" y="19047"/>
                  </a:lnTo>
                  <a:lnTo>
                    <a:pt x="57138" y="32"/>
                  </a:lnTo>
                  <a:lnTo>
                    <a:pt x="48936" y="0"/>
                  </a:lnTo>
                  <a:lnTo>
                    <a:pt x="48496" y="1057"/>
                  </a:lnTo>
                  <a:lnTo>
                    <a:pt x="48004" y="5054"/>
                  </a:lnTo>
                  <a:lnTo>
                    <a:pt x="44965" y="10359"/>
                  </a:lnTo>
                  <a:lnTo>
                    <a:pt x="42673" y="13255"/>
                  </a:lnTo>
                  <a:lnTo>
                    <a:pt x="37304" y="16473"/>
                  </a:lnTo>
                  <a:lnTo>
                    <a:pt x="34390" y="17331"/>
                  </a:lnTo>
                  <a:lnTo>
                    <a:pt x="32448" y="18961"/>
                  </a:lnTo>
                  <a:lnTo>
                    <a:pt x="22359" y="41739"/>
                  </a:lnTo>
                  <a:lnTo>
                    <a:pt x="18964" y="53170"/>
                  </a:lnTo>
                  <a:lnTo>
                    <a:pt x="12784" y="64318"/>
                  </a:lnTo>
                  <a:lnTo>
                    <a:pt x="956" y="111030"/>
                  </a:lnTo>
                  <a:lnTo>
                    <a:pt x="14" y="155477"/>
                  </a:lnTo>
                  <a:lnTo>
                    <a:pt x="0" y="163643"/>
                  </a:lnTo>
                  <a:lnTo>
                    <a:pt x="2815" y="170801"/>
                  </a:lnTo>
                  <a:lnTo>
                    <a:pt x="6536" y="177510"/>
                  </a:lnTo>
                  <a:lnTo>
                    <a:pt x="9690" y="187237"/>
                  </a:lnTo>
                  <a:lnTo>
                    <a:pt x="17597" y="198129"/>
                  </a:lnTo>
                  <a:lnTo>
                    <a:pt x="21218" y="199181"/>
                  </a:lnTo>
                  <a:lnTo>
                    <a:pt x="37225" y="199856"/>
                  </a:lnTo>
                  <a:lnTo>
                    <a:pt x="40689" y="198853"/>
                  </a:lnTo>
                  <a:lnTo>
                    <a:pt x="42996" y="197126"/>
                  </a:lnTo>
                  <a:lnTo>
                    <a:pt x="51758" y="186750"/>
                  </a:lnTo>
                  <a:lnTo>
                    <a:pt x="81712" y="164005"/>
                  </a:lnTo>
                  <a:lnTo>
                    <a:pt x="100457" y="130856"/>
                  </a:lnTo>
                  <a:lnTo>
                    <a:pt x="103488" y="117557"/>
                  </a:lnTo>
                  <a:lnTo>
                    <a:pt x="104689" y="76016"/>
                  </a:lnTo>
                  <a:lnTo>
                    <a:pt x="104748" y="55818"/>
                  </a:lnTo>
                  <a:lnTo>
                    <a:pt x="101934" y="48442"/>
                  </a:lnTo>
                  <a:lnTo>
                    <a:pt x="98215" y="41637"/>
                  </a:lnTo>
                  <a:lnTo>
                    <a:pt x="95061" y="31855"/>
                  </a:lnTo>
                  <a:lnTo>
                    <a:pt x="82097" y="15886"/>
                  </a:lnTo>
                  <a:lnTo>
                    <a:pt x="75992" y="12351"/>
                  </a:lnTo>
                  <a:lnTo>
                    <a:pt x="72883" y="11408"/>
                  </a:lnTo>
                  <a:lnTo>
                    <a:pt x="69751" y="11837"/>
                  </a:lnTo>
                  <a:lnTo>
                    <a:pt x="57326" y="18275"/>
                  </a:lnTo>
                  <a:lnTo>
                    <a:pt x="49101" y="18945"/>
                  </a:lnTo>
                  <a:lnTo>
                    <a:pt x="48605" y="20038"/>
                  </a:lnTo>
                  <a:lnTo>
                    <a:pt x="47613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95"/>
            <p:cNvSpPr/>
            <p:nvPr>
              <p:custDataLst>
                <p:tags r:id="rId154"/>
              </p:custDataLst>
            </p:nvPr>
          </p:nvSpPr>
          <p:spPr>
            <a:xfrm>
              <a:off x="10534650" y="4572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17692"/>
                  </a:lnTo>
                  <a:lnTo>
                    <a:pt x="37042" y="18144"/>
                  </a:lnTo>
                  <a:lnTo>
                    <a:pt x="33043" y="18648"/>
                  </a:lnTo>
                  <a:lnTo>
                    <a:pt x="31554" y="19840"/>
                  </a:lnTo>
                  <a:lnTo>
                    <a:pt x="28966" y="27216"/>
                  </a:lnTo>
                  <a:lnTo>
                    <a:pt x="28690" y="33229"/>
                  </a:lnTo>
                  <a:lnTo>
                    <a:pt x="27593" y="34852"/>
                  </a:lnTo>
                  <a:lnTo>
                    <a:pt x="25804" y="35935"/>
                  </a:lnTo>
                  <a:lnTo>
                    <a:pt x="23553" y="36657"/>
                  </a:lnTo>
                  <a:lnTo>
                    <a:pt x="22052" y="38196"/>
                  </a:lnTo>
                  <a:lnTo>
                    <a:pt x="16821" y="48271"/>
                  </a:lnTo>
                  <a:lnTo>
                    <a:pt x="12768" y="54262"/>
                  </a:lnTo>
                  <a:lnTo>
                    <a:pt x="10967" y="60453"/>
                  </a:lnTo>
                  <a:lnTo>
                    <a:pt x="9428" y="62527"/>
                  </a:lnTo>
                  <a:lnTo>
                    <a:pt x="7345" y="63910"/>
                  </a:lnTo>
                  <a:lnTo>
                    <a:pt x="4895" y="64831"/>
                  </a:lnTo>
                  <a:lnTo>
                    <a:pt x="3264" y="6650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96"/>
            <p:cNvSpPr/>
            <p:nvPr>
              <p:custDataLst>
                <p:tags r:id="rId155"/>
              </p:custDataLst>
            </p:nvPr>
          </p:nvSpPr>
          <p:spPr>
            <a:xfrm>
              <a:off x="10763250" y="2857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7" y="2822"/>
                  </a:lnTo>
                  <a:lnTo>
                    <a:pt x="391" y="13257"/>
                  </a:lnTo>
                  <a:lnTo>
                    <a:pt x="1" y="59974"/>
                  </a:lnTo>
                  <a:lnTo>
                    <a:pt x="0" y="10472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97"/>
            <p:cNvSpPr/>
            <p:nvPr>
              <p:custDataLst>
                <p:tags r:id="rId156"/>
              </p:custDataLst>
            </p:nvPr>
          </p:nvSpPr>
          <p:spPr>
            <a:xfrm>
              <a:off x="10763250" y="152792"/>
              <a:ext cx="114016" cy="342509"/>
            </a:xfrm>
            <a:custGeom>
              <a:avLst/>
              <a:gdLst/>
              <a:ahLst/>
              <a:cxnLst/>
              <a:rect l="0" t="0" r="0" b="0"/>
              <a:pathLst>
                <a:path w="114016" h="342509">
                  <a:moveTo>
                    <a:pt x="76200" y="9133"/>
                  </a:moveTo>
                  <a:lnTo>
                    <a:pt x="76200" y="9133"/>
                  </a:lnTo>
                  <a:lnTo>
                    <a:pt x="76200" y="932"/>
                  </a:lnTo>
                  <a:lnTo>
                    <a:pt x="77258" y="491"/>
                  </a:lnTo>
                  <a:lnTo>
                    <a:pt x="81257" y="0"/>
                  </a:lnTo>
                  <a:lnTo>
                    <a:pt x="82746" y="928"/>
                  </a:lnTo>
                  <a:lnTo>
                    <a:pt x="83738" y="2605"/>
                  </a:lnTo>
                  <a:lnTo>
                    <a:pt x="84402" y="4781"/>
                  </a:lnTo>
                  <a:lnTo>
                    <a:pt x="85902" y="6231"/>
                  </a:lnTo>
                  <a:lnTo>
                    <a:pt x="90391" y="7843"/>
                  </a:lnTo>
                  <a:lnTo>
                    <a:pt x="92010" y="9332"/>
                  </a:lnTo>
                  <a:lnTo>
                    <a:pt x="93809" y="13807"/>
                  </a:lnTo>
                  <a:lnTo>
                    <a:pt x="97882" y="38742"/>
                  </a:lnTo>
                  <a:lnTo>
                    <a:pt x="102732" y="57064"/>
                  </a:lnTo>
                  <a:lnTo>
                    <a:pt x="106992" y="75899"/>
                  </a:lnTo>
                  <a:lnTo>
                    <a:pt x="112135" y="94885"/>
                  </a:lnTo>
                  <a:lnTo>
                    <a:pt x="114015" y="134216"/>
                  </a:lnTo>
                  <a:lnTo>
                    <a:pt x="111420" y="171307"/>
                  </a:lnTo>
                  <a:lnTo>
                    <a:pt x="104592" y="212170"/>
                  </a:lnTo>
                  <a:lnTo>
                    <a:pt x="91632" y="252123"/>
                  </a:lnTo>
                  <a:lnTo>
                    <a:pt x="65781" y="292701"/>
                  </a:lnTo>
                  <a:lnTo>
                    <a:pt x="41098" y="319852"/>
                  </a:lnTo>
                  <a:lnTo>
                    <a:pt x="0" y="342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28"/>
          <p:cNvGrpSpPr/>
          <p:nvPr/>
        </p:nvGrpSpPr>
        <p:grpSpPr>
          <a:xfrm>
            <a:off x="8972550" y="885825"/>
            <a:ext cx="2796292" cy="447676"/>
            <a:chOff x="8972550" y="885825"/>
            <a:chExt cx="2796292" cy="447676"/>
          </a:xfrm>
        </p:grpSpPr>
        <p:sp>
          <p:nvSpPr>
            <p:cNvPr id="147" name="SMARTInkShape-898"/>
            <p:cNvSpPr/>
            <p:nvPr>
              <p:custDataLst>
                <p:tags r:id="rId132"/>
              </p:custDataLst>
            </p:nvPr>
          </p:nvSpPr>
          <p:spPr>
            <a:xfrm>
              <a:off x="8991600" y="933451"/>
              <a:ext cx="38091" cy="304800"/>
            </a:xfrm>
            <a:custGeom>
              <a:avLst/>
              <a:gdLst/>
              <a:ahLst/>
              <a:cxnLst/>
              <a:rect l="0" t="0" r="0" b="0"/>
              <a:pathLst>
                <a:path w="38091" h="304800">
                  <a:moveTo>
                    <a:pt x="28575" y="9524"/>
                  </a:moveTo>
                  <a:lnTo>
                    <a:pt x="28575" y="9524"/>
                  </a:lnTo>
                  <a:lnTo>
                    <a:pt x="28575" y="115"/>
                  </a:lnTo>
                  <a:lnTo>
                    <a:pt x="37985" y="0"/>
                  </a:lnTo>
                  <a:lnTo>
                    <a:pt x="38090" y="8200"/>
                  </a:lnTo>
                  <a:lnTo>
                    <a:pt x="29898" y="17609"/>
                  </a:lnTo>
                  <a:lnTo>
                    <a:pt x="28966" y="23679"/>
                  </a:lnTo>
                  <a:lnTo>
                    <a:pt x="27539" y="54235"/>
                  </a:lnTo>
                  <a:lnTo>
                    <a:pt x="20377" y="83001"/>
                  </a:lnTo>
                  <a:lnTo>
                    <a:pt x="19128" y="127025"/>
                  </a:lnTo>
                  <a:lnTo>
                    <a:pt x="19057" y="171647"/>
                  </a:lnTo>
                  <a:lnTo>
                    <a:pt x="17993" y="191734"/>
                  </a:lnTo>
                  <a:lnTo>
                    <a:pt x="11512" y="214183"/>
                  </a:lnTo>
                  <a:lnTo>
                    <a:pt x="9603" y="259982"/>
                  </a:lnTo>
                  <a:lnTo>
                    <a:pt x="9526" y="298408"/>
                  </a:lnTo>
                  <a:lnTo>
                    <a:pt x="8467" y="300538"/>
                  </a:lnTo>
                  <a:lnTo>
                    <a:pt x="6703" y="301959"/>
                  </a:lnTo>
                  <a:lnTo>
                    <a:pt x="0" y="304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99"/>
            <p:cNvSpPr/>
            <p:nvPr>
              <p:custDataLst>
                <p:tags r:id="rId133"/>
              </p:custDataLst>
            </p:nvPr>
          </p:nvSpPr>
          <p:spPr>
            <a:xfrm>
              <a:off x="8982119" y="885825"/>
              <a:ext cx="152357" cy="66676"/>
            </a:xfrm>
            <a:custGeom>
              <a:avLst/>
              <a:gdLst/>
              <a:ahLst/>
              <a:cxnLst/>
              <a:rect l="0" t="0" r="0" b="0"/>
              <a:pathLst>
                <a:path w="152357" h="66676">
                  <a:moveTo>
                    <a:pt x="19006" y="66675"/>
                  </a:moveTo>
                  <a:lnTo>
                    <a:pt x="19006" y="66675"/>
                  </a:lnTo>
                  <a:lnTo>
                    <a:pt x="19006" y="58474"/>
                  </a:lnTo>
                  <a:lnTo>
                    <a:pt x="17948" y="58033"/>
                  </a:lnTo>
                  <a:lnTo>
                    <a:pt x="0" y="57151"/>
                  </a:lnTo>
                  <a:lnTo>
                    <a:pt x="5026" y="52094"/>
                  </a:lnTo>
                  <a:lnTo>
                    <a:pt x="10324" y="49611"/>
                  </a:lnTo>
                  <a:lnTo>
                    <a:pt x="13217" y="48949"/>
                  </a:lnTo>
                  <a:lnTo>
                    <a:pt x="15148" y="47449"/>
                  </a:lnTo>
                  <a:lnTo>
                    <a:pt x="17291" y="42961"/>
                  </a:lnTo>
                  <a:lnTo>
                    <a:pt x="19980" y="41341"/>
                  </a:lnTo>
                  <a:lnTo>
                    <a:pt x="63451" y="28484"/>
                  </a:lnTo>
                  <a:lnTo>
                    <a:pt x="83485" y="18405"/>
                  </a:lnTo>
                  <a:lnTo>
                    <a:pt x="87392" y="15445"/>
                  </a:lnTo>
                  <a:lnTo>
                    <a:pt x="97377" y="12156"/>
                  </a:lnTo>
                  <a:lnTo>
                    <a:pt x="107812" y="9636"/>
                  </a:lnTo>
                  <a:lnTo>
                    <a:pt x="123135" y="2217"/>
                  </a:lnTo>
                  <a:lnTo>
                    <a:pt x="1523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00"/>
            <p:cNvSpPr/>
            <p:nvPr>
              <p:custDataLst>
                <p:tags r:id="rId134"/>
              </p:custDataLst>
            </p:nvPr>
          </p:nvSpPr>
          <p:spPr>
            <a:xfrm>
              <a:off x="8972550" y="1085850"/>
              <a:ext cx="104776" cy="28566"/>
            </a:xfrm>
            <a:custGeom>
              <a:avLst/>
              <a:gdLst/>
              <a:ahLst/>
              <a:cxnLst/>
              <a:rect l="0" t="0" r="0" b="0"/>
              <a:pathLst>
                <a:path w="104776" h="28566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58" y="27692"/>
                  </a:lnTo>
                  <a:lnTo>
                    <a:pt x="22666" y="28565"/>
                  </a:lnTo>
                  <a:lnTo>
                    <a:pt x="28771" y="25748"/>
                  </a:lnTo>
                  <a:lnTo>
                    <a:pt x="35013" y="22027"/>
                  </a:lnTo>
                  <a:lnTo>
                    <a:pt x="47643" y="19638"/>
                  </a:lnTo>
                  <a:lnTo>
                    <a:pt x="50812" y="19442"/>
                  </a:lnTo>
                  <a:lnTo>
                    <a:pt x="57155" y="16402"/>
                  </a:lnTo>
                  <a:lnTo>
                    <a:pt x="63502" y="12581"/>
                  </a:lnTo>
                  <a:lnTo>
                    <a:pt x="73025" y="9372"/>
                  </a:lnTo>
                  <a:lnTo>
                    <a:pt x="82550" y="3247"/>
                  </a:lnTo>
                  <a:lnTo>
                    <a:pt x="92075" y="9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01"/>
            <p:cNvSpPr/>
            <p:nvPr>
              <p:custDataLst>
                <p:tags r:id="rId135"/>
              </p:custDataLst>
            </p:nvPr>
          </p:nvSpPr>
          <p:spPr>
            <a:xfrm>
              <a:off x="11677650" y="923925"/>
              <a:ext cx="91192" cy="333376"/>
            </a:xfrm>
            <a:custGeom>
              <a:avLst/>
              <a:gdLst/>
              <a:ahLst/>
              <a:cxnLst/>
              <a:rect l="0" t="0" r="0" b="0"/>
              <a:pathLst>
                <a:path w="91192" h="333376">
                  <a:moveTo>
                    <a:pt x="66675" y="0"/>
                  </a:moveTo>
                  <a:lnTo>
                    <a:pt x="66675" y="0"/>
                  </a:lnTo>
                  <a:lnTo>
                    <a:pt x="74213" y="31084"/>
                  </a:lnTo>
                  <a:lnTo>
                    <a:pt x="76998" y="61322"/>
                  </a:lnTo>
                  <a:lnTo>
                    <a:pt x="82668" y="73438"/>
                  </a:lnTo>
                  <a:lnTo>
                    <a:pt x="85606" y="120790"/>
                  </a:lnTo>
                  <a:lnTo>
                    <a:pt x="91191" y="147136"/>
                  </a:lnTo>
                  <a:lnTo>
                    <a:pt x="86345" y="192795"/>
                  </a:lnTo>
                  <a:lnTo>
                    <a:pt x="84721" y="231698"/>
                  </a:lnTo>
                  <a:lnTo>
                    <a:pt x="80693" y="244441"/>
                  </a:lnTo>
                  <a:lnTo>
                    <a:pt x="51573" y="287865"/>
                  </a:lnTo>
                  <a:lnTo>
                    <a:pt x="31818" y="316266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02"/>
            <p:cNvSpPr/>
            <p:nvPr>
              <p:custDataLst>
                <p:tags r:id="rId136"/>
              </p:custDataLst>
            </p:nvPr>
          </p:nvSpPr>
          <p:spPr>
            <a:xfrm>
              <a:off x="11458703" y="1029092"/>
              <a:ext cx="180733" cy="132959"/>
            </a:xfrm>
            <a:custGeom>
              <a:avLst/>
              <a:gdLst/>
              <a:ahLst/>
              <a:cxnLst/>
              <a:rect l="0" t="0" r="0" b="0"/>
              <a:pathLst>
                <a:path w="180733" h="132959">
                  <a:moveTo>
                    <a:pt x="171322" y="9133"/>
                  </a:moveTo>
                  <a:lnTo>
                    <a:pt x="171322" y="9133"/>
                  </a:lnTo>
                  <a:lnTo>
                    <a:pt x="179524" y="9133"/>
                  </a:lnTo>
                  <a:lnTo>
                    <a:pt x="179964" y="8075"/>
                  </a:lnTo>
                  <a:lnTo>
                    <a:pt x="180732" y="932"/>
                  </a:lnTo>
                  <a:lnTo>
                    <a:pt x="179711" y="491"/>
                  </a:lnTo>
                  <a:lnTo>
                    <a:pt x="175757" y="0"/>
                  </a:lnTo>
                  <a:lnTo>
                    <a:pt x="174279" y="928"/>
                  </a:lnTo>
                  <a:lnTo>
                    <a:pt x="173293" y="2605"/>
                  </a:lnTo>
                  <a:lnTo>
                    <a:pt x="171906" y="10021"/>
                  </a:lnTo>
                  <a:lnTo>
                    <a:pt x="171331" y="31766"/>
                  </a:lnTo>
                  <a:lnTo>
                    <a:pt x="168504" y="37889"/>
                  </a:lnTo>
                  <a:lnTo>
                    <a:pt x="156135" y="53607"/>
                  </a:lnTo>
                  <a:lnTo>
                    <a:pt x="151301" y="64173"/>
                  </a:lnTo>
                  <a:lnTo>
                    <a:pt x="130965" y="87185"/>
                  </a:lnTo>
                  <a:lnTo>
                    <a:pt x="124106" y="91448"/>
                  </a:lnTo>
                  <a:lnTo>
                    <a:pt x="101332" y="102013"/>
                  </a:lnTo>
                  <a:lnTo>
                    <a:pt x="88612" y="109913"/>
                  </a:lnTo>
                  <a:lnTo>
                    <a:pt x="74026" y="113783"/>
                  </a:lnTo>
                  <a:lnTo>
                    <a:pt x="71533" y="115941"/>
                  </a:lnTo>
                  <a:lnTo>
                    <a:pt x="69871" y="118438"/>
                  </a:lnTo>
                  <a:lnTo>
                    <a:pt x="67704" y="120103"/>
                  </a:lnTo>
                  <a:lnTo>
                    <a:pt x="62475" y="121953"/>
                  </a:lnTo>
                  <a:lnTo>
                    <a:pt x="41098" y="123303"/>
                  </a:lnTo>
                  <a:lnTo>
                    <a:pt x="36539" y="120553"/>
                  </a:lnTo>
                  <a:lnTo>
                    <a:pt x="30984" y="116861"/>
                  </a:lnTo>
                  <a:lnTo>
                    <a:pt x="24989" y="115221"/>
                  </a:lnTo>
                  <a:lnTo>
                    <a:pt x="22966" y="113725"/>
                  </a:lnTo>
                  <a:lnTo>
                    <a:pt x="21619" y="111669"/>
                  </a:lnTo>
                  <a:lnTo>
                    <a:pt x="19062" y="106563"/>
                  </a:lnTo>
                  <a:lnTo>
                    <a:pt x="12730" y="97738"/>
                  </a:lnTo>
                  <a:lnTo>
                    <a:pt x="10878" y="91552"/>
                  </a:lnTo>
                  <a:lnTo>
                    <a:pt x="9326" y="89479"/>
                  </a:lnTo>
                  <a:lnTo>
                    <a:pt x="7235" y="88097"/>
                  </a:lnTo>
                  <a:lnTo>
                    <a:pt x="4780" y="87176"/>
                  </a:lnTo>
                  <a:lnTo>
                    <a:pt x="3144" y="85503"/>
                  </a:lnTo>
                  <a:lnTo>
                    <a:pt x="1326" y="80823"/>
                  </a:lnTo>
                  <a:lnTo>
                    <a:pt x="0" y="68047"/>
                  </a:lnTo>
                  <a:lnTo>
                    <a:pt x="8085" y="58237"/>
                  </a:lnTo>
                  <a:lnTo>
                    <a:pt x="11636" y="57415"/>
                  </a:lnTo>
                  <a:lnTo>
                    <a:pt x="17483" y="56888"/>
                  </a:lnTo>
                  <a:lnTo>
                    <a:pt x="26242" y="63330"/>
                  </a:lnTo>
                  <a:lnTo>
                    <a:pt x="35085" y="66466"/>
                  </a:lnTo>
                  <a:lnTo>
                    <a:pt x="44406" y="72570"/>
                  </a:lnTo>
                  <a:lnTo>
                    <a:pt x="53872" y="75907"/>
                  </a:lnTo>
                  <a:lnTo>
                    <a:pt x="79445" y="90912"/>
                  </a:lnTo>
                  <a:lnTo>
                    <a:pt x="102963" y="99395"/>
                  </a:lnTo>
                  <a:lnTo>
                    <a:pt x="106697" y="102116"/>
                  </a:lnTo>
                  <a:lnTo>
                    <a:pt x="118245" y="117203"/>
                  </a:lnTo>
                  <a:lnTo>
                    <a:pt x="124096" y="120664"/>
                  </a:lnTo>
                  <a:lnTo>
                    <a:pt x="130225" y="123261"/>
                  </a:lnTo>
                  <a:lnTo>
                    <a:pt x="140889" y="131472"/>
                  </a:lnTo>
                  <a:lnTo>
                    <a:pt x="150784" y="132827"/>
                  </a:lnTo>
                  <a:lnTo>
                    <a:pt x="161797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03"/>
            <p:cNvSpPr/>
            <p:nvPr>
              <p:custDataLst>
                <p:tags r:id="rId137"/>
              </p:custDataLst>
            </p:nvPr>
          </p:nvSpPr>
          <p:spPr>
            <a:xfrm>
              <a:off x="11096628" y="1009766"/>
              <a:ext cx="190498" cy="190268"/>
            </a:xfrm>
            <a:custGeom>
              <a:avLst/>
              <a:gdLst/>
              <a:ahLst/>
              <a:cxnLst/>
              <a:rect l="0" t="0" r="0" b="0"/>
              <a:pathLst>
                <a:path w="190498" h="190268">
                  <a:moveTo>
                    <a:pt x="180972" y="18934"/>
                  </a:moveTo>
                  <a:lnTo>
                    <a:pt x="180972" y="18934"/>
                  </a:lnTo>
                  <a:lnTo>
                    <a:pt x="189174" y="18934"/>
                  </a:lnTo>
                  <a:lnTo>
                    <a:pt x="189614" y="17876"/>
                  </a:lnTo>
                  <a:lnTo>
                    <a:pt x="190497" y="0"/>
                  </a:lnTo>
                  <a:lnTo>
                    <a:pt x="190497" y="8095"/>
                  </a:lnTo>
                  <a:lnTo>
                    <a:pt x="189439" y="8533"/>
                  </a:lnTo>
                  <a:lnTo>
                    <a:pt x="177240" y="9294"/>
                  </a:lnTo>
                  <a:lnTo>
                    <a:pt x="175310" y="10390"/>
                  </a:lnTo>
                  <a:lnTo>
                    <a:pt x="174021" y="12180"/>
                  </a:lnTo>
                  <a:lnTo>
                    <a:pt x="173162" y="14431"/>
                  </a:lnTo>
                  <a:lnTo>
                    <a:pt x="170476" y="15932"/>
                  </a:lnTo>
                  <a:lnTo>
                    <a:pt x="157635" y="19103"/>
                  </a:lnTo>
                  <a:lnTo>
                    <a:pt x="145601" y="25216"/>
                  </a:lnTo>
                  <a:lnTo>
                    <a:pt x="130157" y="28557"/>
                  </a:lnTo>
                  <a:lnTo>
                    <a:pt x="83315" y="52886"/>
                  </a:lnTo>
                  <a:lnTo>
                    <a:pt x="54123" y="64274"/>
                  </a:lnTo>
                  <a:lnTo>
                    <a:pt x="42257" y="72114"/>
                  </a:lnTo>
                  <a:lnTo>
                    <a:pt x="28767" y="78122"/>
                  </a:lnTo>
                  <a:lnTo>
                    <a:pt x="11416" y="93372"/>
                  </a:lnTo>
                  <a:lnTo>
                    <a:pt x="7542" y="94351"/>
                  </a:lnTo>
                  <a:lnTo>
                    <a:pt x="1488" y="94979"/>
                  </a:lnTo>
                  <a:lnTo>
                    <a:pt x="992" y="96089"/>
                  </a:lnTo>
                  <a:lnTo>
                    <a:pt x="0" y="113757"/>
                  </a:lnTo>
                  <a:lnTo>
                    <a:pt x="5055" y="119114"/>
                  </a:lnTo>
                  <a:lnTo>
                    <a:pt x="10358" y="121667"/>
                  </a:lnTo>
                  <a:lnTo>
                    <a:pt x="13254" y="122347"/>
                  </a:lnTo>
                  <a:lnTo>
                    <a:pt x="42560" y="138817"/>
                  </a:lnTo>
                  <a:lnTo>
                    <a:pt x="85797" y="150067"/>
                  </a:lnTo>
                  <a:lnTo>
                    <a:pt x="104794" y="154449"/>
                  </a:lnTo>
                  <a:lnTo>
                    <a:pt x="123828" y="159628"/>
                  </a:lnTo>
                  <a:lnTo>
                    <a:pt x="135467" y="161898"/>
                  </a:lnTo>
                  <a:lnTo>
                    <a:pt x="149027" y="168068"/>
                  </a:lnTo>
                  <a:lnTo>
                    <a:pt x="164921" y="171425"/>
                  </a:lnTo>
                  <a:lnTo>
                    <a:pt x="180311" y="178682"/>
                  </a:lnTo>
                  <a:lnTo>
                    <a:pt x="189901" y="180731"/>
                  </a:lnTo>
                  <a:lnTo>
                    <a:pt x="190493" y="190267"/>
                  </a:lnTo>
                  <a:lnTo>
                    <a:pt x="190497" y="182173"/>
                  </a:lnTo>
                  <a:lnTo>
                    <a:pt x="189439" y="181735"/>
                  </a:lnTo>
                  <a:lnTo>
                    <a:pt x="185440" y="181248"/>
                  </a:lnTo>
                  <a:lnTo>
                    <a:pt x="183951" y="180060"/>
                  </a:lnTo>
                  <a:lnTo>
                    <a:pt x="180972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04"/>
            <p:cNvSpPr/>
            <p:nvPr>
              <p:custDataLst>
                <p:tags r:id="rId138"/>
              </p:custDataLst>
            </p:nvPr>
          </p:nvSpPr>
          <p:spPr>
            <a:xfrm>
              <a:off x="10668035" y="981958"/>
              <a:ext cx="219041" cy="208658"/>
            </a:xfrm>
            <a:custGeom>
              <a:avLst/>
              <a:gdLst/>
              <a:ahLst/>
              <a:cxnLst/>
              <a:rect l="0" t="0" r="0" b="0"/>
              <a:pathLst>
                <a:path w="219041" h="208658">
                  <a:moveTo>
                    <a:pt x="28540" y="27692"/>
                  </a:moveTo>
                  <a:lnTo>
                    <a:pt x="28540" y="27692"/>
                  </a:lnTo>
                  <a:lnTo>
                    <a:pt x="23483" y="27692"/>
                  </a:lnTo>
                  <a:lnTo>
                    <a:pt x="21994" y="26634"/>
                  </a:lnTo>
                  <a:lnTo>
                    <a:pt x="21002" y="24870"/>
                  </a:lnTo>
                  <a:lnTo>
                    <a:pt x="20338" y="22635"/>
                  </a:lnTo>
                  <a:lnTo>
                    <a:pt x="18838" y="21146"/>
                  </a:lnTo>
                  <a:lnTo>
                    <a:pt x="9617" y="18202"/>
                  </a:lnTo>
                  <a:lnTo>
                    <a:pt x="0" y="18167"/>
                  </a:lnTo>
                  <a:lnTo>
                    <a:pt x="5032" y="18167"/>
                  </a:lnTo>
                  <a:lnTo>
                    <a:pt x="6517" y="17109"/>
                  </a:lnTo>
                  <a:lnTo>
                    <a:pt x="8168" y="13110"/>
                  </a:lnTo>
                  <a:lnTo>
                    <a:pt x="9667" y="11621"/>
                  </a:lnTo>
                  <a:lnTo>
                    <a:pt x="14156" y="9966"/>
                  </a:lnTo>
                  <a:lnTo>
                    <a:pt x="59366" y="8657"/>
                  </a:lnTo>
                  <a:lnTo>
                    <a:pt x="70816" y="7591"/>
                  </a:lnTo>
                  <a:lnTo>
                    <a:pt x="108004" y="0"/>
                  </a:lnTo>
                  <a:lnTo>
                    <a:pt x="125933" y="437"/>
                  </a:lnTo>
                  <a:lnTo>
                    <a:pt x="144831" y="6708"/>
                  </a:lnTo>
                  <a:lnTo>
                    <a:pt x="192218" y="8627"/>
                  </a:lnTo>
                  <a:lnTo>
                    <a:pt x="219037" y="8642"/>
                  </a:lnTo>
                  <a:lnTo>
                    <a:pt x="219040" y="17775"/>
                  </a:lnTo>
                  <a:lnTo>
                    <a:pt x="213983" y="18051"/>
                  </a:lnTo>
                  <a:lnTo>
                    <a:pt x="212494" y="19148"/>
                  </a:lnTo>
                  <a:lnTo>
                    <a:pt x="201431" y="35498"/>
                  </a:lnTo>
                  <a:lnTo>
                    <a:pt x="193729" y="44482"/>
                  </a:lnTo>
                  <a:lnTo>
                    <a:pt x="190373" y="53363"/>
                  </a:lnTo>
                  <a:lnTo>
                    <a:pt x="146006" y="100718"/>
                  </a:lnTo>
                  <a:lnTo>
                    <a:pt x="111441" y="132467"/>
                  </a:lnTo>
                  <a:lnTo>
                    <a:pt x="102426" y="138817"/>
                  </a:lnTo>
                  <a:lnTo>
                    <a:pt x="91107" y="154692"/>
                  </a:lnTo>
                  <a:lnTo>
                    <a:pt x="85277" y="158220"/>
                  </a:lnTo>
                  <a:lnTo>
                    <a:pt x="79157" y="160846"/>
                  </a:lnTo>
                  <a:lnTo>
                    <a:pt x="69759" y="167216"/>
                  </a:lnTo>
                  <a:lnTo>
                    <a:pt x="63440" y="169078"/>
                  </a:lnTo>
                  <a:lnTo>
                    <a:pt x="61332" y="170632"/>
                  </a:lnTo>
                  <a:lnTo>
                    <a:pt x="59926" y="172727"/>
                  </a:lnTo>
                  <a:lnTo>
                    <a:pt x="58990" y="175182"/>
                  </a:lnTo>
                  <a:lnTo>
                    <a:pt x="57305" y="176819"/>
                  </a:lnTo>
                  <a:lnTo>
                    <a:pt x="48030" y="179964"/>
                  </a:lnTo>
                  <a:lnTo>
                    <a:pt x="47591" y="189582"/>
                  </a:lnTo>
                  <a:lnTo>
                    <a:pt x="55792" y="189614"/>
                  </a:lnTo>
                  <a:lnTo>
                    <a:pt x="56232" y="190673"/>
                  </a:lnTo>
                  <a:lnTo>
                    <a:pt x="56724" y="194673"/>
                  </a:lnTo>
                  <a:lnTo>
                    <a:pt x="57913" y="196162"/>
                  </a:lnTo>
                  <a:lnTo>
                    <a:pt x="62055" y="197818"/>
                  </a:lnTo>
                  <a:lnTo>
                    <a:pt x="107569" y="199137"/>
                  </a:lnTo>
                  <a:lnTo>
                    <a:pt x="154099" y="199142"/>
                  </a:lnTo>
                  <a:lnTo>
                    <a:pt x="193210" y="199142"/>
                  </a:lnTo>
                  <a:lnTo>
                    <a:pt x="199800" y="201964"/>
                  </a:lnTo>
                  <a:lnTo>
                    <a:pt x="206256" y="205688"/>
                  </a:lnTo>
                  <a:lnTo>
                    <a:pt x="218991" y="208657"/>
                  </a:lnTo>
                  <a:lnTo>
                    <a:pt x="219040" y="199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05"/>
            <p:cNvSpPr/>
            <p:nvPr>
              <p:custDataLst>
                <p:tags r:id="rId139"/>
              </p:custDataLst>
            </p:nvPr>
          </p:nvSpPr>
          <p:spPr>
            <a:xfrm>
              <a:off x="10535081" y="923925"/>
              <a:ext cx="85295" cy="304239"/>
            </a:xfrm>
            <a:custGeom>
              <a:avLst/>
              <a:gdLst/>
              <a:ahLst/>
              <a:cxnLst/>
              <a:rect l="0" t="0" r="0" b="0"/>
              <a:pathLst>
                <a:path w="85295" h="304239">
                  <a:moveTo>
                    <a:pt x="85294" y="0"/>
                  </a:moveTo>
                  <a:lnTo>
                    <a:pt x="85294" y="0"/>
                  </a:lnTo>
                  <a:lnTo>
                    <a:pt x="77092" y="0"/>
                  </a:lnTo>
                  <a:lnTo>
                    <a:pt x="61614" y="14189"/>
                  </a:lnTo>
                  <a:lnTo>
                    <a:pt x="41818" y="44713"/>
                  </a:lnTo>
                  <a:lnTo>
                    <a:pt x="24573" y="92209"/>
                  </a:lnTo>
                  <a:lnTo>
                    <a:pt x="14086" y="135243"/>
                  </a:lnTo>
                  <a:lnTo>
                    <a:pt x="4476" y="177409"/>
                  </a:lnTo>
                  <a:lnTo>
                    <a:pt x="0" y="215866"/>
                  </a:lnTo>
                  <a:lnTo>
                    <a:pt x="652" y="259290"/>
                  </a:lnTo>
                  <a:lnTo>
                    <a:pt x="11330" y="285502"/>
                  </a:lnTo>
                  <a:lnTo>
                    <a:pt x="22237" y="298401"/>
                  </a:lnTo>
                  <a:lnTo>
                    <a:pt x="28340" y="301956"/>
                  </a:lnTo>
                  <a:lnTo>
                    <a:pt x="40884" y="304238"/>
                  </a:lnTo>
                  <a:lnTo>
                    <a:pt x="66244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06"/>
            <p:cNvSpPr/>
            <p:nvPr>
              <p:custDataLst>
                <p:tags r:id="rId140"/>
              </p:custDataLst>
            </p:nvPr>
          </p:nvSpPr>
          <p:spPr>
            <a:xfrm>
              <a:off x="10239766" y="1047750"/>
              <a:ext cx="123435" cy="141386"/>
            </a:xfrm>
            <a:custGeom>
              <a:avLst/>
              <a:gdLst/>
              <a:ahLst/>
              <a:cxnLst/>
              <a:rect l="0" t="0" r="0" b="0"/>
              <a:pathLst>
                <a:path w="123435" h="141386">
                  <a:moveTo>
                    <a:pt x="9134" y="57150"/>
                  </a:moveTo>
                  <a:lnTo>
                    <a:pt x="9134" y="57150"/>
                  </a:lnTo>
                  <a:lnTo>
                    <a:pt x="9134" y="52094"/>
                  </a:lnTo>
                  <a:lnTo>
                    <a:pt x="8076" y="50604"/>
                  </a:lnTo>
                  <a:lnTo>
                    <a:pt x="6310" y="49611"/>
                  </a:lnTo>
                  <a:lnTo>
                    <a:pt x="932" y="48018"/>
                  </a:lnTo>
                  <a:lnTo>
                    <a:pt x="197" y="44977"/>
                  </a:lnTo>
                  <a:lnTo>
                    <a:pt x="0" y="42685"/>
                  </a:lnTo>
                  <a:lnTo>
                    <a:pt x="929" y="41156"/>
                  </a:lnTo>
                  <a:lnTo>
                    <a:pt x="2605" y="40138"/>
                  </a:lnTo>
                  <a:lnTo>
                    <a:pt x="8752" y="38219"/>
                  </a:lnTo>
                  <a:lnTo>
                    <a:pt x="32729" y="38101"/>
                  </a:lnTo>
                  <a:lnTo>
                    <a:pt x="38319" y="40923"/>
                  </a:lnTo>
                  <a:lnTo>
                    <a:pt x="41290" y="43157"/>
                  </a:lnTo>
                  <a:lnTo>
                    <a:pt x="44592" y="48461"/>
                  </a:lnTo>
                  <a:lnTo>
                    <a:pt x="47119" y="54347"/>
                  </a:lnTo>
                  <a:lnTo>
                    <a:pt x="64521" y="74333"/>
                  </a:lnTo>
                  <a:lnTo>
                    <a:pt x="66238" y="107674"/>
                  </a:lnTo>
                  <a:lnTo>
                    <a:pt x="63442" y="114178"/>
                  </a:lnTo>
                  <a:lnTo>
                    <a:pt x="59729" y="120595"/>
                  </a:lnTo>
                  <a:lnTo>
                    <a:pt x="58079" y="126976"/>
                  </a:lnTo>
                  <a:lnTo>
                    <a:pt x="56581" y="129101"/>
                  </a:lnTo>
                  <a:lnTo>
                    <a:pt x="54523" y="130517"/>
                  </a:lnTo>
                  <a:lnTo>
                    <a:pt x="52093" y="131461"/>
                  </a:lnTo>
                  <a:lnTo>
                    <a:pt x="50473" y="133149"/>
                  </a:lnTo>
                  <a:lnTo>
                    <a:pt x="47661" y="141385"/>
                  </a:lnTo>
                  <a:lnTo>
                    <a:pt x="44602" y="139391"/>
                  </a:lnTo>
                  <a:lnTo>
                    <a:pt x="39070" y="134543"/>
                  </a:lnTo>
                  <a:lnTo>
                    <a:pt x="38112" y="128647"/>
                  </a:lnTo>
                  <a:lnTo>
                    <a:pt x="37744" y="110991"/>
                  </a:lnTo>
                  <a:lnTo>
                    <a:pt x="51900" y="68357"/>
                  </a:lnTo>
                  <a:lnTo>
                    <a:pt x="73780" y="35013"/>
                  </a:lnTo>
                  <a:lnTo>
                    <a:pt x="110476" y="4318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07"/>
            <p:cNvSpPr/>
            <p:nvPr>
              <p:custDataLst>
                <p:tags r:id="rId141"/>
              </p:custDataLst>
            </p:nvPr>
          </p:nvSpPr>
          <p:spPr>
            <a:xfrm>
              <a:off x="10153651" y="885865"/>
              <a:ext cx="85722" cy="323761"/>
            </a:xfrm>
            <a:custGeom>
              <a:avLst/>
              <a:gdLst/>
              <a:ahLst/>
              <a:cxnLst/>
              <a:rect l="0" t="0" r="0" b="0"/>
              <a:pathLst>
                <a:path w="85722" h="323761">
                  <a:moveTo>
                    <a:pt x="19049" y="161885"/>
                  </a:moveTo>
                  <a:lnTo>
                    <a:pt x="19049" y="161885"/>
                  </a:lnTo>
                  <a:lnTo>
                    <a:pt x="19049" y="206361"/>
                  </a:lnTo>
                  <a:lnTo>
                    <a:pt x="17991" y="244611"/>
                  </a:lnTo>
                  <a:lnTo>
                    <a:pt x="10847" y="268395"/>
                  </a:lnTo>
                  <a:lnTo>
                    <a:pt x="8489" y="310823"/>
                  </a:lnTo>
                  <a:lnTo>
                    <a:pt x="34" y="323760"/>
                  </a:lnTo>
                  <a:lnTo>
                    <a:pt x="0" y="301419"/>
                  </a:lnTo>
                  <a:lnTo>
                    <a:pt x="8936" y="256881"/>
                  </a:lnTo>
                  <a:lnTo>
                    <a:pt x="9447" y="217747"/>
                  </a:lnTo>
                  <a:lnTo>
                    <a:pt x="12331" y="180681"/>
                  </a:lnTo>
                  <a:lnTo>
                    <a:pt x="18165" y="134335"/>
                  </a:lnTo>
                  <a:lnTo>
                    <a:pt x="19845" y="112329"/>
                  </a:lnTo>
                  <a:lnTo>
                    <a:pt x="27970" y="66708"/>
                  </a:lnTo>
                  <a:lnTo>
                    <a:pt x="29365" y="55026"/>
                  </a:lnTo>
                  <a:lnTo>
                    <a:pt x="36060" y="36080"/>
                  </a:lnTo>
                  <a:lnTo>
                    <a:pt x="37979" y="11808"/>
                  </a:lnTo>
                  <a:lnTo>
                    <a:pt x="43121" y="5117"/>
                  </a:lnTo>
                  <a:lnTo>
                    <a:pt x="48445" y="2252"/>
                  </a:lnTo>
                  <a:lnTo>
                    <a:pt x="59207" y="161"/>
                  </a:lnTo>
                  <a:lnTo>
                    <a:pt x="70255" y="0"/>
                  </a:lnTo>
                  <a:lnTo>
                    <a:pt x="72236" y="1045"/>
                  </a:lnTo>
                  <a:lnTo>
                    <a:pt x="73557" y="2800"/>
                  </a:lnTo>
                  <a:lnTo>
                    <a:pt x="76084" y="7572"/>
                  </a:lnTo>
                  <a:lnTo>
                    <a:pt x="80734" y="13221"/>
                  </a:lnTo>
                  <a:lnTo>
                    <a:pt x="83506" y="22081"/>
                  </a:lnTo>
                  <a:lnTo>
                    <a:pt x="85698" y="68873"/>
                  </a:lnTo>
                  <a:lnTo>
                    <a:pt x="85721" y="85313"/>
                  </a:lnTo>
                  <a:lnTo>
                    <a:pt x="82900" y="93634"/>
                  </a:lnTo>
                  <a:lnTo>
                    <a:pt x="58981" y="121876"/>
                  </a:lnTo>
                  <a:lnTo>
                    <a:pt x="38099" y="142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08"/>
            <p:cNvSpPr/>
            <p:nvPr>
              <p:custDataLst>
                <p:tags r:id="rId142"/>
              </p:custDataLst>
            </p:nvPr>
          </p:nvSpPr>
          <p:spPr>
            <a:xfrm>
              <a:off x="9906010" y="1114425"/>
              <a:ext cx="104766" cy="28183"/>
            </a:xfrm>
            <a:custGeom>
              <a:avLst/>
              <a:gdLst/>
              <a:ahLst/>
              <a:cxnLst/>
              <a:rect l="0" t="0" r="0" b="0"/>
              <a:pathLst>
                <a:path w="104766" h="28183">
                  <a:moveTo>
                    <a:pt x="9515" y="0"/>
                  </a:moveTo>
                  <a:lnTo>
                    <a:pt x="9515" y="0"/>
                  </a:lnTo>
                  <a:lnTo>
                    <a:pt x="1313" y="8201"/>
                  </a:lnTo>
                  <a:lnTo>
                    <a:pt x="0" y="18924"/>
                  </a:lnTo>
                  <a:lnTo>
                    <a:pt x="32231" y="20108"/>
                  </a:lnTo>
                  <a:lnTo>
                    <a:pt x="49906" y="26589"/>
                  </a:lnTo>
                  <a:lnTo>
                    <a:pt x="68411" y="28182"/>
                  </a:lnTo>
                  <a:lnTo>
                    <a:pt x="10476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09"/>
            <p:cNvSpPr/>
            <p:nvPr>
              <p:custDataLst>
                <p:tags r:id="rId143"/>
              </p:custDataLst>
            </p:nvPr>
          </p:nvSpPr>
          <p:spPr>
            <a:xfrm>
              <a:off x="9906000" y="1020499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8201"/>
                  </a:moveTo>
                  <a:lnTo>
                    <a:pt x="0" y="8201"/>
                  </a:lnTo>
                  <a:lnTo>
                    <a:pt x="45396" y="8201"/>
                  </a:lnTo>
                  <a:lnTo>
                    <a:pt x="68888" y="0"/>
                  </a:lnTo>
                  <a:lnTo>
                    <a:pt x="10477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10"/>
            <p:cNvSpPr/>
            <p:nvPr>
              <p:custDataLst>
                <p:tags r:id="rId144"/>
              </p:custDataLst>
            </p:nvPr>
          </p:nvSpPr>
          <p:spPr>
            <a:xfrm>
              <a:off x="9667875" y="885825"/>
              <a:ext cx="62054" cy="247651"/>
            </a:xfrm>
            <a:custGeom>
              <a:avLst/>
              <a:gdLst/>
              <a:ahLst/>
              <a:cxnLst/>
              <a:rect l="0" t="0" r="0" b="0"/>
              <a:pathLst>
                <a:path w="62054" h="24765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5" y="2822"/>
                  </a:lnTo>
                  <a:lnTo>
                    <a:pt x="17726" y="5057"/>
                  </a:lnTo>
                  <a:lnTo>
                    <a:pt x="19226" y="6546"/>
                  </a:lnTo>
                  <a:lnTo>
                    <a:pt x="23716" y="8201"/>
                  </a:lnTo>
                  <a:lnTo>
                    <a:pt x="25335" y="9701"/>
                  </a:lnTo>
                  <a:lnTo>
                    <a:pt x="35924" y="28771"/>
                  </a:lnTo>
                  <a:lnTo>
                    <a:pt x="36650" y="31881"/>
                  </a:lnTo>
                  <a:lnTo>
                    <a:pt x="53203" y="61587"/>
                  </a:lnTo>
                  <a:lnTo>
                    <a:pt x="59741" y="104849"/>
                  </a:lnTo>
                  <a:lnTo>
                    <a:pt x="62053" y="111174"/>
                  </a:lnTo>
                  <a:lnTo>
                    <a:pt x="61799" y="123847"/>
                  </a:lnTo>
                  <a:lnTo>
                    <a:pt x="52366" y="168276"/>
                  </a:lnTo>
                  <a:lnTo>
                    <a:pt x="30599" y="21272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11"/>
            <p:cNvSpPr/>
            <p:nvPr>
              <p:custDataLst>
                <p:tags r:id="rId145"/>
              </p:custDataLst>
            </p:nvPr>
          </p:nvSpPr>
          <p:spPr>
            <a:xfrm>
              <a:off x="9458337" y="971587"/>
              <a:ext cx="142863" cy="152364"/>
            </a:xfrm>
            <a:custGeom>
              <a:avLst/>
              <a:gdLst/>
              <a:ahLst/>
              <a:cxnLst/>
              <a:rect l="0" t="0" r="0" b="0"/>
              <a:pathLst>
                <a:path w="142863" h="152364">
                  <a:moveTo>
                    <a:pt x="133338" y="19013"/>
                  </a:moveTo>
                  <a:lnTo>
                    <a:pt x="133338" y="19013"/>
                  </a:lnTo>
                  <a:lnTo>
                    <a:pt x="142472" y="19013"/>
                  </a:lnTo>
                  <a:lnTo>
                    <a:pt x="142862" y="390"/>
                  </a:lnTo>
                  <a:lnTo>
                    <a:pt x="134662" y="0"/>
                  </a:lnTo>
                  <a:lnTo>
                    <a:pt x="134219" y="1046"/>
                  </a:lnTo>
                  <a:lnTo>
                    <a:pt x="133372" y="17298"/>
                  </a:lnTo>
                  <a:lnTo>
                    <a:pt x="126799" y="27337"/>
                  </a:lnTo>
                  <a:lnTo>
                    <a:pt x="123639" y="41705"/>
                  </a:lnTo>
                  <a:lnTo>
                    <a:pt x="113627" y="56578"/>
                  </a:lnTo>
                  <a:lnTo>
                    <a:pt x="101457" y="74764"/>
                  </a:lnTo>
                  <a:lnTo>
                    <a:pt x="90727" y="103043"/>
                  </a:lnTo>
                  <a:lnTo>
                    <a:pt x="82297" y="112099"/>
                  </a:lnTo>
                  <a:lnTo>
                    <a:pt x="73612" y="119651"/>
                  </a:lnTo>
                  <a:lnTo>
                    <a:pt x="53677" y="145975"/>
                  </a:lnTo>
                  <a:lnTo>
                    <a:pt x="47486" y="149524"/>
                  </a:lnTo>
                  <a:lnTo>
                    <a:pt x="34887" y="151802"/>
                  </a:lnTo>
                  <a:lnTo>
                    <a:pt x="20917" y="152314"/>
                  </a:lnTo>
                  <a:lnTo>
                    <a:pt x="14539" y="147292"/>
                  </a:lnTo>
                  <a:lnTo>
                    <a:pt x="11746" y="141995"/>
                  </a:lnTo>
                  <a:lnTo>
                    <a:pt x="11002" y="139101"/>
                  </a:lnTo>
                  <a:lnTo>
                    <a:pt x="3260" y="125794"/>
                  </a:lnTo>
                  <a:lnTo>
                    <a:pt x="14" y="79415"/>
                  </a:lnTo>
                  <a:lnTo>
                    <a:pt x="0" y="73022"/>
                  </a:lnTo>
                  <a:lnTo>
                    <a:pt x="2815" y="66653"/>
                  </a:lnTo>
                  <a:lnTo>
                    <a:pt x="8190" y="58997"/>
                  </a:lnTo>
                  <a:lnTo>
                    <a:pt x="11748" y="57951"/>
                  </a:lnTo>
                  <a:lnTo>
                    <a:pt x="17599" y="57278"/>
                  </a:lnTo>
                  <a:lnTo>
                    <a:pt x="26358" y="63692"/>
                  </a:lnTo>
                  <a:lnTo>
                    <a:pt x="35201" y="66823"/>
                  </a:lnTo>
                  <a:lnTo>
                    <a:pt x="44522" y="72925"/>
                  </a:lnTo>
                  <a:lnTo>
                    <a:pt x="53989" y="76262"/>
                  </a:lnTo>
                  <a:lnTo>
                    <a:pt x="60325" y="80793"/>
                  </a:lnTo>
                  <a:lnTo>
                    <a:pt x="63845" y="86335"/>
                  </a:lnTo>
                  <a:lnTo>
                    <a:pt x="64785" y="89294"/>
                  </a:lnTo>
                  <a:lnTo>
                    <a:pt x="71473" y="95405"/>
                  </a:lnTo>
                  <a:lnTo>
                    <a:pt x="79385" y="101648"/>
                  </a:lnTo>
                  <a:lnTo>
                    <a:pt x="112066" y="143427"/>
                  </a:lnTo>
                  <a:lnTo>
                    <a:pt x="112807" y="146405"/>
                  </a:lnTo>
                  <a:lnTo>
                    <a:pt x="114359" y="148391"/>
                  </a:lnTo>
                  <a:lnTo>
                    <a:pt x="123813" y="152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12"/>
            <p:cNvSpPr/>
            <p:nvPr>
              <p:custDataLst>
                <p:tags r:id="rId146"/>
              </p:custDataLst>
            </p:nvPr>
          </p:nvSpPr>
          <p:spPr>
            <a:xfrm>
              <a:off x="9325033" y="904885"/>
              <a:ext cx="85634" cy="266691"/>
            </a:xfrm>
            <a:custGeom>
              <a:avLst/>
              <a:gdLst/>
              <a:ahLst/>
              <a:cxnLst/>
              <a:rect l="0" t="0" r="0" b="0"/>
              <a:pathLst>
                <a:path w="85634" h="266691">
                  <a:moveTo>
                    <a:pt x="76142" y="19040"/>
                  </a:moveTo>
                  <a:lnTo>
                    <a:pt x="76142" y="19040"/>
                  </a:lnTo>
                  <a:lnTo>
                    <a:pt x="84343" y="19040"/>
                  </a:lnTo>
                  <a:lnTo>
                    <a:pt x="84786" y="17982"/>
                  </a:lnTo>
                  <a:lnTo>
                    <a:pt x="85633" y="9907"/>
                  </a:lnTo>
                  <a:lnTo>
                    <a:pt x="76152" y="0"/>
                  </a:lnTo>
                  <a:lnTo>
                    <a:pt x="76145" y="5050"/>
                  </a:lnTo>
                  <a:lnTo>
                    <a:pt x="75085" y="6538"/>
                  </a:lnTo>
                  <a:lnTo>
                    <a:pt x="73321" y="7530"/>
                  </a:lnTo>
                  <a:lnTo>
                    <a:pt x="71086" y="8192"/>
                  </a:lnTo>
                  <a:lnTo>
                    <a:pt x="69597" y="9691"/>
                  </a:lnTo>
                  <a:lnTo>
                    <a:pt x="64384" y="19702"/>
                  </a:lnTo>
                  <a:lnTo>
                    <a:pt x="53476" y="31871"/>
                  </a:lnTo>
                  <a:lnTo>
                    <a:pt x="50193" y="40971"/>
                  </a:lnTo>
                  <a:lnTo>
                    <a:pt x="47676" y="51012"/>
                  </a:lnTo>
                  <a:lnTo>
                    <a:pt x="25222" y="92507"/>
                  </a:lnTo>
                  <a:lnTo>
                    <a:pt x="13677" y="117552"/>
                  </a:lnTo>
                  <a:lnTo>
                    <a:pt x="2174" y="161920"/>
                  </a:lnTo>
                  <a:lnTo>
                    <a:pt x="0" y="207306"/>
                  </a:lnTo>
                  <a:lnTo>
                    <a:pt x="1026" y="215956"/>
                  </a:lnTo>
                  <a:lnTo>
                    <a:pt x="8586" y="243495"/>
                  </a:lnTo>
                  <a:lnTo>
                    <a:pt x="9076" y="250384"/>
                  </a:lnTo>
                  <a:lnTo>
                    <a:pt x="10265" y="252644"/>
                  </a:lnTo>
                  <a:lnTo>
                    <a:pt x="12115" y="254151"/>
                  </a:lnTo>
                  <a:lnTo>
                    <a:pt x="16994" y="255826"/>
                  </a:lnTo>
                  <a:lnTo>
                    <a:pt x="22690" y="256570"/>
                  </a:lnTo>
                  <a:lnTo>
                    <a:pt x="28750" y="259723"/>
                  </a:lnTo>
                  <a:lnTo>
                    <a:pt x="38042" y="266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13"/>
            <p:cNvSpPr/>
            <p:nvPr>
              <p:custDataLst>
                <p:tags r:id="rId147"/>
              </p:custDataLst>
            </p:nvPr>
          </p:nvSpPr>
          <p:spPr>
            <a:xfrm>
              <a:off x="9077325" y="1152525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142875" y="0"/>
                  </a:moveTo>
                  <a:lnTo>
                    <a:pt x="142875" y="0"/>
                  </a:lnTo>
                  <a:lnTo>
                    <a:pt x="137818" y="5056"/>
                  </a:lnTo>
                  <a:lnTo>
                    <a:pt x="135335" y="10361"/>
                  </a:lnTo>
                  <a:lnTo>
                    <a:pt x="134674" y="13257"/>
                  </a:lnTo>
                  <a:lnTo>
                    <a:pt x="133174" y="15188"/>
                  </a:lnTo>
                  <a:lnTo>
                    <a:pt x="110994" y="32157"/>
                  </a:lnTo>
                  <a:lnTo>
                    <a:pt x="79373" y="79316"/>
                  </a:lnTo>
                  <a:lnTo>
                    <a:pt x="38688" y="126003"/>
                  </a:lnTo>
                  <a:lnTo>
                    <a:pt x="21923" y="151755"/>
                  </a:lnTo>
                  <a:lnTo>
                    <a:pt x="19269" y="158463"/>
                  </a:lnTo>
                  <a:lnTo>
                    <a:pt x="14561" y="164972"/>
                  </a:lnTo>
                  <a:lnTo>
                    <a:pt x="8941" y="168571"/>
                  </a:lnTo>
                  <a:lnTo>
                    <a:pt x="5960" y="169531"/>
                  </a:lnTo>
                  <a:lnTo>
                    <a:pt x="3974" y="17122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14"/>
            <p:cNvSpPr/>
            <p:nvPr>
              <p:custDataLst>
                <p:tags r:id="rId148"/>
              </p:custDataLst>
            </p:nvPr>
          </p:nvSpPr>
          <p:spPr>
            <a:xfrm>
              <a:off x="9096375" y="1133475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10" y="30867"/>
                  </a:lnTo>
                  <a:lnTo>
                    <a:pt x="10507" y="33278"/>
                  </a:lnTo>
                  <a:lnTo>
                    <a:pt x="12296" y="34885"/>
                  </a:lnTo>
                  <a:lnTo>
                    <a:pt x="14547" y="35957"/>
                  </a:lnTo>
                  <a:lnTo>
                    <a:pt x="16048" y="37730"/>
                  </a:lnTo>
                  <a:lnTo>
                    <a:pt x="21279" y="48179"/>
                  </a:lnTo>
                  <a:lnTo>
                    <a:pt x="34160" y="63573"/>
                  </a:lnTo>
                  <a:lnTo>
                    <a:pt x="49790" y="104188"/>
                  </a:lnTo>
                  <a:lnTo>
                    <a:pt x="60753" y="122416"/>
                  </a:lnTo>
                  <a:lnTo>
                    <a:pt x="68718" y="142271"/>
                  </a:lnTo>
                  <a:lnTo>
                    <a:pt x="91922" y="169151"/>
                  </a:lnTo>
                  <a:lnTo>
                    <a:pt x="94264" y="178059"/>
                  </a:lnTo>
                  <a:lnTo>
                    <a:pt x="952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229"/>
          <p:cNvGrpSpPr/>
          <p:nvPr/>
        </p:nvGrpSpPr>
        <p:grpSpPr>
          <a:xfrm>
            <a:off x="9858375" y="1666875"/>
            <a:ext cx="142876" cy="123826"/>
            <a:chOff x="9858375" y="1666875"/>
            <a:chExt cx="142876" cy="123826"/>
          </a:xfrm>
        </p:grpSpPr>
        <p:sp>
          <p:nvSpPr>
            <p:cNvPr id="165" name="SMARTInkShape-915"/>
            <p:cNvSpPr/>
            <p:nvPr>
              <p:custDataLst>
                <p:tags r:id="rId130"/>
              </p:custDataLst>
            </p:nvPr>
          </p:nvSpPr>
          <p:spPr>
            <a:xfrm>
              <a:off x="9858375" y="17716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17716"/>
                  </a:lnTo>
                  <a:lnTo>
                    <a:pt x="1058" y="18161"/>
                  </a:lnTo>
                  <a:lnTo>
                    <a:pt x="47678" y="19050"/>
                  </a:lnTo>
                  <a:lnTo>
                    <a:pt x="50835" y="19050"/>
                  </a:lnTo>
                  <a:lnTo>
                    <a:pt x="57166" y="16228"/>
                  </a:lnTo>
                  <a:lnTo>
                    <a:pt x="60335" y="13994"/>
                  </a:lnTo>
                  <a:lnTo>
                    <a:pt x="74909" y="1084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16"/>
            <p:cNvSpPr/>
            <p:nvPr>
              <p:custDataLst>
                <p:tags r:id="rId131"/>
              </p:custDataLst>
            </p:nvPr>
          </p:nvSpPr>
          <p:spPr>
            <a:xfrm>
              <a:off x="9877425" y="16668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6378" y="0"/>
                  </a:lnTo>
                  <a:lnTo>
                    <a:pt x="91737" y="0"/>
                  </a:lnTo>
                  <a:lnTo>
                    <a:pt x="118795" y="0"/>
                  </a:lnTo>
                  <a:lnTo>
                    <a:pt x="120472" y="1058"/>
                  </a:lnTo>
                  <a:lnTo>
                    <a:pt x="121589" y="282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230"/>
          <p:cNvGrpSpPr/>
          <p:nvPr/>
        </p:nvGrpSpPr>
        <p:grpSpPr>
          <a:xfrm>
            <a:off x="10267950" y="1495428"/>
            <a:ext cx="732997" cy="583509"/>
            <a:chOff x="10267950" y="1495428"/>
            <a:chExt cx="732997" cy="583509"/>
          </a:xfrm>
        </p:grpSpPr>
        <p:sp>
          <p:nvSpPr>
            <p:cNvPr id="168" name="SMARTInkShape-917"/>
            <p:cNvSpPr/>
            <p:nvPr>
              <p:custDataLst>
                <p:tags r:id="rId121"/>
              </p:custDataLst>
            </p:nvPr>
          </p:nvSpPr>
          <p:spPr>
            <a:xfrm>
              <a:off x="10341259" y="2057400"/>
              <a:ext cx="498192" cy="21537"/>
            </a:xfrm>
            <a:custGeom>
              <a:avLst/>
              <a:gdLst/>
              <a:ahLst/>
              <a:cxnLst/>
              <a:rect l="0" t="0" r="0" b="0"/>
              <a:pathLst>
                <a:path w="498192" h="21537">
                  <a:moveTo>
                    <a:pt x="269591" y="0"/>
                  </a:moveTo>
                  <a:lnTo>
                    <a:pt x="269591" y="0"/>
                  </a:lnTo>
                  <a:lnTo>
                    <a:pt x="225024" y="1058"/>
                  </a:lnTo>
                  <a:lnTo>
                    <a:pt x="179715" y="6546"/>
                  </a:lnTo>
                  <a:lnTo>
                    <a:pt x="133835" y="8642"/>
                  </a:lnTo>
                  <a:lnTo>
                    <a:pt x="92960" y="9264"/>
                  </a:lnTo>
                  <a:lnTo>
                    <a:pt x="56154" y="11564"/>
                  </a:lnTo>
                  <a:lnTo>
                    <a:pt x="30902" y="21536"/>
                  </a:lnTo>
                  <a:lnTo>
                    <a:pt x="141" y="19408"/>
                  </a:lnTo>
                  <a:lnTo>
                    <a:pt x="0" y="19288"/>
                  </a:lnTo>
                  <a:lnTo>
                    <a:pt x="42495" y="19064"/>
                  </a:lnTo>
                  <a:lnTo>
                    <a:pt x="88051" y="19053"/>
                  </a:lnTo>
                  <a:lnTo>
                    <a:pt x="132663" y="19051"/>
                  </a:lnTo>
                  <a:lnTo>
                    <a:pt x="167458" y="19050"/>
                  </a:lnTo>
                  <a:lnTo>
                    <a:pt x="204091" y="19050"/>
                  </a:lnTo>
                  <a:lnTo>
                    <a:pt x="242597" y="19050"/>
                  </a:lnTo>
                  <a:lnTo>
                    <a:pt x="284403" y="19050"/>
                  </a:lnTo>
                  <a:lnTo>
                    <a:pt x="324858" y="19050"/>
                  </a:lnTo>
                  <a:lnTo>
                    <a:pt x="364004" y="19050"/>
                  </a:lnTo>
                  <a:lnTo>
                    <a:pt x="402569" y="19050"/>
                  </a:lnTo>
                  <a:lnTo>
                    <a:pt x="440876" y="16228"/>
                  </a:lnTo>
                  <a:lnTo>
                    <a:pt x="49819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18"/>
            <p:cNvSpPr/>
            <p:nvPr>
              <p:custDataLst>
                <p:tags r:id="rId122"/>
              </p:custDataLst>
            </p:nvPr>
          </p:nvSpPr>
          <p:spPr>
            <a:xfrm>
              <a:off x="10334634" y="2009775"/>
              <a:ext cx="447667" cy="47626"/>
            </a:xfrm>
            <a:custGeom>
              <a:avLst/>
              <a:gdLst/>
              <a:ahLst/>
              <a:cxnLst/>
              <a:rect l="0" t="0" r="0" b="0"/>
              <a:pathLst>
                <a:path w="447667" h="47626">
                  <a:moveTo>
                    <a:pt x="9516" y="0"/>
                  </a:moveTo>
                  <a:lnTo>
                    <a:pt x="9516" y="0"/>
                  </a:lnTo>
                  <a:lnTo>
                    <a:pt x="0" y="0"/>
                  </a:lnTo>
                  <a:lnTo>
                    <a:pt x="40011" y="0"/>
                  </a:lnTo>
                  <a:lnTo>
                    <a:pt x="76570" y="0"/>
                  </a:lnTo>
                  <a:lnTo>
                    <a:pt x="114992" y="5056"/>
                  </a:lnTo>
                  <a:lnTo>
                    <a:pt x="159889" y="13258"/>
                  </a:lnTo>
                  <a:lnTo>
                    <a:pt x="206705" y="17334"/>
                  </a:lnTo>
                  <a:lnTo>
                    <a:pt x="254093" y="23598"/>
                  </a:lnTo>
                  <a:lnTo>
                    <a:pt x="301646" y="32157"/>
                  </a:lnTo>
                  <a:lnTo>
                    <a:pt x="349250" y="36339"/>
                  </a:lnTo>
                  <a:lnTo>
                    <a:pt x="391812" y="42635"/>
                  </a:lnTo>
                  <a:lnTo>
                    <a:pt x="447666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19"/>
            <p:cNvSpPr/>
            <p:nvPr>
              <p:custDataLst>
                <p:tags r:id="rId123"/>
              </p:custDataLst>
            </p:nvPr>
          </p:nvSpPr>
          <p:spPr>
            <a:xfrm>
              <a:off x="10906125" y="1524000"/>
              <a:ext cx="94822" cy="304801"/>
            </a:xfrm>
            <a:custGeom>
              <a:avLst/>
              <a:gdLst/>
              <a:ahLst/>
              <a:cxnLst/>
              <a:rect l="0" t="0" r="0" b="0"/>
              <a:pathLst>
                <a:path w="94822" h="30480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9499" y="10361"/>
                  </a:lnTo>
                  <a:lnTo>
                    <a:pt x="73221" y="16247"/>
                  </a:lnTo>
                  <a:lnTo>
                    <a:pt x="76377" y="25510"/>
                  </a:lnTo>
                  <a:lnTo>
                    <a:pt x="80866" y="31799"/>
                  </a:lnTo>
                  <a:lnTo>
                    <a:pt x="90355" y="72263"/>
                  </a:lnTo>
                  <a:lnTo>
                    <a:pt x="94821" y="119259"/>
                  </a:lnTo>
                  <a:lnTo>
                    <a:pt x="92370" y="162578"/>
                  </a:lnTo>
                  <a:lnTo>
                    <a:pt x="85542" y="203090"/>
                  </a:lnTo>
                  <a:lnTo>
                    <a:pt x="77320" y="228450"/>
                  </a:lnTo>
                  <a:lnTo>
                    <a:pt x="48155" y="276030"/>
                  </a:lnTo>
                  <a:lnTo>
                    <a:pt x="40453" y="287780"/>
                  </a:lnTo>
                  <a:lnTo>
                    <a:pt x="29973" y="296530"/>
                  </a:lnTo>
                  <a:lnTo>
                    <a:pt x="18260" y="30112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20"/>
            <p:cNvSpPr/>
            <p:nvPr>
              <p:custDataLst>
                <p:tags r:id="rId124"/>
              </p:custDataLst>
            </p:nvPr>
          </p:nvSpPr>
          <p:spPr>
            <a:xfrm>
              <a:off x="10696615" y="1609726"/>
              <a:ext cx="180936" cy="190500"/>
            </a:xfrm>
            <a:custGeom>
              <a:avLst/>
              <a:gdLst/>
              <a:ahLst/>
              <a:cxnLst/>
              <a:rect l="0" t="0" r="0" b="0"/>
              <a:pathLst>
                <a:path w="180936" h="190500">
                  <a:moveTo>
                    <a:pt x="180935" y="9524"/>
                  </a:moveTo>
                  <a:lnTo>
                    <a:pt x="180935" y="9524"/>
                  </a:lnTo>
                  <a:lnTo>
                    <a:pt x="180935" y="0"/>
                  </a:lnTo>
                  <a:lnTo>
                    <a:pt x="180935" y="8200"/>
                  </a:lnTo>
                  <a:lnTo>
                    <a:pt x="174389" y="16867"/>
                  </a:lnTo>
                  <a:lnTo>
                    <a:pt x="171233" y="25693"/>
                  </a:lnTo>
                  <a:lnTo>
                    <a:pt x="165125" y="35011"/>
                  </a:lnTo>
                  <a:lnTo>
                    <a:pt x="154565" y="60527"/>
                  </a:lnTo>
                  <a:lnTo>
                    <a:pt x="148753" y="68528"/>
                  </a:lnTo>
                  <a:lnTo>
                    <a:pt x="125716" y="88372"/>
                  </a:lnTo>
                  <a:lnTo>
                    <a:pt x="92068" y="135081"/>
                  </a:lnTo>
                  <a:lnTo>
                    <a:pt x="77463" y="145622"/>
                  </a:lnTo>
                  <a:lnTo>
                    <a:pt x="44525" y="160424"/>
                  </a:lnTo>
                  <a:lnTo>
                    <a:pt x="41313" y="159865"/>
                  </a:lnTo>
                  <a:lnTo>
                    <a:pt x="28550" y="154187"/>
                  </a:lnTo>
                  <a:lnTo>
                    <a:pt x="15838" y="152752"/>
                  </a:lnTo>
                  <a:lnTo>
                    <a:pt x="13720" y="151576"/>
                  </a:lnTo>
                  <a:lnTo>
                    <a:pt x="12309" y="149734"/>
                  </a:lnTo>
                  <a:lnTo>
                    <a:pt x="9681" y="144865"/>
                  </a:lnTo>
                  <a:lnTo>
                    <a:pt x="4986" y="139173"/>
                  </a:lnTo>
                  <a:lnTo>
                    <a:pt x="2195" y="130293"/>
                  </a:lnTo>
                  <a:lnTo>
                    <a:pt x="0" y="92186"/>
                  </a:lnTo>
                  <a:lnTo>
                    <a:pt x="2799" y="85774"/>
                  </a:lnTo>
                  <a:lnTo>
                    <a:pt x="6515" y="79396"/>
                  </a:lnTo>
                  <a:lnTo>
                    <a:pt x="8165" y="73034"/>
                  </a:lnTo>
                  <a:lnTo>
                    <a:pt x="9663" y="70914"/>
                  </a:lnTo>
                  <a:lnTo>
                    <a:pt x="11721" y="69501"/>
                  </a:lnTo>
                  <a:lnTo>
                    <a:pt x="16830" y="66872"/>
                  </a:lnTo>
                  <a:lnTo>
                    <a:pt x="25654" y="60500"/>
                  </a:lnTo>
                  <a:lnTo>
                    <a:pt x="36217" y="57590"/>
                  </a:lnTo>
                  <a:lnTo>
                    <a:pt x="54301" y="57188"/>
                  </a:lnTo>
                  <a:lnTo>
                    <a:pt x="67102" y="64693"/>
                  </a:lnTo>
                  <a:lnTo>
                    <a:pt x="70122" y="65353"/>
                  </a:lnTo>
                  <a:lnTo>
                    <a:pt x="79427" y="71339"/>
                  </a:lnTo>
                  <a:lnTo>
                    <a:pt x="109456" y="95307"/>
                  </a:lnTo>
                  <a:lnTo>
                    <a:pt x="127236" y="125678"/>
                  </a:lnTo>
                  <a:lnTo>
                    <a:pt x="138658" y="139438"/>
                  </a:lnTo>
                  <a:lnTo>
                    <a:pt x="144832" y="152348"/>
                  </a:lnTo>
                  <a:lnTo>
                    <a:pt x="149014" y="158726"/>
                  </a:lnTo>
                  <a:lnTo>
                    <a:pt x="152427" y="168267"/>
                  </a:lnTo>
                  <a:lnTo>
                    <a:pt x="158613" y="177797"/>
                  </a:lnTo>
                  <a:lnTo>
                    <a:pt x="160431" y="184148"/>
                  </a:lnTo>
                  <a:lnTo>
                    <a:pt x="161974" y="186265"/>
                  </a:lnTo>
                  <a:lnTo>
                    <a:pt x="164061" y="187676"/>
                  </a:lnTo>
                  <a:lnTo>
                    <a:pt x="171410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21"/>
            <p:cNvSpPr/>
            <p:nvPr>
              <p:custDataLst>
                <p:tags r:id="rId125"/>
              </p:custDataLst>
            </p:nvPr>
          </p:nvSpPr>
          <p:spPr>
            <a:xfrm>
              <a:off x="10591815" y="1524003"/>
              <a:ext cx="123811" cy="303305"/>
            </a:xfrm>
            <a:custGeom>
              <a:avLst/>
              <a:gdLst/>
              <a:ahLst/>
              <a:cxnLst/>
              <a:rect l="0" t="0" r="0" b="0"/>
              <a:pathLst>
                <a:path w="123811" h="303305">
                  <a:moveTo>
                    <a:pt x="123810" y="9522"/>
                  </a:moveTo>
                  <a:lnTo>
                    <a:pt x="123810" y="9522"/>
                  </a:lnTo>
                  <a:lnTo>
                    <a:pt x="123810" y="31"/>
                  </a:lnTo>
                  <a:lnTo>
                    <a:pt x="115608" y="0"/>
                  </a:lnTo>
                  <a:lnTo>
                    <a:pt x="106943" y="6543"/>
                  </a:lnTo>
                  <a:lnTo>
                    <a:pt x="98116" y="9698"/>
                  </a:lnTo>
                  <a:lnTo>
                    <a:pt x="91930" y="14186"/>
                  </a:lnTo>
                  <a:lnTo>
                    <a:pt x="60308" y="61341"/>
                  </a:lnTo>
                  <a:lnTo>
                    <a:pt x="38085" y="104831"/>
                  </a:lnTo>
                  <a:lnTo>
                    <a:pt x="15860" y="149225"/>
                  </a:lnTo>
                  <a:lnTo>
                    <a:pt x="4218" y="174623"/>
                  </a:lnTo>
                  <a:lnTo>
                    <a:pt x="231" y="219072"/>
                  </a:lnTo>
                  <a:lnTo>
                    <a:pt x="0" y="255321"/>
                  </a:lnTo>
                  <a:lnTo>
                    <a:pt x="2814" y="264463"/>
                  </a:lnTo>
                  <a:lnTo>
                    <a:pt x="6533" y="272054"/>
                  </a:lnTo>
                  <a:lnTo>
                    <a:pt x="9687" y="282278"/>
                  </a:lnTo>
                  <a:lnTo>
                    <a:pt x="23665" y="299760"/>
                  </a:lnTo>
                  <a:lnTo>
                    <a:pt x="32029" y="302558"/>
                  </a:lnTo>
                  <a:lnTo>
                    <a:pt x="37222" y="303304"/>
                  </a:lnTo>
                  <a:lnTo>
                    <a:pt x="45816" y="301311"/>
                  </a:lnTo>
                  <a:lnTo>
                    <a:pt x="54221" y="297956"/>
                  </a:lnTo>
                  <a:lnTo>
                    <a:pt x="76185" y="295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22"/>
            <p:cNvSpPr/>
            <p:nvPr>
              <p:custDataLst>
                <p:tags r:id="rId126"/>
              </p:custDataLst>
            </p:nvPr>
          </p:nvSpPr>
          <p:spPr>
            <a:xfrm>
              <a:off x="10267950" y="18859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5534" y="9525"/>
                  </a:lnTo>
                  <a:lnTo>
                    <a:pt x="92242" y="9525"/>
                  </a:lnTo>
                  <a:lnTo>
                    <a:pt x="138165" y="9525"/>
                  </a:lnTo>
                  <a:lnTo>
                    <a:pt x="152425" y="8467"/>
                  </a:lnTo>
                  <a:lnTo>
                    <a:pt x="178848" y="132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23"/>
            <p:cNvSpPr/>
            <p:nvPr>
              <p:custDataLst>
                <p:tags r:id="rId127"/>
              </p:custDataLst>
            </p:nvPr>
          </p:nvSpPr>
          <p:spPr>
            <a:xfrm>
              <a:off x="10325109" y="1514591"/>
              <a:ext cx="152392" cy="18935"/>
            </a:xfrm>
            <a:custGeom>
              <a:avLst/>
              <a:gdLst/>
              <a:ahLst/>
              <a:cxnLst/>
              <a:rect l="0" t="0" r="0" b="0"/>
              <a:pathLst>
                <a:path w="152392" h="18935">
                  <a:moveTo>
                    <a:pt x="9516" y="18934"/>
                  </a:moveTo>
                  <a:lnTo>
                    <a:pt x="9516" y="18934"/>
                  </a:lnTo>
                  <a:lnTo>
                    <a:pt x="0" y="18934"/>
                  </a:lnTo>
                  <a:lnTo>
                    <a:pt x="9125" y="9802"/>
                  </a:lnTo>
                  <a:lnTo>
                    <a:pt x="35019" y="8358"/>
                  </a:lnTo>
                  <a:lnTo>
                    <a:pt x="45530" y="2865"/>
                  </a:lnTo>
                  <a:lnTo>
                    <a:pt x="84032" y="0"/>
                  </a:lnTo>
                  <a:lnTo>
                    <a:pt x="93082" y="2758"/>
                  </a:lnTo>
                  <a:lnTo>
                    <a:pt x="101690" y="6453"/>
                  </a:lnTo>
                  <a:lnTo>
                    <a:pt x="148073" y="9386"/>
                  </a:lnTo>
                  <a:lnTo>
                    <a:pt x="152391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24"/>
            <p:cNvSpPr/>
            <p:nvPr>
              <p:custDataLst>
                <p:tags r:id="rId128"/>
              </p:custDataLst>
            </p:nvPr>
          </p:nvSpPr>
          <p:spPr>
            <a:xfrm>
              <a:off x="10391775" y="1495428"/>
              <a:ext cx="38101" cy="409573"/>
            </a:xfrm>
            <a:custGeom>
              <a:avLst/>
              <a:gdLst/>
              <a:ahLst/>
              <a:cxnLst/>
              <a:rect l="0" t="0" r="0" b="0"/>
              <a:pathLst>
                <a:path w="38101" h="409573">
                  <a:moveTo>
                    <a:pt x="38100" y="9522"/>
                  </a:moveTo>
                  <a:lnTo>
                    <a:pt x="38100" y="9522"/>
                  </a:lnTo>
                  <a:lnTo>
                    <a:pt x="38100" y="0"/>
                  </a:lnTo>
                  <a:lnTo>
                    <a:pt x="38100" y="46367"/>
                  </a:lnTo>
                  <a:lnTo>
                    <a:pt x="28966" y="93446"/>
                  </a:lnTo>
                  <a:lnTo>
                    <a:pt x="25804" y="126825"/>
                  </a:lnTo>
                  <a:lnTo>
                    <a:pt x="19643" y="170875"/>
                  </a:lnTo>
                  <a:lnTo>
                    <a:pt x="16404" y="193150"/>
                  </a:lnTo>
                  <a:lnTo>
                    <a:pt x="10129" y="240341"/>
                  </a:lnTo>
                  <a:lnTo>
                    <a:pt x="8546" y="278435"/>
                  </a:lnTo>
                  <a:lnTo>
                    <a:pt x="395" y="325103"/>
                  </a:lnTo>
                  <a:lnTo>
                    <a:pt x="4" y="371275"/>
                  </a:lnTo>
                  <a:lnTo>
                    <a:pt x="0" y="409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25"/>
            <p:cNvSpPr/>
            <p:nvPr>
              <p:custDataLst>
                <p:tags r:id="rId129"/>
              </p:custDataLst>
            </p:nvPr>
          </p:nvSpPr>
          <p:spPr>
            <a:xfrm>
              <a:off x="10315646" y="1609774"/>
              <a:ext cx="190381" cy="237912"/>
            </a:xfrm>
            <a:custGeom>
              <a:avLst/>
              <a:gdLst/>
              <a:ahLst/>
              <a:cxnLst/>
              <a:rect l="0" t="0" r="0" b="0"/>
              <a:pathLst>
                <a:path w="190381" h="237912">
                  <a:moveTo>
                    <a:pt x="161854" y="57101"/>
                  </a:moveTo>
                  <a:lnTo>
                    <a:pt x="161854" y="57101"/>
                  </a:lnTo>
                  <a:lnTo>
                    <a:pt x="161854" y="38178"/>
                  </a:lnTo>
                  <a:lnTo>
                    <a:pt x="153652" y="38062"/>
                  </a:lnTo>
                  <a:lnTo>
                    <a:pt x="153212" y="37000"/>
                  </a:lnTo>
                  <a:lnTo>
                    <a:pt x="152720" y="32998"/>
                  </a:lnTo>
                  <a:lnTo>
                    <a:pt x="151531" y="31507"/>
                  </a:lnTo>
                  <a:lnTo>
                    <a:pt x="144163" y="28919"/>
                  </a:lnTo>
                  <a:lnTo>
                    <a:pt x="138151" y="28642"/>
                  </a:lnTo>
                  <a:lnTo>
                    <a:pt x="132624" y="31400"/>
                  </a:lnTo>
                  <a:lnTo>
                    <a:pt x="126637" y="35095"/>
                  </a:lnTo>
                  <a:lnTo>
                    <a:pt x="114171" y="37467"/>
                  </a:lnTo>
                  <a:lnTo>
                    <a:pt x="106795" y="38850"/>
                  </a:lnTo>
                  <a:lnTo>
                    <a:pt x="76716" y="49795"/>
                  </a:lnTo>
                  <a:lnTo>
                    <a:pt x="30200" y="79365"/>
                  </a:lnTo>
                  <a:lnTo>
                    <a:pt x="26460" y="83585"/>
                  </a:lnTo>
                  <a:lnTo>
                    <a:pt x="3985" y="127944"/>
                  </a:lnTo>
                  <a:lnTo>
                    <a:pt x="0" y="173993"/>
                  </a:lnTo>
                  <a:lnTo>
                    <a:pt x="1018" y="184194"/>
                  </a:lnTo>
                  <a:lnTo>
                    <a:pt x="7544" y="195888"/>
                  </a:lnTo>
                  <a:lnTo>
                    <a:pt x="22321" y="212556"/>
                  </a:lnTo>
                  <a:lnTo>
                    <a:pt x="53032" y="233836"/>
                  </a:lnTo>
                  <a:lnTo>
                    <a:pt x="59866" y="236191"/>
                  </a:lnTo>
                  <a:lnTo>
                    <a:pt x="87471" y="237911"/>
                  </a:lnTo>
                  <a:lnTo>
                    <a:pt x="131558" y="223882"/>
                  </a:lnTo>
                  <a:lnTo>
                    <a:pt x="151685" y="209304"/>
                  </a:lnTo>
                  <a:lnTo>
                    <a:pt x="158393" y="202005"/>
                  </a:lnTo>
                  <a:lnTo>
                    <a:pt x="184067" y="163558"/>
                  </a:lnTo>
                  <a:lnTo>
                    <a:pt x="188544" y="145559"/>
                  </a:lnTo>
                  <a:lnTo>
                    <a:pt x="190380" y="97972"/>
                  </a:lnTo>
                  <a:lnTo>
                    <a:pt x="180726" y="61507"/>
                  </a:lnTo>
                  <a:lnTo>
                    <a:pt x="173538" y="47819"/>
                  </a:lnTo>
                  <a:lnTo>
                    <a:pt x="172818" y="44563"/>
                  </a:lnTo>
                  <a:lnTo>
                    <a:pt x="166749" y="34924"/>
                  </a:lnTo>
                  <a:lnTo>
                    <a:pt x="146953" y="12654"/>
                  </a:lnTo>
                  <a:lnTo>
                    <a:pt x="144648" y="6302"/>
                  </a:lnTo>
                  <a:lnTo>
                    <a:pt x="142975" y="4185"/>
                  </a:lnTo>
                  <a:lnTo>
                    <a:pt x="133410" y="0"/>
                  </a:lnTo>
                  <a:lnTo>
                    <a:pt x="125090" y="8156"/>
                  </a:lnTo>
                  <a:lnTo>
                    <a:pt x="123754" y="19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926"/>
          <p:cNvSpPr/>
          <p:nvPr>
            <p:custDataLst>
              <p:tags r:id="rId11"/>
            </p:custDataLst>
          </p:nvPr>
        </p:nvSpPr>
        <p:spPr>
          <a:xfrm>
            <a:off x="8943975" y="629045"/>
            <a:ext cx="399905" cy="56756"/>
          </a:xfrm>
          <a:custGeom>
            <a:avLst/>
            <a:gdLst/>
            <a:ahLst/>
            <a:cxnLst/>
            <a:rect l="0" t="0" r="0" b="0"/>
            <a:pathLst>
              <a:path w="399905" h="56756">
                <a:moveTo>
                  <a:pt x="0" y="18655"/>
                </a:moveTo>
                <a:lnTo>
                  <a:pt x="0" y="18655"/>
                </a:lnTo>
                <a:lnTo>
                  <a:pt x="0" y="28177"/>
                </a:lnTo>
                <a:lnTo>
                  <a:pt x="22390" y="28180"/>
                </a:lnTo>
                <a:lnTo>
                  <a:pt x="28649" y="25358"/>
                </a:lnTo>
                <a:lnTo>
                  <a:pt x="31799" y="23123"/>
                </a:lnTo>
                <a:lnTo>
                  <a:pt x="46345" y="19979"/>
                </a:lnTo>
                <a:lnTo>
                  <a:pt x="90918" y="18771"/>
                </a:lnTo>
                <a:lnTo>
                  <a:pt x="134033" y="15848"/>
                </a:lnTo>
                <a:lnTo>
                  <a:pt x="181065" y="10015"/>
                </a:lnTo>
                <a:lnTo>
                  <a:pt x="228612" y="9247"/>
                </a:lnTo>
                <a:lnTo>
                  <a:pt x="272190" y="2607"/>
                </a:lnTo>
                <a:lnTo>
                  <a:pt x="315256" y="0"/>
                </a:lnTo>
                <a:lnTo>
                  <a:pt x="358300" y="7841"/>
                </a:lnTo>
                <a:lnTo>
                  <a:pt x="399904" y="9129"/>
                </a:lnTo>
                <a:lnTo>
                  <a:pt x="394950" y="14186"/>
                </a:lnTo>
                <a:lnTo>
                  <a:pt x="389670" y="16669"/>
                </a:lnTo>
                <a:lnTo>
                  <a:pt x="345502" y="23677"/>
                </a:lnTo>
                <a:lnTo>
                  <a:pt x="303888" y="30409"/>
                </a:lnTo>
                <a:lnTo>
                  <a:pt x="257056" y="36744"/>
                </a:lnTo>
                <a:lnTo>
                  <a:pt x="209534" y="42635"/>
                </a:lnTo>
                <a:lnTo>
                  <a:pt x="165959" y="47381"/>
                </a:lnTo>
                <a:lnTo>
                  <a:pt x="122892" y="55311"/>
                </a:lnTo>
                <a:lnTo>
                  <a:pt x="77247" y="56699"/>
                </a:lnTo>
                <a:lnTo>
                  <a:pt x="57726" y="56754"/>
                </a:lnTo>
                <a:lnTo>
                  <a:pt x="70458" y="56755"/>
                </a:lnTo>
                <a:lnTo>
                  <a:pt x="117394" y="47818"/>
                </a:lnTo>
                <a:lnTo>
                  <a:pt x="162334" y="40762"/>
                </a:lnTo>
                <a:lnTo>
                  <a:pt x="209603" y="38107"/>
                </a:lnTo>
                <a:lnTo>
                  <a:pt x="254207" y="31239"/>
                </a:lnTo>
                <a:lnTo>
                  <a:pt x="294688" y="28784"/>
                </a:lnTo>
                <a:lnTo>
                  <a:pt x="342900" y="281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927"/>
          <p:cNvSpPr/>
          <p:nvPr>
            <p:custDataLst>
              <p:tags r:id="rId12"/>
            </p:custDataLst>
          </p:nvPr>
        </p:nvSpPr>
        <p:spPr>
          <a:xfrm>
            <a:off x="9915525" y="2076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Shape-928"/>
          <p:cNvSpPr/>
          <p:nvPr>
            <p:custDataLst>
              <p:tags r:id="rId13"/>
            </p:custDataLst>
          </p:nvPr>
        </p:nvSpPr>
        <p:spPr>
          <a:xfrm>
            <a:off x="10344762" y="2047875"/>
            <a:ext cx="540652" cy="19051"/>
          </a:xfrm>
          <a:custGeom>
            <a:avLst/>
            <a:gdLst/>
            <a:ahLst/>
            <a:cxnLst/>
            <a:rect l="0" t="0" r="0" b="0"/>
            <a:pathLst>
              <a:path w="540652" h="19051">
                <a:moveTo>
                  <a:pt x="294663" y="9525"/>
                </a:moveTo>
                <a:lnTo>
                  <a:pt x="294663" y="9525"/>
                </a:lnTo>
                <a:lnTo>
                  <a:pt x="337894" y="9525"/>
                </a:lnTo>
                <a:lnTo>
                  <a:pt x="382824" y="9525"/>
                </a:lnTo>
                <a:lnTo>
                  <a:pt x="429392" y="9525"/>
                </a:lnTo>
                <a:lnTo>
                  <a:pt x="470893" y="9525"/>
                </a:lnTo>
                <a:lnTo>
                  <a:pt x="513322" y="9525"/>
                </a:lnTo>
                <a:lnTo>
                  <a:pt x="540651" y="9525"/>
                </a:lnTo>
                <a:lnTo>
                  <a:pt x="493824" y="9525"/>
                </a:lnTo>
                <a:lnTo>
                  <a:pt x="455221" y="9525"/>
                </a:lnTo>
                <a:lnTo>
                  <a:pt x="415397" y="6703"/>
                </a:lnTo>
                <a:lnTo>
                  <a:pt x="391714" y="4037"/>
                </a:lnTo>
                <a:lnTo>
                  <a:pt x="354581" y="7429"/>
                </a:lnTo>
                <a:lnTo>
                  <a:pt x="316766" y="8904"/>
                </a:lnTo>
                <a:lnTo>
                  <a:pt x="278753" y="9341"/>
                </a:lnTo>
                <a:lnTo>
                  <a:pt x="239618" y="9470"/>
                </a:lnTo>
                <a:lnTo>
                  <a:pt x="196039" y="9509"/>
                </a:lnTo>
                <a:lnTo>
                  <a:pt x="156903" y="9520"/>
                </a:lnTo>
                <a:lnTo>
                  <a:pt x="114699" y="12346"/>
                </a:lnTo>
                <a:lnTo>
                  <a:pt x="67254" y="18167"/>
                </a:lnTo>
                <a:lnTo>
                  <a:pt x="21515" y="18998"/>
                </a:lnTo>
                <a:lnTo>
                  <a:pt x="0" y="19049"/>
                </a:lnTo>
                <a:lnTo>
                  <a:pt x="42836" y="19050"/>
                </a:lnTo>
                <a:lnTo>
                  <a:pt x="79466" y="19050"/>
                </a:lnTo>
                <a:lnTo>
                  <a:pt x="114838" y="19050"/>
                </a:lnTo>
                <a:lnTo>
                  <a:pt x="152127" y="19050"/>
                </a:lnTo>
                <a:lnTo>
                  <a:pt x="192811" y="19050"/>
                </a:lnTo>
                <a:lnTo>
                  <a:pt x="238379" y="19050"/>
                </a:lnTo>
                <a:lnTo>
                  <a:pt x="285395" y="19050"/>
                </a:lnTo>
                <a:lnTo>
                  <a:pt x="330017" y="16228"/>
                </a:lnTo>
                <a:lnTo>
                  <a:pt x="370048" y="11511"/>
                </a:lnTo>
                <a:lnTo>
                  <a:pt x="408722" y="10113"/>
                </a:lnTo>
                <a:lnTo>
                  <a:pt x="454659" y="9641"/>
                </a:lnTo>
                <a:lnTo>
                  <a:pt x="486703" y="8490"/>
                </a:lnTo>
                <a:lnTo>
                  <a:pt x="5137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Shape-929"/>
          <p:cNvSpPr/>
          <p:nvPr>
            <p:custDataLst>
              <p:tags r:id="rId14"/>
            </p:custDataLst>
          </p:nvPr>
        </p:nvSpPr>
        <p:spPr>
          <a:xfrm>
            <a:off x="10115556" y="1314450"/>
            <a:ext cx="1295388" cy="1038139"/>
          </a:xfrm>
          <a:custGeom>
            <a:avLst/>
            <a:gdLst/>
            <a:ahLst/>
            <a:cxnLst/>
            <a:rect l="0" t="0" r="0" b="0"/>
            <a:pathLst>
              <a:path w="1295388" h="1038139">
                <a:moveTo>
                  <a:pt x="66669" y="114300"/>
                </a:moveTo>
                <a:lnTo>
                  <a:pt x="66669" y="114300"/>
                </a:lnTo>
                <a:lnTo>
                  <a:pt x="66669" y="77644"/>
                </a:lnTo>
                <a:lnTo>
                  <a:pt x="67727" y="77163"/>
                </a:lnTo>
                <a:lnTo>
                  <a:pt x="74871" y="76327"/>
                </a:lnTo>
                <a:lnTo>
                  <a:pt x="83536" y="69679"/>
                </a:lnTo>
                <a:lnTo>
                  <a:pt x="92363" y="67565"/>
                </a:lnTo>
                <a:lnTo>
                  <a:pt x="98549" y="67071"/>
                </a:lnTo>
                <a:lnTo>
                  <a:pt x="104827" y="64029"/>
                </a:lnTo>
                <a:lnTo>
                  <a:pt x="107984" y="61736"/>
                </a:lnTo>
                <a:lnTo>
                  <a:pt x="122536" y="58509"/>
                </a:lnTo>
                <a:lnTo>
                  <a:pt x="165203" y="56171"/>
                </a:lnTo>
                <a:lnTo>
                  <a:pt x="209749" y="48515"/>
                </a:lnTo>
                <a:lnTo>
                  <a:pt x="249135" y="47742"/>
                </a:lnTo>
                <a:lnTo>
                  <a:pt x="295465" y="47641"/>
                </a:lnTo>
                <a:lnTo>
                  <a:pt x="323903" y="44807"/>
                </a:lnTo>
                <a:lnTo>
                  <a:pt x="356899" y="39425"/>
                </a:lnTo>
                <a:lnTo>
                  <a:pt x="397950" y="44908"/>
                </a:lnTo>
                <a:lnTo>
                  <a:pt x="437731" y="47088"/>
                </a:lnTo>
                <a:lnTo>
                  <a:pt x="476161" y="47519"/>
                </a:lnTo>
                <a:lnTo>
                  <a:pt x="514328" y="47604"/>
                </a:lnTo>
                <a:lnTo>
                  <a:pt x="555262" y="47621"/>
                </a:lnTo>
                <a:lnTo>
                  <a:pt x="598745" y="47624"/>
                </a:lnTo>
                <a:lnTo>
                  <a:pt x="638967" y="48683"/>
                </a:lnTo>
                <a:lnTo>
                  <a:pt x="683756" y="55164"/>
                </a:lnTo>
                <a:lnTo>
                  <a:pt x="723492" y="56757"/>
                </a:lnTo>
                <a:lnTo>
                  <a:pt x="769519" y="64677"/>
                </a:lnTo>
                <a:lnTo>
                  <a:pt x="816555" y="73610"/>
                </a:lnTo>
                <a:lnTo>
                  <a:pt x="856732" y="80745"/>
                </a:lnTo>
                <a:lnTo>
                  <a:pt x="895242" y="92346"/>
                </a:lnTo>
                <a:lnTo>
                  <a:pt x="933425" y="104828"/>
                </a:lnTo>
                <a:lnTo>
                  <a:pt x="971540" y="117486"/>
                </a:lnTo>
                <a:lnTo>
                  <a:pt x="1009643" y="130177"/>
                </a:lnTo>
                <a:lnTo>
                  <a:pt x="1052212" y="146050"/>
                </a:lnTo>
                <a:lnTo>
                  <a:pt x="1093134" y="169464"/>
                </a:lnTo>
                <a:lnTo>
                  <a:pt x="1139689" y="198615"/>
                </a:lnTo>
                <a:lnTo>
                  <a:pt x="1184260" y="232761"/>
                </a:lnTo>
                <a:lnTo>
                  <a:pt x="1231717" y="280308"/>
                </a:lnTo>
                <a:lnTo>
                  <a:pt x="1263556" y="326873"/>
                </a:lnTo>
                <a:lnTo>
                  <a:pt x="1279507" y="350694"/>
                </a:lnTo>
                <a:lnTo>
                  <a:pt x="1293159" y="397284"/>
                </a:lnTo>
                <a:lnTo>
                  <a:pt x="1295263" y="443572"/>
                </a:lnTo>
                <a:lnTo>
                  <a:pt x="1295387" y="489954"/>
                </a:lnTo>
                <a:lnTo>
                  <a:pt x="1294334" y="514530"/>
                </a:lnTo>
                <a:lnTo>
                  <a:pt x="1278918" y="561800"/>
                </a:lnTo>
                <a:lnTo>
                  <a:pt x="1269079" y="600248"/>
                </a:lnTo>
                <a:lnTo>
                  <a:pt x="1247716" y="647524"/>
                </a:lnTo>
                <a:lnTo>
                  <a:pt x="1225892" y="693324"/>
                </a:lnTo>
                <a:lnTo>
                  <a:pt x="1192303" y="739658"/>
                </a:lnTo>
                <a:lnTo>
                  <a:pt x="1158957" y="784218"/>
                </a:lnTo>
                <a:lnTo>
                  <a:pt x="1126121" y="828675"/>
                </a:lnTo>
                <a:lnTo>
                  <a:pt x="1116444" y="841375"/>
                </a:lnTo>
                <a:lnTo>
                  <a:pt x="1073739" y="878417"/>
                </a:lnTo>
                <a:lnTo>
                  <a:pt x="1028728" y="912167"/>
                </a:lnTo>
                <a:lnTo>
                  <a:pt x="983059" y="940793"/>
                </a:lnTo>
                <a:lnTo>
                  <a:pt x="941977" y="965109"/>
                </a:lnTo>
                <a:lnTo>
                  <a:pt x="895213" y="983820"/>
                </a:lnTo>
                <a:lnTo>
                  <a:pt x="847701" y="1000068"/>
                </a:lnTo>
                <a:lnTo>
                  <a:pt x="804560" y="1012814"/>
                </a:lnTo>
                <a:lnTo>
                  <a:pt x="761817" y="1024465"/>
                </a:lnTo>
                <a:lnTo>
                  <a:pt x="726077" y="1028504"/>
                </a:lnTo>
                <a:lnTo>
                  <a:pt x="678895" y="1035991"/>
                </a:lnTo>
                <a:lnTo>
                  <a:pt x="633631" y="1037784"/>
                </a:lnTo>
                <a:lnTo>
                  <a:pt x="590470" y="1038138"/>
                </a:lnTo>
                <a:lnTo>
                  <a:pt x="545099" y="1035386"/>
                </a:lnTo>
                <a:lnTo>
                  <a:pt x="500194" y="1030021"/>
                </a:lnTo>
                <a:lnTo>
                  <a:pt x="458162" y="1022415"/>
                </a:lnTo>
                <a:lnTo>
                  <a:pt x="419284" y="1016993"/>
                </a:lnTo>
                <a:lnTo>
                  <a:pt x="381032" y="1006044"/>
                </a:lnTo>
                <a:lnTo>
                  <a:pt x="336356" y="999177"/>
                </a:lnTo>
                <a:lnTo>
                  <a:pt x="295860" y="982456"/>
                </a:lnTo>
                <a:lnTo>
                  <a:pt x="257284" y="968648"/>
                </a:lnTo>
                <a:lnTo>
                  <a:pt x="219091" y="954670"/>
                </a:lnTo>
                <a:lnTo>
                  <a:pt x="176503" y="931606"/>
                </a:lnTo>
                <a:lnTo>
                  <a:pt x="135579" y="907037"/>
                </a:lnTo>
                <a:lnTo>
                  <a:pt x="108387" y="887546"/>
                </a:lnTo>
                <a:lnTo>
                  <a:pt x="70066" y="841310"/>
                </a:lnTo>
                <a:lnTo>
                  <a:pt x="42264" y="797616"/>
                </a:lnTo>
                <a:lnTo>
                  <a:pt x="23364" y="758886"/>
                </a:lnTo>
                <a:lnTo>
                  <a:pt x="11819" y="714184"/>
                </a:lnTo>
                <a:lnTo>
                  <a:pt x="2644" y="686389"/>
                </a:lnTo>
                <a:lnTo>
                  <a:pt x="344" y="646523"/>
                </a:lnTo>
                <a:lnTo>
                  <a:pt x="40" y="604976"/>
                </a:lnTo>
                <a:lnTo>
                  <a:pt x="0" y="561366"/>
                </a:lnTo>
                <a:lnTo>
                  <a:pt x="1054" y="520816"/>
                </a:lnTo>
                <a:lnTo>
                  <a:pt x="13251" y="475847"/>
                </a:lnTo>
                <a:lnTo>
                  <a:pt x="25820" y="428572"/>
                </a:lnTo>
                <a:lnTo>
                  <a:pt x="29464" y="409552"/>
                </a:lnTo>
                <a:lnTo>
                  <a:pt x="43405" y="371470"/>
                </a:lnTo>
                <a:lnTo>
                  <a:pt x="47863" y="352423"/>
                </a:lnTo>
                <a:lnTo>
                  <a:pt x="63775" y="309856"/>
                </a:lnTo>
                <a:lnTo>
                  <a:pt x="76649" y="266111"/>
                </a:lnTo>
                <a:lnTo>
                  <a:pt x="92129" y="220056"/>
                </a:lnTo>
                <a:lnTo>
                  <a:pt x="107953" y="179641"/>
                </a:lnTo>
                <a:lnTo>
                  <a:pt x="126643" y="140713"/>
                </a:lnTo>
                <a:lnTo>
                  <a:pt x="149777" y="109405"/>
                </a:lnTo>
                <a:lnTo>
                  <a:pt x="195569" y="69978"/>
                </a:lnTo>
                <a:lnTo>
                  <a:pt x="239889" y="31761"/>
                </a:lnTo>
                <a:lnTo>
                  <a:pt x="27621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235"/>
          <p:cNvGrpSpPr/>
          <p:nvPr/>
        </p:nvGrpSpPr>
        <p:grpSpPr>
          <a:xfrm>
            <a:off x="6334125" y="5191125"/>
            <a:ext cx="1266826" cy="333376"/>
            <a:chOff x="6334125" y="5191125"/>
            <a:chExt cx="1266826" cy="333376"/>
          </a:xfrm>
        </p:grpSpPr>
        <p:sp>
          <p:nvSpPr>
            <p:cNvPr id="182" name="SMARTInkShape-930"/>
            <p:cNvSpPr/>
            <p:nvPr>
              <p:custDataLst>
                <p:tags r:id="rId106"/>
              </p:custDataLst>
            </p:nvPr>
          </p:nvSpPr>
          <p:spPr>
            <a:xfrm>
              <a:off x="6334125" y="5438775"/>
              <a:ext cx="495301" cy="85726"/>
            </a:xfrm>
            <a:custGeom>
              <a:avLst/>
              <a:gdLst/>
              <a:ahLst/>
              <a:cxnLst/>
              <a:rect l="0" t="0" r="0" b="0"/>
              <a:pathLst>
                <a:path w="495301" h="85726">
                  <a:moveTo>
                    <a:pt x="495300" y="0"/>
                  </a:moveTo>
                  <a:lnTo>
                    <a:pt x="495300" y="0"/>
                  </a:lnTo>
                  <a:lnTo>
                    <a:pt x="485187" y="0"/>
                  </a:lnTo>
                  <a:lnTo>
                    <a:pt x="477400" y="2822"/>
                  </a:lnTo>
                  <a:lnTo>
                    <a:pt x="470411" y="6545"/>
                  </a:lnTo>
                  <a:lnTo>
                    <a:pt x="457302" y="8937"/>
                  </a:lnTo>
                  <a:lnTo>
                    <a:pt x="416667" y="9491"/>
                  </a:lnTo>
                  <a:lnTo>
                    <a:pt x="388124" y="10576"/>
                  </a:lnTo>
                  <a:lnTo>
                    <a:pt x="341714" y="18167"/>
                  </a:lnTo>
                  <a:lnTo>
                    <a:pt x="295119" y="23990"/>
                  </a:lnTo>
                  <a:lnTo>
                    <a:pt x="256086" y="28727"/>
                  </a:lnTo>
                  <a:lnTo>
                    <a:pt x="211530" y="35935"/>
                  </a:lnTo>
                  <a:lnTo>
                    <a:pt x="171841" y="42729"/>
                  </a:lnTo>
                  <a:lnTo>
                    <a:pt x="133428" y="47716"/>
                  </a:lnTo>
                  <a:lnTo>
                    <a:pt x="90793" y="60755"/>
                  </a:lnTo>
                  <a:lnTo>
                    <a:pt x="52683" y="68718"/>
                  </a:lnTo>
                  <a:lnTo>
                    <a:pt x="24812" y="8176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31"/>
            <p:cNvSpPr/>
            <p:nvPr>
              <p:custDataLst>
                <p:tags r:id="rId107"/>
              </p:custDataLst>
            </p:nvPr>
          </p:nvSpPr>
          <p:spPr>
            <a:xfrm>
              <a:off x="6372225" y="5238750"/>
              <a:ext cx="581026" cy="180976"/>
            </a:xfrm>
            <a:custGeom>
              <a:avLst/>
              <a:gdLst/>
              <a:ahLst/>
              <a:cxnLst/>
              <a:rect l="0" t="0" r="0" b="0"/>
              <a:pathLst>
                <a:path w="581026" h="180976">
                  <a:moveTo>
                    <a:pt x="581025" y="0"/>
                  </a:moveTo>
                  <a:lnTo>
                    <a:pt x="581025" y="0"/>
                  </a:lnTo>
                  <a:lnTo>
                    <a:pt x="575969" y="0"/>
                  </a:lnTo>
                  <a:lnTo>
                    <a:pt x="574480" y="1058"/>
                  </a:lnTo>
                  <a:lnTo>
                    <a:pt x="573487" y="2822"/>
                  </a:lnTo>
                  <a:lnTo>
                    <a:pt x="572825" y="5056"/>
                  </a:lnTo>
                  <a:lnTo>
                    <a:pt x="571324" y="6545"/>
                  </a:lnTo>
                  <a:lnTo>
                    <a:pt x="563415" y="9133"/>
                  </a:lnTo>
                  <a:lnTo>
                    <a:pt x="557345" y="9409"/>
                  </a:lnTo>
                  <a:lnTo>
                    <a:pt x="555713" y="10506"/>
                  </a:lnTo>
                  <a:lnTo>
                    <a:pt x="554626" y="12296"/>
                  </a:lnTo>
                  <a:lnTo>
                    <a:pt x="552880" y="17716"/>
                  </a:lnTo>
                  <a:lnTo>
                    <a:pt x="549818" y="18457"/>
                  </a:lnTo>
                  <a:lnTo>
                    <a:pt x="539231" y="18933"/>
                  </a:lnTo>
                  <a:lnTo>
                    <a:pt x="537287" y="20030"/>
                  </a:lnTo>
                  <a:lnTo>
                    <a:pt x="535991" y="21820"/>
                  </a:lnTo>
                  <a:lnTo>
                    <a:pt x="535128" y="24072"/>
                  </a:lnTo>
                  <a:lnTo>
                    <a:pt x="533494" y="25572"/>
                  </a:lnTo>
                  <a:lnTo>
                    <a:pt x="525351" y="28180"/>
                  </a:lnTo>
                  <a:lnTo>
                    <a:pt x="519256" y="28458"/>
                  </a:lnTo>
                  <a:lnTo>
                    <a:pt x="513708" y="31345"/>
                  </a:lnTo>
                  <a:lnTo>
                    <a:pt x="507715" y="35097"/>
                  </a:lnTo>
                  <a:lnTo>
                    <a:pt x="497144" y="37705"/>
                  </a:lnTo>
                  <a:lnTo>
                    <a:pt x="490789" y="37983"/>
                  </a:lnTo>
                  <a:lnTo>
                    <a:pt x="485182" y="40870"/>
                  </a:lnTo>
                  <a:lnTo>
                    <a:pt x="479161" y="44622"/>
                  </a:lnTo>
                  <a:lnTo>
                    <a:pt x="466673" y="47032"/>
                  </a:lnTo>
                  <a:lnTo>
                    <a:pt x="454015" y="47508"/>
                  </a:lnTo>
                  <a:lnTo>
                    <a:pt x="447670" y="50395"/>
                  </a:lnTo>
                  <a:lnTo>
                    <a:pt x="441323" y="54147"/>
                  </a:lnTo>
                  <a:lnTo>
                    <a:pt x="428625" y="56557"/>
                  </a:lnTo>
                  <a:lnTo>
                    <a:pt x="425450" y="56755"/>
                  </a:lnTo>
                  <a:lnTo>
                    <a:pt x="419100" y="59796"/>
                  </a:lnTo>
                  <a:lnTo>
                    <a:pt x="412750" y="63618"/>
                  </a:lnTo>
                  <a:lnTo>
                    <a:pt x="400050" y="66071"/>
                  </a:lnTo>
                  <a:lnTo>
                    <a:pt x="368300" y="66665"/>
                  </a:lnTo>
                  <a:lnTo>
                    <a:pt x="361950" y="69492"/>
                  </a:lnTo>
                  <a:lnTo>
                    <a:pt x="355600" y="73219"/>
                  </a:lnTo>
                  <a:lnTo>
                    <a:pt x="342900" y="75611"/>
                  </a:lnTo>
                  <a:lnTo>
                    <a:pt x="330200" y="76084"/>
                  </a:lnTo>
                  <a:lnTo>
                    <a:pt x="323850" y="78971"/>
                  </a:lnTo>
                  <a:lnTo>
                    <a:pt x="317500" y="82724"/>
                  </a:lnTo>
                  <a:lnTo>
                    <a:pt x="304800" y="85132"/>
                  </a:lnTo>
                  <a:lnTo>
                    <a:pt x="287867" y="86705"/>
                  </a:lnTo>
                  <a:lnTo>
                    <a:pt x="264850" y="93916"/>
                  </a:lnTo>
                  <a:lnTo>
                    <a:pt x="234831" y="96230"/>
                  </a:lnTo>
                  <a:lnTo>
                    <a:pt x="216857" y="102774"/>
                  </a:lnTo>
                  <a:lnTo>
                    <a:pt x="206448" y="104944"/>
                  </a:lnTo>
                  <a:lnTo>
                    <a:pt x="191142" y="112138"/>
                  </a:lnTo>
                  <a:lnTo>
                    <a:pt x="156483" y="123916"/>
                  </a:lnTo>
                  <a:lnTo>
                    <a:pt x="145261" y="130085"/>
                  </a:lnTo>
                  <a:lnTo>
                    <a:pt x="99576" y="142966"/>
                  </a:lnTo>
                  <a:lnTo>
                    <a:pt x="88182" y="149134"/>
                  </a:lnTo>
                  <a:lnTo>
                    <a:pt x="61238" y="153172"/>
                  </a:lnTo>
                  <a:lnTo>
                    <a:pt x="47805" y="159882"/>
                  </a:lnTo>
                  <a:lnTo>
                    <a:pt x="44570" y="160563"/>
                  </a:lnTo>
                  <a:lnTo>
                    <a:pt x="25411" y="170006"/>
                  </a:lnTo>
                  <a:lnTo>
                    <a:pt x="15878" y="171022"/>
                  </a:lnTo>
                  <a:lnTo>
                    <a:pt x="13760" y="172223"/>
                  </a:lnTo>
                  <a:lnTo>
                    <a:pt x="12348" y="174082"/>
                  </a:lnTo>
                  <a:lnTo>
                    <a:pt x="11407" y="176380"/>
                  </a:lnTo>
                  <a:lnTo>
                    <a:pt x="9721" y="17791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32"/>
            <p:cNvSpPr/>
            <p:nvPr>
              <p:custDataLst>
                <p:tags r:id="rId108"/>
              </p:custDataLst>
            </p:nvPr>
          </p:nvSpPr>
          <p:spPr>
            <a:xfrm>
              <a:off x="6838950" y="5191125"/>
              <a:ext cx="752476" cy="266701"/>
            </a:xfrm>
            <a:custGeom>
              <a:avLst/>
              <a:gdLst/>
              <a:ahLst/>
              <a:cxnLst/>
              <a:rect l="0" t="0" r="0" b="0"/>
              <a:pathLst>
                <a:path w="752476" h="266701">
                  <a:moveTo>
                    <a:pt x="66675" y="76200"/>
                  </a:moveTo>
                  <a:lnTo>
                    <a:pt x="66675" y="76200"/>
                  </a:lnTo>
                  <a:lnTo>
                    <a:pt x="84366" y="76200"/>
                  </a:lnTo>
                  <a:lnTo>
                    <a:pt x="93060" y="69655"/>
                  </a:lnTo>
                  <a:lnTo>
                    <a:pt x="98863" y="67999"/>
                  </a:lnTo>
                  <a:lnTo>
                    <a:pt x="100834" y="68616"/>
                  </a:lnTo>
                  <a:lnTo>
                    <a:pt x="102148" y="70086"/>
                  </a:lnTo>
                  <a:lnTo>
                    <a:pt x="103023" y="72124"/>
                  </a:lnTo>
                  <a:lnTo>
                    <a:pt x="104666" y="73483"/>
                  </a:lnTo>
                  <a:lnTo>
                    <a:pt x="109313" y="74992"/>
                  </a:lnTo>
                  <a:lnTo>
                    <a:pt x="155577" y="76197"/>
                  </a:lnTo>
                  <a:lnTo>
                    <a:pt x="203135" y="76200"/>
                  </a:lnTo>
                  <a:lnTo>
                    <a:pt x="249828" y="76200"/>
                  </a:lnTo>
                  <a:lnTo>
                    <a:pt x="296999" y="76200"/>
                  </a:lnTo>
                  <a:lnTo>
                    <a:pt x="343091" y="76200"/>
                  </a:lnTo>
                  <a:lnTo>
                    <a:pt x="388296" y="76200"/>
                  </a:lnTo>
                  <a:lnTo>
                    <a:pt x="425538" y="75142"/>
                  </a:lnTo>
                  <a:lnTo>
                    <a:pt x="449397" y="67999"/>
                  </a:lnTo>
                  <a:lnTo>
                    <a:pt x="495109" y="66691"/>
                  </a:lnTo>
                  <a:lnTo>
                    <a:pt x="540545" y="66675"/>
                  </a:lnTo>
                  <a:lnTo>
                    <a:pt x="585489" y="66675"/>
                  </a:lnTo>
                  <a:lnTo>
                    <a:pt x="631455" y="66675"/>
                  </a:lnTo>
                  <a:lnTo>
                    <a:pt x="638174" y="66675"/>
                  </a:lnTo>
                  <a:lnTo>
                    <a:pt x="638175" y="58474"/>
                  </a:lnTo>
                  <a:lnTo>
                    <a:pt x="639233" y="58033"/>
                  </a:lnTo>
                  <a:lnTo>
                    <a:pt x="665307" y="57150"/>
                  </a:lnTo>
                  <a:lnTo>
                    <a:pt x="665788" y="56092"/>
                  </a:lnTo>
                  <a:lnTo>
                    <a:pt x="666322" y="52094"/>
                  </a:lnTo>
                  <a:lnTo>
                    <a:pt x="667523" y="50605"/>
                  </a:lnTo>
                  <a:lnTo>
                    <a:pt x="675871" y="47741"/>
                  </a:lnTo>
                  <a:lnTo>
                    <a:pt x="694930" y="28970"/>
                  </a:lnTo>
                  <a:lnTo>
                    <a:pt x="714259" y="28575"/>
                  </a:lnTo>
                  <a:lnTo>
                    <a:pt x="714365" y="20374"/>
                  </a:lnTo>
                  <a:lnTo>
                    <a:pt x="715427" y="19933"/>
                  </a:lnTo>
                  <a:lnTo>
                    <a:pt x="732066" y="19053"/>
                  </a:lnTo>
                  <a:lnTo>
                    <a:pt x="732519" y="17994"/>
                  </a:lnTo>
                  <a:lnTo>
                    <a:pt x="733306" y="10849"/>
                  </a:lnTo>
                  <a:lnTo>
                    <a:pt x="736195" y="10113"/>
                  </a:lnTo>
                  <a:lnTo>
                    <a:pt x="742950" y="9525"/>
                  </a:lnTo>
                  <a:lnTo>
                    <a:pt x="742950" y="0"/>
                  </a:lnTo>
                  <a:lnTo>
                    <a:pt x="752474" y="0"/>
                  </a:lnTo>
                  <a:lnTo>
                    <a:pt x="752475" y="47515"/>
                  </a:lnTo>
                  <a:lnTo>
                    <a:pt x="752475" y="79778"/>
                  </a:lnTo>
                  <a:lnTo>
                    <a:pt x="749653" y="85904"/>
                  </a:lnTo>
                  <a:lnTo>
                    <a:pt x="745930" y="92154"/>
                  </a:lnTo>
                  <a:lnTo>
                    <a:pt x="743538" y="104792"/>
                  </a:lnTo>
                  <a:lnTo>
                    <a:pt x="742955" y="152225"/>
                  </a:lnTo>
                  <a:lnTo>
                    <a:pt x="742950" y="198144"/>
                  </a:lnTo>
                  <a:lnTo>
                    <a:pt x="736405" y="207258"/>
                  </a:lnTo>
                  <a:lnTo>
                    <a:pt x="733541" y="218552"/>
                  </a:lnTo>
                  <a:lnTo>
                    <a:pt x="733425" y="247650"/>
                  </a:lnTo>
                  <a:lnTo>
                    <a:pt x="685987" y="247650"/>
                  </a:lnTo>
                  <a:lnTo>
                    <a:pt x="640530" y="247650"/>
                  </a:lnTo>
                  <a:lnTo>
                    <a:pt x="593816" y="247650"/>
                  </a:lnTo>
                  <a:lnTo>
                    <a:pt x="551983" y="247650"/>
                  </a:lnTo>
                  <a:lnTo>
                    <a:pt x="504868" y="247650"/>
                  </a:lnTo>
                  <a:lnTo>
                    <a:pt x="483553" y="248708"/>
                  </a:lnTo>
                  <a:lnTo>
                    <a:pt x="436980" y="256292"/>
                  </a:lnTo>
                  <a:lnTo>
                    <a:pt x="395426" y="257059"/>
                  </a:lnTo>
                  <a:lnTo>
                    <a:pt x="362095" y="258211"/>
                  </a:lnTo>
                  <a:lnTo>
                    <a:pt x="322406" y="265373"/>
                  </a:lnTo>
                  <a:lnTo>
                    <a:pt x="283574" y="266525"/>
                  </a:lnTo>
                  <a:lnTo>
                    <a:pt x="244384" y="266677"/>
                  </a:lnTo>
                  <a:lnTo>
                    <a:pt x="197817" y="266698"/>
                  </a:lnTo>
                  <a:lnTo>
                    <a:pt x="157776" y="266700"/>
                  </a:lnTo>
                  <a:lnTo>
                    <a:pt x="113073" y="266700"/>
                  </a:lnTo>
                  <a:lnTo>
                    <a:pt x="69493" y="266700"/>
                  </a:lnTo>
                  <a:lnTo>
                    <a:pt x="22302" y="26670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33"/>
            <p:cNvSpPr/>
            <p:nvPr>
              <p:custDataLst>
                <p:tags r:id="rId109"/>
              </p:custDataLst>
            </p:nvPr>
          </p:nvSpPr>
          <p:spPr>
            <a:xfrm>
              <a:off x="7486650" y="5391150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66675" y="0"/>
                  </a:moveTo>
                  <a:lnTo>
                    <a:pt x="66675" y="0"/>
                  </a:lnTo>
                  <a:lnTo>
                    <a:pt x="50429" y="15188"/>
                  </a:lnTo>
                  <a:lnTo>
                    <a:pt x="38026" y="2110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34"/>
            <p:cNvSpPr/>
            <p:nvPr>
              <p:custDataLst>
                <p:tags r:id="rId110"/>
              </p:custDataLst>
            </p:nvPr>
          </p:nvSpPr>
          <p:spPr>
            <a:xfrm>
              <a:off x="7505700" y="532447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95250" y="0"/>
                  </a:moveTo>
                  <a:lnTo>
                    <a:pt x="95250" y="0"/>
                  </a:lnTo>
                  <a:lnTo>
                    <a:pt x="90194" y="0"/>
                  </a:lnTo>
                  <a:lnTo>
                    <a:pt x="84889" y="2822"/>
                  </a:lnTo>
                  <a:lnTo>
                    <a:pt x="38220" y="38158"/>
                  </a:lnTo>
                  <a:lnTo>
                    <a:pt x="23299" y="53982"/>
                  </a:lnTo>
                  <a:lnTo>
                    <a:pt x="17066" y="6667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35"/>
            <p:cNvSpPr/>
            <p:nvPr>
              <p:custDataLst>
                <p:tags r:id="rId111"/>
              </p:custDataLst>
            </p:nvPr>
          </p:nvSpPr>
          <p:spPr>
            <a:xfrm>
              <a:off x="7448550" y="5286409"/>
              <a:ext cx="114185" cy="142842"/>
            </a:xfrm>
            <a:custGeom>
              <a:avLst/>
              <a:gdLst/>
              <a:ahLst/>
              <a:cxnLst/>
              <a:rect l="0" t="0" r="0" b="0"/>
              <a:pathLst>
                <a:path w="114185" h="142842">
                  <a:moveTo>
                    <a:pt x="104775" y="9491"/>
                  </a:moveTo>
                  <a:lnTo>
                    <a:pt x="104775" y="9491"/>
                  </a:lnTo>
                  <a:lnTo>
                    <a:pt x="104775" y="4435"/>
                  </a:lnTo>
                  <a:lnTo>
                    <a:pt x="105833" y="2946"/>
                  </a:lnTo>
                  <a:lnTo>
                    <a:pt x="107597" y="1952"/>
                  </a:lnTo>
                  <a:lnTo>
                    <a:pt x="114184" y="0"/>
                  </a:lnTo>
                  <a:lnTo>
                    <a:pt x="106089" y="8170"/>
                  </a:lnTo>
                  <a:lnTo>
                    <a:pt x="90884" y="17892"/>
                  </a:lnTo>
                  <a:lnTo>
                    <a:pt x="81021" y="32206"/>
                  </a:lnTo>
                  <a:lnTo>
                    <a:pt x="75512" y="44679"/>
                  </a:lnTo>
                  <a:lnTo>
                    <a:pt x="35975" y="89838"/>
                  </a:lnTo>
                  <a:lnTo>
                    <a:pt x="24493" y="115688"/>
                  </a:lnTo>
                  <a:lnTo>
                    <a:pt x="0" y="142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36"/>
            <p:cNvSpPr/>
            <p:nvPr>
              <p:custDataLst>
                <p:tags r:id="rId112"/>
              </p:custDataLst>
            </p:nvPr>
          </p:nvSpPr>
          <p:spPr>
            <a:xfrm>
              <a:off x="7448550" y="5258192"/>
              <a:ext cx="104660" cy="123434"/>
            </a:xfrm>
            <a:custGeom>
              <a:avLst/>
              <a:gdLst/>
              <a:ahLst/>
              <a:cxnLst/>
              <a:rect l="0" t="0" r="0" b="0"/>
              <a:pathLst>
                <a:path w="104660" h="123434">
                  <a:moveTo>
                    <a:pt x="95250" y="9133"/>
                  </a:moveTo>
                  <a:lnTo>
                    <a:pt x="95250" y="9133"/>
                  </a:lnTo>
                  <a:lnTo>
                    <a:pt x="104382" y="0"/>
                  </a:lnTo>
                  <a:lnTo>
                    <a:pt x="104659" y="4781"/>
                  </a:lnTo>
                  <a:lnTo>
                    <a:pt x="103639" y="6232"/>
                  </a:lnTo>
                  <a:lnTo>
                    <a:pt x="101902" y="7199"/>
                  </a:lnTo>
                  <a:lnTo>
                    <a:pt x="99685" y="7844"/>
                  </a:lnTo>
                  <a:lnTo>
                    <a:pt x="85473" y="19324"/>
                  </a:lnTo>
                  <a:lnTo>
                    <a:pt x="60315" y="45142"/>
                  </a:lnTo>
                  <a:lnTo>
                    <a:pt x="49739" y="60136"/>
                  </a:lnTo>
                  <a:lnTo>
                    <a:pt x="35787" y="72811"/>
                  </a:lnTo>
                  <a:lnTo>
                    <a:pt x="24468" y="96593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37"/>
            <p:cNvSpPr/>
            <p:nvPr>
              <p:custDataLst>
                <p:tags r:id="rId113"/>
              </p:custDataLst>
            </p:nvPr>
          </p:nvSpPr>
          <p:spPr>
            <a:xfrm>
              <a:off x="7381875" y="5248275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85725" y="0"/>
                  </a:moveTo>
                  <a:lnTo>
                    <a:pt x="85725" y="0"/>
                  </a:lnTo>
                  <a:lnTo>
                    <a:pt x="80669" y="0"/>
                  </a:lnTo>
                  <a:lnTo>
                    <a:pt x="75364" y="2822"/>
                  </a:lnTo>
                  <a:lnTo>
                    <a:pt x="72468" y="5056"/>
                  </a:lnTo>
                  <a:lnTo>
                    <a:pt x="69250" y="10361"/>
                  </a:lnTo>
                  <a:lnTo>
                    <a:pt x="66762" y="16247"/>
                  </a:lnTo>
                  <a:lnTo>
                    <a:pt x="34889" y="59937"/>
                  </a:lnTo>
                  <a:lnTo>
                    <a:pt x="6349" y="10622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38"/>
            <p:cNvSpPr/>
            <p:nvPr>
              <p:custDataLst>
                <p:tags r:id="rId114"/>
              </p:custDataLst>
            </p:nvPr>
          </p:nvSpPr>
          <p:spPr>
            <a:xfrm>
              <a:off x="7258050" y="5257800"/>
              <a:ext cx="152401" cy="180976"/>
            </a:xfrm>
            <a:custGeom>
              <a:avLst/>
              <a:gdLst/>
              <a:ahLst/>
              <a:cxnLst/>
              <a:rect l="0" t="0" r="0" b="0"/>
              <a:pathLst>
                <a:path w="152401" h="180976">
                  <a:moveTo>
                    <a:pt x="152400" y="0"/>
                  </a:moveTo>
                  <a:lnTo>
                    <a:pt x="152400" y="0"/>
                  </a:lnTo>
                  <a:lnTo>
                    <a:pt x="144796" y="8662"/>
                  </a:lnTo>
                  <a:lnTo>
                    <a:pt x="116384" y="45280"/>
                  </a:lnTo>
                  <a:lnTo>
                    <a:pt x="94407" y="64644"/>
                  </a:lnTo>
                  <a:lnTo>
                    <a:pt x="83233" y="73181"/>
                  </a:lnTo>
                  <a:lnTo>
                    <a:pt x="40868" y="120780"/>
                  </a:lnTo>
                  <a:lnTo>
                    <a:pt x="16397" y="145503"/>
                  </a:lnTo>
                  <a:lnTo>
                    <a:pt x="12580" y="154980"/>
                  </a:lnTo>
                  <a:lnTo>
                    <a:pt x="9824" y="16518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39"/>
            <p:cNvSpPr/>
            <p:nvPr>
              <p:custDataLst>
                <p:tags r:id="rId115"/>
              </p:custDataLst>
            </p:nvPr>
          </p:nvSpPr>
          <p:spPr>
            <a:xfrm>
              <a:off x="7134225" y="5252312"/>
              <a:ext cx="209551" cy="176939"/>
            </a:xfrm>
            <a:custGeom>
              <a:avLst/>
              <a:gdLst/>
              <a:ahLst/>
              <a:cxnLst/>
              <a:rect l="0" t="0" r="0" b="0"/>
              <a:pathLst>
                <a:path w="209551" h="176939">
                  <a:moveTo>
                    <a:pt x="209550" y="5488"/>
                  </a:moveTo>
                  <a:lnTo>
                    <a:pt x="209550" y="5488"/>
                  </a:lnTo>
                  <a:lnTo>
                    <a:pt x="209550" y="0"/>
                  </a:lnTo>
                  <a:lnTo>
                    <a:pt x="209550" y="2344"/>
                  </a:lnTo>
                  <a:lnTo>
                    <a:pt x="208492" y="3392"/>
                  </a:lnTo>
                  <a:lnTo>
                    <a:pt x="201946" y="5925"/>
                  </a:lnTo>
                  <a:lnTo>
                    <a:pt x="154380" y="43607"/>
                  </a:lnTo>
                  <a:lnTo>
                    <a:pt x="110830" y="85235"/>
                  </a:lnTo>
                  <a:lnTo>
                    <a:pt x="66658" y="126513"/>
                  </a:lnTo>
                  <a:lnTo>
                    <a:pt x="19886" y="166751"/>
                  </a:lnTo>
                  <a:lnTo>
                    <a:pt x="13072" y="172411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40"/>
            <p:cNvSpPr/>
            <p:nvPr>
              <p:custDataLst>
                <p:tags r:id="rId116"/>
              </p:custDataLst>
            </p:nvPr>
          </p:nvSpPr>
          <p:spPr>
            <a:xfrm>
              <a:off x="7048500" y="5267325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190500" y="0"/>
                  </a:moveTo>
                  <a:lnTo>
                    <a:pt x="190500" y="0"/>
                  </a:lnTo>
                  <a:lnTo>
                    <a:pt x="190500" y="5056"/>
                  </a:lnTo>
                  <a:lnTo>
                    <a:pt x="187678" y="10361"/>
                  </a:lnTo>
                  <a:lnTo>
                    <a:pt x="185444" y="13257"/>
                  </a:lnTo>
                  <a:lnTo>
                    <a:pt x="177317" y="16475"/>
                  </a:lnTo>
                  <a:lnTo>
                    <a:pt x="167707" y="18963"/>
                  </a:lnTo>
                  <a:lnTo>
                    <a:pt x="120346" y="45588"/>
                  </a:lnTo>
                  <a:lnTo>
                    <a:pt x="76182" y="75616"/>
                  </a:lnTo>
                  <a:lnTo>
                    <a:pt x="64550" y="83349"/>
                  </a:lnTo>
                  <a:lnTo>
                    <a:pt x="45638" y="102738"/>
                  </a:lnTo>
                  <a:lnTo>
                    <a:pt x="6481" y="136490"/>
                  </a:lnTo>
                  <a:lnTo>
                    <a:pt x="2880" y="14285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41"/>
            <p:cNvSpPr/>
            <p:nvPr>
              <p:custDataLst>
                <p:tags r:id="rId117"/>
              </p:custDataLst>
            </p:nvPr>
          </p:nvSpPr>
          <p:spPr>
            <a:xfrm>
              <a:off x="6972300" y="5267325"/>
              <a:ext cx="190501" cy="142876"/>
            </a:xfrm>
            <a:custGeom>
              <a:avLst/>
              <a:gdLst/>
              <a:ahLst/>
              <a:cxnLst/>
              <a:rect l="0" t="0" r="0" b="0"/>
              <a:pathLst>
                <a:path w="190501" h="142876">
                  <a:moveTo>
                    <a:pt x="190500" y="0"/>
                  </a:moveTo>
                  <a:lnTo>
                    <a:pt x="190500" y="0"/>
                  </a:lnTo>
                  <a:lnTo>
                    <a:pt x="190500" y="5056"/>
                  </a:lnTo>
                  <a:lnTo>
                    <a:pt x="189442" y="6545"/>
                  </a:lnTo>
                  <a:lnTo>
                    <a:pt x="187678" y="7539"/>
                  </a:lnTo>
                  <a:lnTo>
                    <a:pt x="185444" y="8201"/>
                  </a:lnTo>
                  <a:lnTo>
                    <a:pt x="171203" y="16890"/>
                  </a:lnTo>
                  <a:lnTo>
                    <a:pt x="142017" y="29222"/>
                  </a:lnTo>
                  <a:lnTo>
                    <a:pt x="95196" y="60546"/>
                  </a:lnTo>
                  <a:lnTo>
                    <a:pt x="50489" y="88785"/>
                  </a:lnTo>
                  <a:lnTo>
                    <a:pt x="40784" y="98021"/>
                  </a:lnTo>
                  <a:lnTo>
                    <a:pt x="25929" y="116141"/>
                  </a:lnTo>
                  <a:lnTo>
                    <a:pt x="3252" y="131351"/>
                  </a:lnTo>
                  <a:lnTo>
                    <a:pt x="2168" y="13307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42"/>
            <p:cNvSpPr/>
            <p:nvPr>
              <p:custDataLst>
                <p:tags r:id="rId118"/>
              </p:custDataLst>
            </p:nvPr>
          </p:nvSpPr>
          <p:spPr>
            <a:xfrm>
              <a:off x="6867525" y="5257800"/>
              <a:ext cx="200026" cy="161926"/>
            </a:xfrm>
            <a:custGeom>
              <a:avLst/>
              <a:gdLst/>
              <a:ahLst/>
              <a:cxnLst/>
              <a:rect l="0" t="0" r="0" b="0"/>
              <a:pathLst>
                <a:path w="200026" h="161926">
                  <a:moveTo>
                    <a:pt x="200025" y="0"/>
                  </a:moveTo>
                  <a:lnTo>
                    <a:pt x="200025" y="0"/>
                  </a:lnTo>
                  <a:lnTo>
                    <a:pt x="194969" y="0"/>
                  </a:lnTo>
                  <a:lnTo>
                    <a:pt x="189664" y="2822"/>
                  </a:lnTo>
                  <a:lnTo>
                    <a:pt x="147961" y="34958"/>
                  </a:lnTo>
                  <a:lnTo>
                    <a:pt x="103432" y="60327"/>
                  </a:lnTo>
                  <a:lnTo>
                    <a:pt x="82717" y="74083"/>
                  </a:lnTo>
                  <a:lnTo>
                    <a:pt x="64513" y="93264"/>
                  </a:lnTo>
                  <a:lnTo>
                    <a:pt x="54072" y="101775"/>
                  </a:lnTo>
                  <a:lnTo>
                    <a:pt x="35924" y="121665"/>
                  </a:lnTo>
                  <a:lnTo>
                    <a:pt x="26550" y="129215"/>
                  </a:lnTo>
                  <a:lnTo>
                    <a:pt x="14981" y="145923"/>
                  </a:lnTo>
                  <a:lnTo>
                    <a:pt x="9128" y="149521"/>
                  </a:lnTo>
                  <a:lnTo>
                    <a:pt x="6086" y="150481"/>
                  </a:lnTo>
                  <a:lnTo>
                    <a:pt x="4056" y="15217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43"/>
            <p:cNvSpPr/>
            <p:nvPr>
              <p:custDataLst>
                <p:tags r:id="rId119"/>
              </p:custDataLst>
            </p:nvPr>
          </p:nvSpPr>
          <p:spPr>
            <a:xfrm>
              <a:off x="6858441" y="5248275"/>
              <a:ext cx="188726" cy="133351"/>
            </a:xfrm>
            <a:custGeom>
              <a:avLst/>
              <a:gdLst/>
              <a:ahLst/>
              <a:cxnLst/>
              <a:rect l="0" t="0" r="0" b="0"/>
              <a:pathLst>
                <a:path w="188726" h="133351">
                  <a:moveTo>
                    <a:pt x="171009" y="0"/>
                  </a:moveTo>
                  <a:lnTo>
                    <a:pt x="171009" y="0"/>
                  </a:lnTo>
                  <a:lnTo>
                    <a:pt x="188725" y="0"/>
                  </a:lnTo>
                  <a:lnTo>
                    <a:pt x="184607" y="0"/>
                  </a:lnTo>
                  <a:lnTo>
                    <a:pt x="179522" y="2822"/>
                  </a:lnTo>
                  <a:lnTo>
                    <a:pt x="135022" y="44460"/>
                  </a:lnTo>
                  <a:lnTo>
                    <a:pt x="87444" y="76200"/>
                  </a:lnTo>
                  <a:lnTo>
                    <a:pt x="41120" y="111125"/>
                  </a:lnTo>
                  <a:lnTo>
                    <a:pt x="31394" y="119592"/>
                  </a:lnTo>
                  <a:lnTo>
                    <a:pt x="18625" y="125811"/>
                  </a:lnTo>
                  <a:lnTo>
                    <a:pt x="10969" y="131861"/>
                  </a:lnTo>
                  <a:lnTo>
                    <a:pt x="0" y="133311"/>
                  </a:lnTo>
                  <a:lnTo>
                    <a:pt x="9084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44"/>
            <p:cNvSpPr/>
            <p:nvPr>
              <p:custDataLst>
                <p:tags r:id="rId120"/>
              </p:custDataLst>
            </p:nvPr>
          </p:nvSpPr>
          <p:spPr>
            <a:xfrm>
              <a:off x="6829425" y="5248275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123825" y="0"/>
                  </a:moveTo>
                  <a:lnTo>
                    <a:pt x="123825" y="0"/>
                  </a:lnTo>
                  <a:lnTo>
                    <a:pt x="118769" y="0"/>
                  </a:lnTo>
                  <a:lnTo>
                    <a:pt x="117280" y="1058"/>
                  </a:lnTo>
                  <a:lnTo>
                    <a:pt x="116287" y="2822"/>
                  </a:lnTo>
                  <a:lnTo>
                    <a:pt x="115625" y="5056"/>
                  </a:lnTo>
                  <a:lnTo>
                    <a:pt x="114124" y="6545"/>
                  </a:lnTo>
                  <a:lnTo>
                    <a:pt x="109636" y="8201"/>
                  </a:lnTo>
                  <a:lnTo>
                    <a:pt x="108016" y="9701"/>
                  </a:lnTo>
                  <a:lnTo>
                    <a:pt x="100145" y="22666"/>
                  </a:lnTo>
                  <a:lnTo>
                    <a:pt x="72987" y="50811"/>
                  </a:lnTo>
                  <a:lnTo>
                    <a:pt x="66658" y="54333"/>
                  </a:lnTo>
                  <a:lnTo>
                    <a:pt x="60318" y="56956"/>
                  </a:lnTo>
                  <a:lnTo>
                    <a:pt x="25400" y="88934"/>
                  </a:lnTo>
                  <a:lnTo>
                    <a:pt x="21872" y="95266"/>
                  </a:lnTo>
                  <a:lnTo>
                    <a:pt x="20931" y="98435"/>
                  </a:lnTo>
                  <a:lnTo>
                    <a:pt x="19246" y="100549"/>
                  </a:lnTo>
                  <a:lnTo>
                    <a:pt x="12875" y="104581"/>
                  </a:lnTo>
                  <a:lnTo>
                    <a:pt x="8761" y="11436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236"/>
          <p:cNvGrpSpPr/>
          <p:nvPr/>
        </p:nvGrpSpPr>
        <p:grpSpPr>
          <a:xfrm>
            <a:off x="6429375" y="4661762"/>
            <a:ext cx="885635" cy="452772"/>
            <a:chOff x="6429375" y="4661762"/>
            <a:chExt cx="885635" cy="452772"/>
          </a:xfrm>
        </p:grpSpPr>
        <p:sp>
          <p:nvSpPr>
            <p:cNvPr id="198" name="SMARTInkShape-945"/>
            <p:cNvSpPr/>
            <p:nvPr>
              <p:custDataLst>
                <p:tags r:id="rId98"/>
              </p:custDataLst>
            </p:nvPr>
          </p:nvSpPr>
          <p:spPr>
            <a:xfrm>
              <a:off x="7258050" y="4762500"/>
              <a:ext cx="56960" cy="276226"/>
            </a:xfrm>
            <a:custGeom>
              <a:avLst/>
              <a:gdLst/>
              <a:ahLst/>
              <a:cxnLst/>
              <a:rect l="0" t="0" r="0" b="0"/>
              <a:pathLst>
                <a:path w="56960" h="276226">
                  <a:moveTo>
                    <a:pt x="19050" y="0"/>
                  </a:moveTo>
                  <a:lnTo>
                    <a:pt x="19050" y="0"/>
                  </a:lnTo>
                  <a:lnTo>
                    <a:pt x="27250" y="8201"/>
                  </a:lnTo>
                  <a:lnTo>
                    <a:pt x="29371" y="16868"/>
                  </a:lnTo>
                  <a:lnTo>
                    <a:pt x="35044" y="25693"/>
                  </a:lnTo>
                  <a:lnTo>
                    <a:pt x="47721" y="70229"/>
                  </a:lnTo>
                  <a:lnTo>
                    <a:pt x="55699" y="101650"/>
                  </a:lnTo>
                  <a:lnTo>
                    <a:pt x="56959" y="143718"/>
                  </a:lnTo>
                  <a:lnTo>
                    <a:pt x="54272" y="171700"/>
                  </a:lnTo>
                  <a:lnTo>
                    <a:pt x="39838" y="218050"/>
                  </a:lnTo>
                  <a:lnTo>
                    <a:pt x="8062" y="26441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46"/>
            <p:cNvSpPr/>
            <p:nvPr>
              <p:custDataLst>
                <p:tags r:id="rId99"/>
              </p:custDataLst>
            </p:nvPr>
          </p:nvSpPr>
          <p:spPr>
            <a:xfrm>
              <a:off x="7105688" y="4848261"/>
              <a:ext cx="123788" cy="123790"/>
            </a:xfrm>
            <a:custGeom>
              <a:avLst/>
              <a:gdLst/>
              <a:ahLst/>
              <a:cxnLst/>
              <a:rect l="0" t="0" r="0" b="0"/>
              <a:pathLst>
                <a:path w="123788" h="123790">
                  <a:moveTo>
                    <a:pt x="76162" y="47589"/>
                  </a:moveTo>
                  <a:lnTo>
                    <a:pt x="76162" y="47589"/>
                  </a:lnTo>
                  <a:lnTo>
                    <a:pt x="76162" y="20465"/>
                  </a:lnTo>
                  <a:lnTo>
                    <a:pt x="67962" y="10940"/>
                  </a:lnTo>
                  <a:lnTo>
                    <a:pt x="61973" y="9919"/>
                  </a:lnTo>
                  <a:lnTo>
                    <a:pt x="60353" y="8717"/>
                  </a:lnTo>
                  <a:lnTo>
                    <a:pt x="58552" y="4559"/>
                  </a:lnTo>
                  <a:lnTo>
                    <a:pt x="57014" y="3028"/>
                  </a:lnTo>
                  <a:lnTo>
                    <a:pt x="49037" y="367"/>
                  </a:lnTo>
                  <a:lnTo>
                    <a:pt x="34457" y="0"/>
                  </a:lnTo>
                  <a:lnTo>
                    <a:pt x="32484" y="1046"/>
                  </a:lnTo>
                  <a:lnTo>
                    <a:pt x="31169" y="2802"/>
                  </a:lnTo>
                  <a:lnTo>
                    <a:pt x="30291" y="5032"/>
                  </a:lnTo>
                  <a:lnTo>
                    <a:pt x="28648" y="6517"/>
                  </a:lnTo>
                  <a:lnTo>
                    <a:pt x="18407" y="11725"/>
                  </a:lnTo>
                  <a:lnTo>
                    <a:pt x="15433" y="14154"/>
                  </a:lnTo>
                  <a:lnTo>
                    <a:pt x="12129" y="19676"/>
                  </a:lnTo>
                  <a:lnTo>
                    <a:pt x="9603" y="25659"/>
                  </a:lnTo>
                  <a:lnTo>
                    <a:pt x="4952" y="31845"/>
                  </a:lnTo>
                  <a:lnTo>
                    <a:pt x="2180" y="40944"/>
                  </a:lnTo>
                  <a:lnTo>
                    <a:pt x="0" y="79224"/>
                  </a:lnTo>
                  <a:lnTo>
                    <a:pt x="2801" y="85637"/>
                  </a:lnTo>
                  <a:lnTo>
                    <a:pt x="14153" y="99710"/>
                  </a:lnTo>
                  <a:lnTo>
                    <a:pt x="19675" y="102503"/>
                  </a:lnTo>
                  <a:lnTo>
                    <a:pt x="33075" y="104608"/>
                  </a:lnTo>
                  <a:lnTo>
                    <a:pt x="38667" y="101859"/>
                  </a:lnTo>
                  <a:lnTo>
                    <a:pt x="65183" y="77615"/>
                  </a:lnTo>
                  <a:lnTo>
                    <a:pt x="76035" y="76175"/>
                  </a:lnTo>
                  <a:lnTo>
                    <a:pt x="81181" y="76167"/>
                  </a:lnTo>
                  <a:lnTo>
                    <a:pt x="82683" y="77224"/>
                  </a:lnTo>
                  <a:lnTo>
                    <a:pt x="83684" y="78987"/>
                  </a:lnTo>
                  <a:lnTo>
                    <a:pt x="85292" y="84365"/>
                  </a:lnTo>
                  <a:lnTo>
                    <a:pt x="92155" y="93032"/>
                  </a:lnTo>
                  <a:lnTo>
                    <a:pt x="95365" y="101857"/>
                  </a:lnTo>
                  <a:lnTo>
                    <a:pt x="99866" y="108045"/>
                  </a:lnTo>
                  <a:lnTo>
                    <a:pt x="105394" y="111500"/>
                  </a:lnTo>
                  <a:lnTo>
                    <a:pt x="111379" y="114095"/>
                  </a:lnTo>
                  <a:lnTo>
                    <a:pt x="123787" y="123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947"/>
            <p:cNvSpPr/>
            <p:nvPr>
              <p:custDataLst>
                <p:tags r:id="rId100"/>
              </p:custDataLst>
            </p:nvPr>
          </p:nvSpPr>
          <p:spPr>
            <a:xfrm>
              <a:off x="6953250" y="49149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31799" y="9525"/>
                  </a:lnTo>
                  <a:lnTo>
                    <a:pt x="79311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48"/>
            <p:cNvSpPr/>
            <p:nvPr>
              <p:custDataLst>
                <p:tags r:id="rId101"/>
              </p:custDataLst>
            </p:nvPr>
          </p:nvSpPr>
          <p:spPr>
            <a:xfrm>
              <a:off x="6829620" y="4747487"/>
              <a:ext cx="85531" cy="253139"/>
            </a:xfrm>
            <a:custGeom>
              <a:avLst/>
              <a:gdLst/>
              <a:ahLst/>
              <a:cxnLst/>
              <a:rect l="0" t="0" r="0" b="0"/>
              <a:pathLst>
                <a:path w="85531" h="253139">
                  <a:moveTo>
                    <a:pt x="85530" y="15013"/>
                  </a:moveTo>
                  <a:lnTo>
                    <a:pt x="85530" y="15013"/>
                  </a:lnTo>
                  <a:lnTo>
                    <a:pt x="85530" y="6812"/>
                  </a:lnTo>
                  <a:lnTo>
                    <a:pt x="84472" y="6371"/>
                  </a:lnTo>
                  <a:lnTo>
                    <a:pt x="76039" y="5491"/>
                  </a:lnTo>
                  <a:lnTo>
                    <a:pt x="76015" y="432"/>
                  </a:lnTo>
                  <a:lnTo>
                    <a:pt x="74953" y="0"/>
                  </a:lnTo>
                  <a:lnTo>
                    <a:pt x="67805" y="4556"/>
                  </a:lnTo>
                  <a:lnTo>
                    <a:pt x="49635" y="23398"/>
                  </a:lnTo>
                  <a:lnTo>
                    <a:pt x="32528" y="50200"/>
                  </a:lnTo>
                  <a:lnTo>
                    <a:pt x="15284" y="97697"/>
                  </a:lnTo>
                  <a:lnTo>
                    <a:pt x="3133" y="142021"/>
                  </a:lnTo>
                  <a:lnTo>
                    <a:pt x="0" y="186463"/>
                  </a:lnTo>
                  <a:lnTo>
                    <a:pt x="950" y="198105"/>
                  </a:lnTo>
                  <a:lnTo>
                    <a:pt x="13997" y="232630"/>
                  </a:lnTo>
                  <a:lnTo>
                    <a:pt x="16675" y="236291"/>
                  </a:lnTo>
                  <a:lnTo>
                    <a:pt x="24441" y="242502"/>
                  </a:lnTo>
                  <a:lnTo>
                    <a:pt x="26630" y="247705"/>
                  </a:lnTo>
                  <a:lnTo>
                    <a:pt x="28272" y="249516"/>
                  </a:lnTo>
                  <a:lnTo>
                    <a:pt x="32918" y="251528"/>
                  </a:lnTo>
                  <a:lnTo>
                    <a:pt x="56955" y="253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49"/>
            <p:cNvSpPr/>
            <p:nvPr>
              <p:custDataLst>
                <p:tags r:id="rId102"/>
              </p:custDataLst>
            </p:nvPr>
          </p:nvSpPr>
          <p:spPr>
            <a:xfrm>
              <a:off x="6429375" y="5076825"/>
              <a:ext cx="266701" cy="37709"/>
            </a:xfrm>
            <a:custGeom>
              <a:avLst/>
              <a:gdLst/>
              <a:ahLst/>
              <a:cxnLst/>
              <a:rect l="0" t="0" r="0" b="0"/>
              <a:pathLst>
                <a:path w="266701" h="37709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13257" y="37708"/>
                  </a:lnTo>
                  <a:lnTo>
                    <a:pt x="57419" y="29148"/>
                  </a:lnTo>
                  <a:lnTo>
                    <a:pt x="69969" y="27771"/>
                  </a:lnTo>
                  <a:lnTo>
                    <a:pt x="106672" y="20408"/>
                  </a:lnTo>
                  <a:lnTo>
                    <a:pt x="152650" y="16407"/>
                  </a:lnTo>
                  <a:lnTo>
                    <a:pt x="193512" y="9373"/>
                  </a:lnTo>
                  <a:lnTo>
                    <a:pt x="240310" y="96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50"/>
            <p:cNvSpPr/>
            <p:nvPr>
              <p:custDataLst>
                <p:tags r:id="rId103"/>
              </p:custDataLst>
            </p:nvPr>
          </p:nvSpPr>
          <p:spPr>
            <a:xfrm>
              <a:off x="6467475" y="4690361"/>
              <a:ext cx="247651" cy="62615"/>
            </a:xfrm>
            <a:custGeom>
              <a:avLst/>
              <a:gdLst/>
              <a:ahLst/>
              <a:cxnLst/>
              <a:rect l="0" t="0" r="0" b="0"/>
              <a:pathLst>
                <a:path w="247651" h="62615">
                  <a:moveTo>
                    <a:pt x="9525" y="62614"/>
                  </a:moveTo>
                  <a:lnTo>
                    <a:pt x="9525" y="62614"/>
                  </a:lnTo>
                  <a:lnTo>
                    <a:pt x="393" y="53481"/>
                  </a:lnTo>
                  <a:lnTo>
                    <a:pt x="0" y="29134"/>
                  </a:lnTo>
                  <a:lnTo>
                    <a:pt x="1059" y="27594"/>
                  </a:lnTo>
                  <a:lnTo>
                    <a:pt x="2822" y="26568"/>
                  </a:lnTo>
                  <a:lnTo>
                    <a:pt x="35395" y="15896"/>
                  </a:lnTo>
                  <a:lnTo>
                    <a:pt x="50822" y="14200"/>
                  </a:lnTo>
                  <a:lnTo>
                    <a:pt x="64682" y="8523"/>
                  </a:lnTo>
                  <a:lnTo>
                    <a:pt x="108415" y="5732"/>
                  </a:lnTo>
                  <a:lnTo>
                    <a:pt x="133370" y="4485"/>
                  </a:lnTo>
                  <a:lnTo>
                    <a:pt x="155698" y="0"/>
                  </a:lnTo>
                  <a:lnTo>
                    <a:pt x="202235" y="4845"/>
                  </a:lnTo>
                  <a:lnTo>
                    <a:pt x="221964" y="6338"/>
                  </a:lnTo>
                  <a:lnTo>
                    <a:pt x="247650" y="1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51"/>
            <p:cNvSpPr/>
            <p:nvPr>
              <p:custDataLst>
                <p:tags r:id="rId104"/>
              </p:custDataLst>
            </p:nvPr>
          </p:nvSpPr>
          <p:spPr>
            <a:xfrm>
              <a:off x="6562725" y="4661762"/>
              <a:ext cx="28576" cy="451671"/>
            </a:xfrm>
            <a:custGeom>
              <a:avLst/>
              <a:gdLst/>
              <a:ahLst/>
              <a:cxnLst/>
              <a:rect l="0" t="0" r="0" b="0"/>
              <a:pathLst>
                <a:path w="28576" h="451671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42344"/>
                  </a:lnTo>
                  <a:lnTo>
                    <a:pt x="28575" y="83739"/>
                  </a:lnTo>
                  <a:lnTo>
                    <a:pt x="28575" y="130817"/>
                  </a:lnTo>
                  <a:lnTo>
                    <a:pt x="20375" y="178394"/>
                  </a:lnTo>
                  <a:lnTo>
                    <a:pt x="11685" y="224755"/>
                  </a:lnTo>
                  <a:lnTo>
                    <a:pt x="9809" y="271155"/>
                  </a:lnTo>
                  <a:lnTo>
                    <a:pt x="6759" y="302754"/>
                  </a:lnTo>
                  <a:lnTo>
                    <a:pt x="593" y="347726"/>
                  </a:lnTo>
                  <a:lnTo>
                    <a:pt x="23" y="392616"/>
                  </a:lnTo>
                  <a:lnTo>
                    <a:pt x="0" y="439317"/>
                  </a:lnTo>
                  <a:lnTo>
                    <a:pt x="0" y="451670"/>
                  </a:lnTo>
                  <a:lnTo>
                    <a:pt x="0" y="443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52"/>
            <p:cNvSpPr/>
            <p:nvPr>
              <p:custDataLst>
                <p:tags r:id="rId105"/>
              </p:custDataLst>
            </p:nvPr>
          </p:nvSpPr>
          <p:spPr>
            <a:xfrm>
              <a:off x="6516463" y="4782875"/>
              <a:ext cx="151023" cy="198687"/>
            </a:xfrm>
            <a:custGeom>
              <a:avLst/>
              <a:gdLst/>
              <a:ahLst/>
              <a:cxnLst/>
              <a:rect l="0" t="0" r="0" b="0"/>
              <a:pathLst>
                <a:path w="151023" h="198687">
                  <a:moveTo>
                    <a:pt x="93887" y="17725"/>
                  </a:moveTo>
                  <a:lnTo>
                    <a:pt x="93887" y="17725"/>
                  </a:lnTo>
                  <a:lnTo>
                    <a:pt x="93887" y="9524"/>
                  </a:lnTo>
                  <a:lnTo>
                    <a:pt x="92829" y="9083"/>
                  </a:lnTo>
                  <a:lnTo>
                    <a:pt x="84478" y="8210"/>
                  </a:lnTo>
                  <a:lnTo>
                    <a:pt x="76171" y="0"/>
                  </a:lnTo>
                  <a:lnTo>
                    <a:pt x="74668" y="617"/>
                  </a:lnTo>
                  <a:lnTo>
                    <a:pt x="66753" y="6992"/>
                  </a:lnTo>
                  <a:lnTo>
                    <a:pt x="60683" y="7842"/>
                  </a:lnTo>
                  <a:lnTo>
                    <a:pt x="59051" y="9020"/>
                  </a:lnTo>
                  <a:lnTo>
                    <a:pt x="57963" y="10862"/>
                  </a:lnTo>
                  <a:lnTo>
                    <a:pt x="57237" y="13150"/>
                  </a:lnTo>
                  <a:lnTo>
                    <a:pt x="45616" y="27484"/>
                  </a:lnTo>
                  <a:lnTo>
                    <a:pt x="24000" y="49489"/>
                  </a:lnTo>
                  <a:lnTo>
                    <a:pt x="20492" y="58653"/>
                  </a:lnTo>
                  <a:lnTo>
                    <a:pt x="8823" y="105510"/>
                  </a:lnTo>
                  <a:lnTo>
                    <a:pt x="7398" y="117066"/>
                  </a:lnTo>
                  <a:lnTo>
                    <a:pt x="0" y="142964"/>
                  </a:lnTo>
                  <a:lnTo>
                    <a:pt x="604" y="146726"/>
                  </a:lnTo>
                  <a:lnTo>
                    <a:pt x="6355" y="163190"/>
                  </a:lnTo>
                  <a:lnTo>
                    <a:pt x="6957" y="168677"/>
                  </a:lnTo>
                  <a:lnTo>
                    <a:pt x="8417" y="172334"/>
                  </a:lnTo>
                  <a:lnTo>
                    <a:pt x="10449" y="174773"/>
                  </a:lnTo>
                  <a:lnTo>
                    <a:pt x="12861" y="176399"/>
                  </a:lnTo>
                  <a:lnTo>
                    <a:pt x="14469" y="178541"/>
                  </a:lnTo>
                  <a:lnTo>
                    <a:pt x="19874" y="189583"/>
                  </a:lnTo>
                  <a:lnTo>
                    <a:pt x="22320" y="192622"/>
                  </a:lnTo>
                  <a:lnTo>
                    <a:pt x="27860" y="195998"/>
                  </a:lnTo>
                  <a:lnTo>
                    <a:pt x="40040" y="198166"/>
                  </a:lnTo>
                  <a:lnTo>
                    <a:pt x="76692" y="198686"/>
                  </a:lnTo>
                  <a:lnTo>
                    <a:pt x="108802" y="188999"/>
                  </a:lnTo>
                  <a:lnTo>
                    <a:pt x="125510" y="176034"/>
                  </a:lnTo>
                  <a:lnTo>
                    <a:pt x="144675" y="149186"/>
                  </a:lnTo>
                  <a:lnTo>
                    <a:pt x="148210" y="139299"/>
                  </a:lnTo>
                  <a:lnTo>
                    <a:pt x="150963" y="93278"/>
                  </a:lnTo>
                  <a:lnTo>
                    <a:pt x="151022" y="73453"/>
                  </a:lnTo>
                  <a:lnTo>
                    <a:pt x="148208" y="66129"/>
                  </a:lnTo>
                  <a:lnTo>
                    <a:pt x="134561" y="46369"/>
                  </a:lnTo>
                  <a:lnTo>
                    <a:pt x="132072" y="39980"/>
                  </a:lnTo>
                  <a:lnTo>
                    <a:pt x="127439" y="33614"/>
                  </a:lnTo>
                  <a:lnTo>
                    <a:pt x="121852" y="30078"/>
                  </a:lnTo>
                  <a:lnTo>
                    <a:pt x="109641" y="27808"/>
                  </a:lnTo>
                  <a:lnTo>
                    <a:pt x="107565" y="26564"/>
                  </a:lnTo>
                  <a:lnTo>
                    <a:pt x="106180" y="24675"/>
                  </a:lnTo>
                  <a:lnTo>
                    <a:pt x="105258" y="22359"/>
                  </a:lnTo>
                  <a:lnTo>
                    <a:pt x="103584" y="20814"/>
                  </a:lnTo>
                  <a:lnTo>
                    <a:pt x="98902" y="19098"/>
                  </a:lnTo>
                  <a:lnTo>
                    <a:pt x="65312" y="17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237"/>
          <p:cNvGrpSpPr/>
          <p:nvPr/>
        </p:nvGrpSpPr>
        <p:grpSpPr>
          <a:xfrm>
            <a:off x="7610475" y="4486275"/>
            <a:ext cx="1905001" cy="1009651"/>
            <a:chOff x="7610475" y="4486275"/>
            <a:chExt cx="1905001" cy="1009651"/>
          </a:xfrm>
        </p:grpSpPr>
        <p:sp>
          <p:nvSpPr>
            <p:cNvPr id="207" name="SMARTInkShape-953"/>
            <p:cNvSpPr/>
            <p:nvPr>
              <p:custDataLst>
                <p:tags r:id="rId91"/>
              </p:custDataLst>
            </p:nvPr>
          </p:nvSpPr>
          <p:spPr>
            <a:xfrm>
              <a:off x="9086850" y="4486275"/>
              <a:ext cx="266701" cy="323851"/>
            </a:xfrm>
            <a:custGeom>
              <a:avLst/>
              <a:gdLst/>
              <a:ahLst/>
              <a:cxnLst/>
              <a:rect l="0" t="0" r="0" b="0"/>
              <a:pathLst>
                <a:path w="266701" h="3238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10323" y="16247"/>
                  </a:lnTo>
                  <a:lnTo>
                    <a:pt x="15994" y="25510"/>
                  </a:lnTo>
                  <a:lnTo>
                    <a:pt x="26386" y="51006"/>
                  </a:lnTo>
                  <a:lnTo>
                    <a:pt x="50840" y="92516"/>
                  </a:lnTo>
                  <a:lnTo>
                    <a:pt x="83110" y="138415"/>
                  </a:lnTo>
                  <a:lnTo>
                    <a:pt x="120699" y="182743"/>
                  </a:lnTo>
                  <a:lnTo>
                    <a:pt x="155229" y="226011"/>
                  </a:lnTo>
                  <a:lnTo>
                    <a:pt x="200398" y="266555"/>
                  </a:lnTo>
                  <a:lnTo>
                    <a:pt x="247699" y="306244"/>
                  </a:lnTo>
                  <a:lnTo>
                    <a:pt x="26670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54"/>
            <p:cNvSpPr/>
            <p:nvPr>
              <p:custDataLst>
                <p:tags r:id="rId92"/>
              </p:custDataLst>
            </p:nvPr>
          </p:nvSpPr>
          <p:spPr>
            <a:xfrm>
              <a:off x="8820150" y="4486275"/>
              <a:ext cx="695326" cy="581026"/>
            </a:xfrm>
            <a:custGeom>
              <a:avLst/>
              <a:gdLst/>
              <a:ahLst/>
              <a:cxnLst/>
              <a:rect l="0" t="0" r="0" b="0"/>
              <a:pathLst>
                <a:path w="695326" h="5810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0361" y="16890"/>
                  </a:lnTo>
                  <a:lnTo>
                    <a:pt x="13257" y="17609"/>
                  </a:lnTo>
                  <a:lnTo>
                    <a:pt x="22390" y="23680"/>
                  </a:lnTo>
                  <a:lnTo>
                    <a:pt x="61582" y="70868"/>
                  </a:lnTo>
                  <a:lnTo>
                    <a:pt x="107671" y="114359"/>
                  </a:lnTo>
                  <a:lnTo>
                    <a:pt x="154641" y="155227"/>
                  </a:lnTo>
                  <a:lnTo>
                    <a:pt x="199261" y="199339"/>
                  </a:lnTo>
                  <a:lnTo>
                    <a:pt x="244544" y="239498"/>
                  </a:lnTo>
                  <a:lnTo>
                    <a:pt x="285136" y="276496"/>
                  </a:lnTo>
                  <a:lnTo>
                    <a:pt x="326551" y="314379"/>
                  </a:lnTo>
                  <a:lnTo>
                    <a:pt x="370127" y="352435"/>
                  </a:lnTo>
                  <a:lnTo>
                    <a:pt x="409308" y="383981"/>
                  </a:lnTo>
                  <a:lnTo>
                    <a:pt x="447622" y="416867"/>
                  </a:lnTo>
                  <a:lnTo>
                    <a:pt x="490820" y="444059"/>
                  </a:lnTo>
                  <a:lnTo>
                    <a:pt x="531457" y="476359"/>
                  </a:lnTo>
                  <a:lnTo>
                    <a:pt x="555167" y="496508"/>
                  </a:lnTo>
                  <a:lnTo>
                    <a:pt x="600432" y="521904"/>
                  </a:lnTo>
                  <a:lnTo>
                    <a:pt x="643999" y="550706"/>
                  </a:lnTo>
                  <a:lnTo>
                    <a:pt x="695325" y="581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55"/>
            <p:cNvSpPr/>
            <p:nvPr>
              <p:custDataLst>
                <p:tags r:id="rId93"/>
              </p:custDataLst>
            </p:nvPr>
          </p:nvSpPr>
          <p:spPr>
            <a:xfrm>
              <a:off x="8515350" y="4524375"/>
              <a:ext cx="819151" cy="695326"/>
            </a:xfrm>
            <a:custGeom>
              <a:avLst/>
              <a:gdLst/>
              <a:ahLst/>
              <a:cxnLst/>
              <a:rect l="0" t="0" r="0" b="0"/>
              <a:pathLst>
                <a:path w="819151" h="695326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1058" y="24636"/>
                  </a:lnTo>
                  <a:lnTo>
                    <a:pt x="2822" y="25949"/>
                  </a:lnTo>
                  <a:lnTo>
                    <a:pt x="7604" y="28466"/>
                  </a:lnTo>
                  <a:lnTo>
                    <a:pt x="13257" y="33113"/>
                  </a:lnTo>
                  <a:lnTo>
                    <a:pt x="48483" y="76501"/>
                  </a:lnTo>
                  <a:lnTo>
                    <a:pt x="87092" y="114536"/>
                  </a:lnTo>
                  <a:lnTo>
                    <a:pt x="133531" y="153894"/>
                  </a:lnTo>
                  <a:lnTo>
                    <a:pt x="178032" y="184249"/>
                  </a:lnTo>
                  <a:lnTo>
                    <a:pt x="221316" y="219722"/>
                  </a:lnTo>
                  <a:lnTo>
                    <a:pt x="257839" y="247842"/>
                  </a:lnTo>
                  <a:lnTo>
                    <a:pt x="295471" y="276282"/>
                  </a:lnTo>
                  <a:lnTo>
                    <a:pt x="333433" y="304817"/>
                  </a:lnTo>
                  <a:lnTo>
                    <a:pt x="371493" y="333380"/>
                  </a:lnTo>
                  <a:lnTo>
                    <a:pt x="409580" y="361951"/>
                  </a:lnTo>
                  <a:lnTo>
                    <a:pt x="447676" y="390525"/>
                  </a:lnTo>
                  <a:lnTo>
                    <a:pt x="485775" y="421922"/>
                  </a:lnTo>
                  <a:lnTo>
                    <a:pt x="526697" y="455214"/>
                  </a:lnTo>
                  <a:lnTo>
                    <a:pt x="566692" y="485187"/>
                  </a:lnTo>
                  <a:lnTo>
                    <a:pt x="613708" y="523759"/>
                  </a:lnTo>
                  <a:lnTo>
                    <a:pt x="657213" y="561952"/>
                  </a:lnTo>
                  <a:lnTo>
                    <a:pt x="702652" y="597248"/>
                  </a:lnTo>
                  <a:lnTo>
                    <a:pt x="729952" y="621109"/>
                  </a:lnTo>
                  <a:lnTo>
                    <a:pt x="763195" y="652560"/>
                  </a:lnTo>
                  <a:lnTo>
                    <a:pt x="810382" y="687654"/>
                  </a:lnTo>
                  <a:lnTo>
                    <a:pt x="819150" y="695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56"/>
            <p:cNvSpPr/>
            <p:nvPr>
              <p:custDataLst>
                <p:tags r:id="rId94"/>
              </p:custDataLst>
            </p:nvPr>
          </p:nvSpPr>
          <p:spPr>
            <a:xfrm>
              <a:off x="8296275" y="4743450"/>
              <a:ext cx="809626" cy="752476"/>
            </a:xfrm>
            <a:custGeom>
              <a:avLst/>
              <a:gdLst/>
              <a:ahLst/>
              <a:cxnLst/>
              <a:rect l="0" t="0" r="0" b="0"/>
              <a:pathLst>
                <a:path w="809626" h="752476">
                  <a:moveTo>
                    <a:pt x="0" y="0"/>
                  </a:moveTo>
                  <a:lnTo>
                    <a:pt x="0" y="0"/>
                  </a:lnTo>
                  <a:lnTo>
                    <a:pt x="20723" y="17900"/>
                  </a:lnTo>
                  <a:lnTo>
                    <a:pt x="44781" y="36579"/>
                  </a:lnTo>
                  <a:lnTo>
                    <a:pt x="87635" y="81371"/>
                  </a:lnTo>
                  <a:lnTo>
                    <a:pt x="133602" y="121684"/>
                  </a:lnTo>
                  <a:lnTo>
                    <a:pt x="171500" y="158915"/>
                  </a:lnTo>
                  <a:lnTo>
                    <a:pt x="216106" y="199431"/>
                  </a:lnTo>
                  <a:lnTo>
                    <a:pt x="256588" y="238007"/>
                  </a:lnTo>
                  <a:lnTo>
                    <a:pt x="300215" y="276202"/>
                  </a:lnTo>
                  <a:lnTo>
                    <a:pt x="343053" y="315379"/>
                  </a:lnTo>
                  <a:lnTo>
                    <a:pt x="388360" y="359963"/>
                  </a:lnTo>
                  <a:lnTo>
                    <a:pt x="433254" y="404714"/>
                  </a:lnTo>
                  <a:lnTo>
                    <a:pt x="475283" y="446715"/>
                  </a:lnTo>
                  <a:lnTo>
                    <a:pt x="516982" y="485585"/>
                  </a:lnTo>
                  <a:lnTo>
                    <a:pt x="560614" y="523837"/>
                  </a:lnTo>
                  <a:lnTo>
                    <a:pt x="599808" y="561967"/>
                  </a:lnTo>
                  <a:lnTo>
                    <a:pt x="638122" y="600074"/>
                  </a:lnTo>
                  <a:lnTo>
                    <a:pt x="684734" y="646642"/>
                  </a:lnTo>
                  <a:lnTo>
                    <a:pt x="726702" y="688603"/>
                  </a:lnTo>
                  <a:lnTo>
                    <a:pt x="771503" y="725864"/>
                  </a:lnTo>
                  <a:lnTo>
                    <a:pt x="809625" y="752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57"/>
            <p:cNvSpPr/>
            <p:nvPr>
              <p:custDataLst>
                <p:tags r:id="rId95"/>
              </p:custDataLst>
            </p:nvPr>
          </p:nvSpPr>
          <p:spPr>
            <a:xfrm>
              <a:off x="8096250" y="4924425"/>
              <a:ext cx="571501" cy="504826"/>
            </a:xfrm>
            <a:custGeom>
              <a:avLst/>
              <a:gdLst/>
              <a:ahLst/>
              <a:cxnLst/>
              <a:rect l="0" t="0" r="0" b="0"/>
              <a:pathLst>
                <a:path w="571501" h="5048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361" y="25356"/>
                  </a:lnTo>
                  <a:lnTo>
                    <a:pt x="17333" y="43226"/>
                  </a:lnTo>
                  <a:lnTo>
                    <a:pt x="59851" y="87981"/>
                  </a:lnTo>
                  <a:lnTo>
                    <a:pt x="77001" y="102622"/>
                  </a:lnTo>
                  <a:lnTo>
                    <a:pt x="120697" y="140131"/>
                  </a:lnTo>
                  <a:lnTo>
                    <a:pt x="166955" y="177838"/>
                  </a:lnTo>
                  <a:lnTo>
                    <a:pt x="210213" y="209555"/>
                  </a:lnTo>
                  <a:lnTo>
                    <a:pt x="256204" y="247846"/>
                  </a:lnTo>
                  <a:lnTo>
                    <a:pt x="296611" y="282183"/>
                  </a:lnTo>
                  <a:lnTo>
                    <a:pt x="343076" y="321813"/>
                  </a:lnTo>
                  <a:lnTo>
                    <a:pt x="389489" y="355332"/>
                  </a:lnTo>
                  <a:lnTo>
                    <a:pt x="429952" y="387315"/>
                  </a:lnTo>
                  <a:lnTo>
                    <a:pt x="472634" y="425447"/>
                  </a:lnTo>
                  <a:lnTo>
                    <a:pt x="517499" y="468842"/>
                  </a:lnTo>
                  <a:lnTo>
                    <a:pt x="563915" y="500481"/>
                  </a:lnTo>
                  <a:lnTo>
                    <a:pt x="571500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58"/>
            <p:cNvSpPr/>
            <p:nvPr>
              <p:custDataLst>
                <p:tags r:id="rId96"/>
              </p:custDataLst>
            </p:nvPr>
          </p:nvSpPr>
          <p:spPr>
            <a:xfrm>
              <a:off x="7829550" y="5086350"/>
              <a:ext cx="485776" cy="361951"/>
            </a:xfrm>
            <a:custGeom>
              <a:avLst/>
              <a:gdLst/>
              <a:ahLst/>
              <a:cxnLst/>
              <a:rect l="0" t="0" r="0" b="0"/>
              <a:pathLst>
                <a:path w="485776" h="361951">
                  <a:moveTo>
                    <a:pt x="0" y="0"/>
                  </a:moveTo>
                  <a:lnTo>
                    <a:pt x="0" y="0"/>
                  </a:lnTo>
                  <a:lnTo>
                    <a:pt x="0" y="17609"/>
                  </a:lnTo>
                  <a:lnTo>
                    <a:pt x="1058" y="18090"/>
                  </a:lnTo>
                  <a:lnTo>
                    <a:pt x="16246" y="20024"/>
                  </a:lnTo>
                  <a:lnTo>
                    <a:pt x="22390" y="24069"/>
                  </a:lnTo>
                  <a:lnTo>
                    <a:pt x="25826" y="29395"/>
                  </a:lnTo>
                  <a:lnTo>
                    <a:pt x="26742" y="32296"/>
                  </a:lnTo>
                  <a:lnTo>
                    <a:pt x="33405" y="38342"/>
                  </a:lnTo>
                  <a:lnTo>
                    <a:pt x="49872" y="50848"/>
                  </a:lnTo>
                  <a:lnTo>
                    <a:pt x="69375" y="74220"/>
                  </a:lnTo>
                  <a:lnTo>
                    <a:pt x="114959" y="112263"/>
                  </a:lnTo>
                  <a:lnTo>
                    <a:pt x="158789" y="149663"/>
                  </a:lnTo>
                  <a:lnTo>
                    <a:pt x="201910" y="179162"/>
                  </a:lnTo>
                  <a:lnTo>
                    <a:pt x="244083" y="207819"/>
                  </a:lnTo>
                  <a:lnTo>
                    <a:pt x="290741" y="239545"/>
                  </a:lnTo>
                  <a:lnTo>
                    <a:pt x="336471" y="278611"/>
                  </a:lnTo>
                  <a:lnTo>
                    <a:pt x="380995" y="312107"/>
                  </a:lnTo>
                  <a:lnTo>
                    <a:pt x="423156" y="339639"/>
                  </a:lnTo>
                  <a:lnTo>
                    <a:pt x="453906" y="357710"/>
                  </a:lnTo>
                  <a:lnTo>
                    <a:pt x="485775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59"/>
            <p:cNvSpPr/>
            <p:nvPr>
              <p:custDataLst>
                <p:tags r:id="rId97"/>
              </p:custDataLst>
            </p:nvPr>
          </p:nvSpPr>
          <p:spPr>
            <a:xfrm>
              <a:off x="7610475" y="5210175"/>
              <a:ext cx="428626" cy="276226"/>
            </a:xfrm>
            <a:custGeom>
              <a:avLst/>
              <a:gdLst/>
              <a:ahLst/>
              <a:cxnLst/>
              <a:rect l="0" t="0" r="0" b="0"/>
              <a:pathLst>
                <a:path w="428626" h="2762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409" y="9133"/>
                  </a:lnTo>
                  <a:lnTo>
                    <a:pt x="22771" y="22748"/>
                  </a:lnTo>
                  <a:lnTo>
                    <a:pt x="28818" y="25986"/>
                  </a:lnTo>
                  <a:lnTo>
                    <a:pt x="31913" y="26849"/>
                  </a:lnTo>
                  <a:lnTo>
                    <a:pt x="33975" y="28482"/>
                  </a:lnTo>
                  <a:lnTo>
                    <a:pt x="36267" y="33119"/>
                  </a:lnTo>
                  <a:lnTo>
                    <a:pt x="38995" y="34780"/>
                  </a:lnTo>
                  <a:lnTo>
                    <a:pt x="50830" y="38174"/>
                  </a:lnTo>
                  <a:lnTo>
                    <a:pt x="52936" y="40266"/>
                  </a:lnTo>
                  <a:lnTo>
                    <a:pt x="54341" y="42719"/>
                  </a:lnTo>
                  <a:lnTo>
                    <a:pt x="56335" y="44354"/>
                  </a:lnTo>
                  <a:lnTo>
                    <a:pt x="67142" y="49801"/>
                  </a:lnTo>
                  <a:lnTo>
                    <a:pt x="113009" y="88911"/>
                  </a:lnTo>
                  <a:lnTo>
                    <a:pt x="155685" y="117672"/>
                  </a:lnTo>
                  <a:lnTo>
                    <a:pt x="202854" y="145524"/>
                  </a:lnTo>
                  <a:lnTo>
                    <a:pt x="247062" y="170846"/>
                  </a:lnTo>
                  <a:lnTo>
                    <a:pt x="293237" y="197986"/>
                  </a:lnTo>
                  <a:lnTo>
                    <a:pt x="339450" y="225346"/>
                  </a:lnTo>
                  <a:lnTo>
                    <a:pt x="382407" y="250822"/>
                  </a:lnTo>
                  <a:lnTo>
                    <a:pt x="403072" y="262466"/>
                  </a:lnTo>
                  <a:lnTo>
                    <a:pt x="414938" y="266504"/>
                  </a:lnTo>
                  <a:lnTo>
                    <a:pt x="42862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38"/>
          <p:cNvGrpSpPr/>
          <p:nvPr/>
        </p:nvGrpSpPr>
        <p:grpSpPr>
          <a:xfrm>
            <a:off x="9658350" y="4305300"/>
            <a:ext cx="571466" cy="371442"/>
            <a:chOff x="9658350" y="4305300"/>
            <a:chExt cx="571466" cy="371442"/>
          </a:xfrm>
        </p:grpSpPr>
        <p:sp>
          <p:nvSpPr>
            <p:cNvPr id="215" name="SMARTInkShape-960"/>
            <p:cNvSpPr/>
            <p:nvPr>
              <p:custDataLst>
                <p:tags r:id="rId84"/>
              </p:custDataLst>
            </p:nvPr>
          </p:nvSpPr>
          <p:spPr>
            <a:xfrm>
              <a:off x="10163175" y="4429125"/>
              <a:ext cx="66641" cy="228601"/>
            </a:xfrm>
            <a:custGeom>
              <a:avLst/>
              <a:gdLst/>
              <a:ahLst/>
              <a:cxnLst/>
              <a:rect l="0" t="0" r="0" b="0"/>
              <a:pathLst>
                <a:path w="66641" h="22860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4646" y="1058"/>
                  </a:lnTo>
                  <a:lnTo>
                    <a:pt x="45638" y="2822"/>
                  </a:lnTo>
                  <a:lnTo>
                    <a:pt x="46302" y="5057"/>
                  </a:lnTo>
                  <a:lnTo>
                    <a:pt x="54990" y="19298"/>
                  </a:lnTo>
                  <a:lnTo>
                    <a:pt x="65767" y="63678"/>
                  </a:lnTo>
                  <a:lnTo>
                    <a:pt x="66640" y="111256"/>
                  </a:lnTo>
                  <a:lnTo>
                    <a:pt x="56309" y="150431"/>
                  </a:lnTo>
                  <a:lnTo>
                    <a:pt x="47376" y="168044"/>
                  </a:lnTo>
                  <a:lnTo>
                    <a:pt x="12697" y="21559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61"/>
            <p:cNvSpPr/>
            <p:nvPr>
              <p:custDataLst>
                <p:tags r:id="rId85"/>
              </p:custDataLst>
            </p:nvPr>
          </p:nvSpPr>
          <p:spPr>
            <a:xfrm>
              <a:off x="10020338" y="4514888"/>
              <a:ext cx="104738" cy="85688"/>
            </a:xfrm>
            <a:custGeom>
              <a:avLst/>
              <a:gdLst/>
              <a:ahLst/>
              <a:cxnLst/>
              <a:rect l="0" t="0" r="0" b="0"/>
              <a:pathLst>
                <a:path w="104738" h="85688">
                  <a:moveTo>
                    <a:pt x="76162" y="28537"/>
                  </a:moveTo>
                  <a:lnTo>
                    <a:pt x="76162" y="28537"/>
                  </a:lnTo>
                  <a:lnTo>
                    <a:pt x="76162" y="15280"/>
                  </a:lnTo>
                  <a:lnTo>
                    <a:pt x="75104" y="13349"/>
                  </a:lnTo>
                  <a:lnTo>
                    <a:pt x="73338" y="12062"/>
                  </a:lnTo>
                  <a:lnTo>
                    <a:pt x="71105" y="11203"/>
                  </a:lnTo>
                  <a:lnTo>
                    <a:pt x="69616" y="9573"/>
                  </a:lnTo>
                  <a:lnTo>
                    <a:pt x="67960" y="4939"/>
                  </a:lnTo>
                  <a:lnTo>
                    <a:pt x="66460" y="3281"/>
                  </a:lnTo>
                  <a:lnTo>
                    <a:pt x="61971" y="1437"/>
                  </a:lnTo>
                  <a:lnTo>
                    <a:pt x="39905" y="0"/>
                  </a:lnTo>
                  <a:lnTo>
                    <a:pt x="21226" y="16831"/>
                  </a:lnTo>
                  <a:lnTo>
                    <a:pt x="4950" y="33075"/>
                  </a:lnTo>
                  <a:lnTo>
                    <a:pt x="2179" y="38668"/>
                  </a:lnTo>
                  <a:lnTo>
                    <a:pt x="48" y="56940"/>
                  </a:lnTo>
                  <a:lnTo>
                    <a:pt x="0" y="61622"/>
                  </a:lnTo>
                  <a:lnTo>
                    <a:pt x="1045" y="63293"/>
                  </a:lnTo>
                  <a:lnTo>
                    <a:pt x="2801" y="64408"/>
                  </a:lnTo>
                  <a:lnTo>
                    <a:pt x="8167" y="66197"/>
                  </a:lnTo>
                  <a:lnTo>
                    <a:pt x="33075" y="66634"/>
                  </a:lnTo>
                  <a:lnTo>
                    <a:pt x="34738" y="65577"/>
                  </a:lnTo>
                  <a:lnTo>
                    <a:pt x="35845" y="63814"/>
                  </a:lnTo>
                  <a:lnTo>
                    <a:pt x="36584" y="61580"/>
                  </a:lnTo>
                  <a:lnTo>
                    <a:pt x="38136" y="60090"/>
                  </a:lnTo>
                  <a:lnTo>
                    <a:pt x="42680" y="58436"/>
                  </a:lnTo>
                  <a:lnTo>
                    <a:pt x="51190" y="57504"/>
                  </a:lnTo>
                  <a:lnTo>
                    <a:pt x="53164" y="56315"/>
                  </a:lnTo>
                  <a:lnTo>
                    <a:pt x="54480" y="54464"/>
                  </a:lnTo>
                  <a:lnTo>
                    <a:pt x="56957" y="47990"/>
                  </a:lnTo>
                  <a:lnTo>
                    <a:pt x="66602" y="47587"/>
                  </a:lnTo>
                  <a:lnTo>
                    <a:pt x="66636" y="61776"/>
                  </a:lnTo>
                  <a:lnTo>
                    <a:pt x="67695" y="63397"/>
                  </a:lnTo>
                  <a:lnTo>
                    <a:pt x="69461" y="64477"/>
                  </a:lnTo>
                  <a:lnTo>
                    <a:pt x="71694" y="65196"/>
                  </a:lnTo>
                  <a:lnTo>
                    <a:pt x="73183" y="66735"/>
                  </a:lnTo>
                  <a:lnTo>
                    <a:pt x="76960" y="76253"/>
                  </a:lnTo>
                  <a:lnTo>
                    <a:pt x="84328" y="84236"/>
                  </a:lnTo>
                  <a:lnTo>
                    <a:pt x="93769" y="85560"/>
                  </a:lnTo>
                  <a:lnTo>
                    <a:pt x="104737" y="85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962"/>
            <p:cNvSpPr/>
            <p:nvPr>
              <p:custDataLst>
                <p:tags r:id="rId86"/>
              </p:custDataLst>
            </p:nvPr>
          </p:nvSpPr>
          <p:spPr>
            <a:xfrm>
              <a:off x="9934731" y="4362450"/>
              <a:ext cx="152245" cy="285751"/>
            </a:xfrm>
            <a:custGeom>
              <a:avLst/>
              <a:gdLst/>
              <a:ahLst/>
              <a:cxnLst/>
              <a:rect l="0" t="0" r="0" b="0"/>
              <a:pathLst>
                <a:path w="152245" h="285751">
                  <a:moveTo>
                    <a:pt x="152244" y="9525"/>
                  </a:moveTo>
                  <a:lnTo>
                    <a:pt x="152244" y="9525"/>
                  </a:lnTo>
                  <a:lnTo>
                    <a:pt x="152244" y="117"/>
                  </a:lnTo>
                  <a:lnTo>
                    <a:pt x="146756" y="23"/>
                  </a:lnTo>
                  <a:lnTo>
                    <a:pt x="149099" y="10"/>
                  </a:lnTo>
                  <a:lnTo>
                    <a:pt x="149090" y="7"/>
                  </a:lnTo>
                  <a:lnTo>
                    <a:pt x="143767" y="0"/>
                  </a:lnTo>
                  <a:lnTo>
                    <a:pt x="110928" y="31799"/>
                  </a:lnTo>
                  <a:lnTo>
                    <a:pt x="77337" y="74515"/>
                  </a:lnTo>
                  <a:lnTo>
                    <a:pt x="61050" y="99778"/>
                  </a:lnTo>
                  <a:lnTo>
                    <a:pt x="44821" y="131422"/>
                  </a:lnTo>
                  <a:lnTo>
                    <a:pt x="26603" y="158369"/>
                  </a:lnTo>
                  <a:lnTo>
                    <a:pt x="11741" y="203178"/>
                  </a:lnTo>
                  <a:lnTo>
                    <a:pt x="2507" y="228596"/>
                  </a:lnTo>
                  <a:lnTo>
                    <a:pt x="0" y="259792"/>
                  </a:lnTo>
                  <a:lnTo>
                    <a:pt x="2736" y="266452"/>
                  </a:lnTo>
                  <a:lnTo>
                    <a:pt x="4948" y="269710"/>
                  </a:lnTo>
                  <a:lnTo>
                    <a:pt x="10226" y="273329"/>
                  </a:lnTo>
                  <a:lnTo>
                    <a:pt x="16100" y="275997"/>
                  </a:lnTo>
                  <a:lnTo>
                    <a:pt x="25356" y="282389"/>
                  </a:lnTo>
                  <a:lnTo>
                    <a:pt x="37944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63"/>
            <p:cNvSpPr/>
            <p:nvPr>
              <p:custDataLst>
                <p:tags r:id="rId87"/>
              </p:custDataLst>
            </p:nvPr>
          </p:nvSpPr>
          <p:spPr>
            <a:xfrm>
              <a:off x="9658350" y="4657725"/>
              <a:ext cx="123826" cy="19017"/>
            </a:xfrm>
            <a:custGeom>
              <a:avLst/>
              <a:gdLst/>
              <a:ahLst/>
              <a:cxnLst/>
              <a:rect l="0" t="0" r="0" b="0"/>
              <a:pathLst>
                <a:path w="123826" h="1901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14191" y="19016"/>
                  </a:lnTo>
                  <a:lnTo>
                    <a:pt x="15810" y="17969"/>
                  </a:lnTo>
                  <a:lnTo>
                    <a:pt x="16890" y="16213"/>
                  </a:lnTo>
                  <a:lnTo>
                    <a:pt x="17611" y="13984"/>
                  </a:lnTo>
                  <a:lnTo>
                    <a:pt x="20207" y="12497"/>
                  </a:lnTo>
                  <a:lnTo>
                    <a:pt x="43855" y="9786"/>
                  </a:lnTo>
                  <a:lnTo>
                    <a:pt x="89091" y="9527"/>
                  </a:lnTo>
                  <a:lnTo>
                    <a:pt x="101774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64"/>
            <p:cNvSpPr/>
            <p:nvPr>
              <p:custDataLst>
                <p:tags r:id="rId88"/>
              </p:custDataLst>
            </p:nvPr>
          </p:nvSpPr>
          <p:spPr>
            <a:xfrm>
              <a:off x="9715891" y="4305300"/>
              <a:ext cx="152010" cy="19051"/>
            </a:xfrm>
            <a:custGeom>
              <a:avLst/>
              <a:gdLst/>
              <a:ahLst/>
              <a:cxnLst/>
              <a:rect l="0" t="0" r="0" b="0"/>
              <a:pathLst>
                <a:path w="152010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7845" y="10849"/>
                  </a:lnTo>
                  <a:lnTo>
                    <a:pt x="13807" y="9918"/>
                  </a:lnTo>
                  <a:lnTo>
                    <a:pt x="26363" y="8544"/>
                  </a:lnTo>
                  <a:lnTo>
                    <a:pt x="49123" y="1334"/>
                  </a:lnTo>
                  <a:lnTo>
                    <a:pt x="96283" y="35"/>
                  </a:lnTo>
                  <a:lnTo>
                    <a:pt x="135696" y="0"/>
                  </a:lnTo>
                  <a:lnTo>
                    <a:pt x="142289" y="2823"/>
                  </a:lnTo>
                  <a:lnTo>
                    <a:pt x="1520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65"/>
            <p:cNvSpPr/>
            <p:nvPr>
              <p:custDataLst>
                <p:tags r:id="rId89"/>
              </p:custDataLst>
            </p:nvPr>
          </p:nvSpPr>
          <p:spPr>
            <a:xfrm>
              <a:off x="9744075" y="4305419"/>
              <a:ext cx="76086" cy="342341"/>
            </a:xfrm>
            <a:custGeom>
              <a:avLst/>
              <a:gdLst/>
              <a:ahLst/>
              <a:cxnLst/>
              <a:rect l="0" t="0" r="0" b="0"/>
              <a:pathLst>
                <a:path w="76086" h="342341">
                  <a:moveTo>
                    <a:pt x="66675" y="18931"/>
                  </a:moveTo>
                  <a:lnTo>
                    <a:pt x="66675" y="18931"/>
                  </a:lnTo>
                  <a:lnTo>
                    <a:pt x="66675" y="4466"/>
                  </a:lnTo>
                  <a:lnTo>
                    <a:pt x="67733" y="2937"/>
                  </a:lnTo>
                  <a:lnTo>
                    <a:pt x="69499" y="1918"/>
                  </a:lnTo>
                  <a:lnTo>
                    <a:pt x="75809" y="0"/>
                  </a:lnTo>
                  <a:lnTo>
                    <a:pt x="76085" y="4973"/>
                  </a:lnTo>
                  <a:lnTo>
                    <a:pt x="73327" y="10258"/>
                  </a:lnTo>
                  <a:lnTo>
                    <a:pt x="67989" y="17218"/>
                  </a:lnTo>
                  <a:lnTo>
                    <a:pt x="67065" y="23480"/>
                  </a:lnTo>
                  <a:lnTo>
                    <a:pt x="65640" y="54112"/>
                  </a:lnTo>
                  <a:lnTo>
                    <a:pt x="52487" y="101615"/>
                  </a:lnTo>
                  <a:lnTo>
                    <a:pt x="46852" y="146997"/>
                  </a:lnTo>
                  <a:lnTo>
                    <a:pt x="37949" y="193733"/>
                  </a:lnTo>
                  <a:lnTo>
                    <a:pt x="28480" y="240221"/>
                  </a:lnTo>
                  <a:lnTo>
                    <a:pt x="20017" y="278138"/>
                  </a:lnTo>
                  <a:lnTo>
                    <a:pt x="19479" y="286887"/>
                  </a:lnTo>
                  <a:lnTo>
                    <a:pt x="16418" y="294303"/>
                  </a:lnTo>
                  <a:lnTo>
                    <a:pt x="12588" y="301127"/>
                  </a:lnTo>
                  <a:lnTo>
                    <a:pt x="10130" y="314131"/>
                  </a:lnTo>
                  <a:lnTo>
                    <a:pt x="9560" y="331370"/>
                  </a:lnTo>
                  <a:lnTo>
                    <a:pt x="394" y="342340"/>
                  </a:lnTo>
                  <a:lnTo>
                    <a:pt x="0" y="333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966"/>
            <p:cNvSpPr/>
            <p:nvPr>
              <p:custDataLst>
                <p:tags r:id="rId90"/>
              </p:custDataLst>
            </p:nvPr>
          </p:nvSpPr>
          <p:spPr>
            <a:xfrm>
              <a:off x="9715628" y="4410085"/>
              <a:ext cx="123660" cy="171402"/>
            </a:xfrm>
            <a:custGeom>
              <a:avLst/>
              <a:gdLst/>
              <a:ahLst/>
              <a:cxnLst/>
              <a:rect l="0" t="0" r="0" b="0"/>
              <a:pathLst>
                <a:path w="123660" h="171402">
                  <a:moveTo>
                    <a:pt x="104647" y="19040"/>
                  </a:moveTo>
                  <a:lnTo>
                    <a:pt x="104647" y="19040"/>
                  </a:lnTo>
                  <a:lnTo>
                    <a:pt x="104647" y="10839"/>
                  </a:lnTo>
                  <a:lnTo>
                    <a:pt x="103589" y="10398"/>
                  </a:lnTo>
                  <a:lnTo>
                    <a:pt x="95132" y="9515"/>
                  </a:lnTo>
                  <a:lnTo>
                    <a:pt x="95125" y="4458"/>
                  </a:lnTo>
                  <a:lnTo>
                    <a:pt x="94065" y="2969"/>
                  </a:lnTo>
                  <a:lnTo>
                    <a:pt x="92301" y="1976"/>
                  </a:lnTo>
                  <a:lnTo>
                    <a:pt x="76580" y="24"/>
                  </a:lnTo>
                  <a:lnTo>
                    <a:pt x="71167" y="0"/>
                  </a:lnTo>
                  <a:lnTo>
                    <a:pt x="65778" y="2817"/>
                  </a:lnTo>
                  <a:lnTo>
                    <a:pt x="43916" y="22656"/>
                  </a:lnTo>
                  <a:lnTo>
                    <a:pt x="40614" y="28761"/>
                  </a:lnTo>
                  <a:lnTo>
                    <a:pt x="39733" y="31871"/>
                  </a:lnTo>
                  <a:lnTo>
                    <a:pt x="12931" y="73815"/>
                  </a:lnTo>
                  <a:lnTo>
                    <a:pt x="9385" y="89009"/>
                  </a:lnTo>
                  <a:lnTo>
                    <a:pt x="3161" y="101743"/>
                  </a:lnTo>
                  <a:lnTo>
                    <a:pt x="0" y="136088"/>
                  </a:lnTo>
                  <a:lnTo>
                    <a:pt x="2752" y="142675"/>
                  </a:lnTo>
                  <a:lnTo>
                    <a:pt x="6443" y="149130"/>
                  </a:lnTo>
                  <a:lnTo>
                    <a:pt x="8085" y="155528"/>
                  </a:lnTo>
                  <a:lnTo>
                    <a:pt x="9581" y="157657"/>
                  </a:lnTo>
                  <a:lnTo>
                    <a:pt x="11636" y="159076"/>
                  </a:lnTo>
                  <a:lnTo>
                    <a:pt x="16743" y="161712"/>
                  </a:lnTo>
                  <a:lnTo>
                    <a:pt x="25567" y="168087"/>
                  </a:lnTo>
                  <a:lnTo>
                    <a:pt x="34885" y="170447"/>
                  </a:lnTo>
                  <a:lnTo>
                    <a:pt x="60201" y="171401"/>
                  </a:lnTo>
                  <a:lnTo>
                    <a:pt x="66548" y="168601"/>
                  </a:lnTo>
                  <a:lnTo>
                    <a:pt x="88772" y="149049"/>
                  </a:lnTo>
                  <a:lnTo>
                    <a:pt x="92298" y="142791"/>
                  </a:lnTo>
                  <a:lnTo>
                    <a:pt x="99621" y="125094"/>
                  </a:lnTo>
                  <a:lnTo>
                    <a:pt x="110200" y="107762"/>
                  </a:lnTo>
                  <a:lnTo>
                    <a:pt x="116210" y="87875"/>
                  </a:lnTo>
                  <a:lnTo>
                    <a:pt x="118705" y="83980"/>
                  </a:lnTo>
                  <a:lnTo>
                    <a:pt x="122218" y="68385"/>
                  </a:lnTo>
                  <a:lnTo>
                    <a:pt x="123659" y="35043"/>
                  </a:lnTo>
                  <a:lnTo>
                    <a:pt x="120858" y="28622"/>
                  </a:lnTo>
                  <a:lnTo>
                    <a:pt x="117142" y="22240"/>
                  </a:lnTo>
                  <a:lnTo>
                    <a:pt x="115492" y="15876"/>
                  </a:lnTo>
                  <a:lnTo>
                    <a:pt x="113994" y="13755"/>
                  </a:lnTo>
                  <a:lnTo>
                    <a:pt x="111936" y="12342"/>
                  </a:lnTo>
                  <a:lnTo>
                    <a:pt x="109506" y="11400"/>
                  </a:lnTo>
                  <a:lnTo>
                    <a:pt x="107886" y="9713"/>
                  </a:lnTo>
                  <a:lnTo>
                    <a:pt x="105074" y="1480"/>
                  </a:lnTo>
                  <a:lnTo>
                    <a:pt x="102015" y="652"/>
                  </a:lnTo>
                  <a:lnTo>
                    <a:pt x="95242" y="1"/>
                  </a:lnTo>
                  <a:lnTo>
                    <a:pt x="85597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39"/>
          <p:cNvGrpSpPr/>
          <p:nvPr/>
        </p:nvGrpSpPr>
        <p:grpSpPr>
          <a:xfrm>
            <a:off x="10448925" y="4429244"/>
            <a:ext cx="1219201" cy="426622"/>
            <a:chOff x="10448925" y="4429244"/>
            <a:chExt cx="1219201" cy="426622"/>
          </a:xfrm>
        </p:grpSpPr>
        <p:sp>
          <p:nvSpPr>
            <p:cNvPr id="223" name="SMARTInkShape-967"/>
            <p:cNvSpPr/>
            <p:nvPr>
              <p:custDataLst>
                <p:tags r:id="rId75"/>
              </p:custDataLst>
            </p:nvPr>
          </p:nvSpPr>
          <p:spPr>
            <a:xfrm>
              <a:off x="11610975" y="4552950"/>
              <a:ext cx="57151" cy="295276"/>
            </a:xfrm>
            <a:custGeom>
              <a:avLst/>
              <a:gdLst/>
              <a:ahLst/>
              <a:cxnLst/>
              <a:rect l="0" t="0" r="0" b="0"/>
              <a:pathLst>
                <a:path w="57151" h="295276">
                  <a:moveTo>
                    <a:pt x="38100" y="0"/>
                  </a:moveTo>
                  <a:lnTo>
                    <a:pt x="38100" y="0"/>
                  </a:lnTo>
                  <a:lnTo>
                    <a:pt x="47234" y="0"/>
                  </a:lnTo>
                  <a:lnTo>
                    <a:pt x="47510" y="5056"/>
                  </a:lnTo>
                  <a:lnTo>
                    <a:pt x="50396" y="10361"/>
                  </a:lnTo>
                  <a:lnTo>
                    <a:pt x="52647" y="13257"/>
                  </a:lnTo>
                  <a:lnTo>
                    <a:pt x="55148" y="22120"/>
                  </a:lnTo>
                  <a:lnTo>
                    <a:pt x="57031" y="63679"/>
                  </a:lnTo>
                  <a:lnTo>
                    <a:pt x="57143" y="109019"/>
                  </a:lnTo>
                  <a:lnTo>
                    <a:pt x="57150" y="152959"/>
                  </a:lnTo>
                  <a:lnTo>
                    <a:pt x="54326" y="192560"/>
                  </a:lnTo>
                  <a:lnTo>
                    <a:pt x="37854" y="237470"/>
                  </a:lnTo>
                  <a:lnTo>
                    <a:pt x="15860" y="277480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68"/>
            <p:cNvSpPr/>
            <p:nvPr>
              <p:custDataLst>
                <p:tags r:id="rId76"/>
              </p:custDataLst>
            </p:nvPr>
          </p:nvSpPr>
          <p:spPr>
            <a:xfrm>
              <a:off x="11439956" y="4667261"/>
              <a:ext cx="161495" cy="104765"/>
            </a:xfrm>
            <a:custGeom>
              <a:avLst/>
              <a:gdLst/>
              <a:ahLst/>
              <a:cxnLst/>
              <a:rect l="0" t="0" r="0" b="0"/>
              <a:pathLst>
                <a:path w="161495" h="104765">
                  <a:moveTo>
                    <a:pt x="94819" y="66664"/>
                  </a:moveTo>
                  <a:lnTo>
                    <a:pt x="94819" y="66664"/>
                  </a:lnTo>
                  <a:lnTo>
                    <a:pt x="94819" y="61608"/>
                  </a:lnTo>
                  <a:lnTo>
                    <a:pt x="95877" y="60119"/>
                  </a:lnTo>
                  <a:lnTo>
                    <a:pt x="97643" y="59125"/>
                  </a:lnTo>
                  <a:lnTo>
                    <a:pt x="103021" y="57531"/>
                  </a:lnTo>
                  <a:lnTo>
                    <a:pt x="103756" y="54491"/>
                  </a:lnTo>
                  <a:lnTo>
                    <a:pt x="104344" y="20490"/>
                  </a:lnTo>
                  <a:lnTo>
                    <a:pt x="86735" y="1440"/>
                  </a:lnTo>
                  <a:lnTo>
                    <a:pt x="77219" y="116"/>
                  </a:lnTo>
                  <a:lnTo>
                    <a:pt x="62638" y="0"/>
                  </a:lnTo>
                  <a:lnTo>
                    <a:pt x="56529" y="2816"/>
                  </a:lnTo>
                  <a:lnTo>
                    <a:pt x="50285" y="6537"/>
                  </a:lnTo>
                  <a:lnTo>
                    <a:pt x="40819" y="9690"/>
                  </a:lnTo>
                  <a:lnTo>
                    <a:pt x="24965" y="22655"/>
                  </a:lnTo>
                  <a:lnTo>
                    <a:pt x="21440" y="28760"/>
                  </a:lnTo>
                  <a:lnTo>
                    <a:pt x="18814" y="35001"/>
                  </a:lnTo>
                  <a:lnTo>
                    <a:pt x="12445" y="44465"/>
                  </a:lnTo>
                  <a:lnTo>
                    <a:pt x="9029" y="53971"/>
                  </a:lnTo>
                  <a:lnTo>
                    <a:pt x="2841" y="63491"/>
                  </a:lnTo>
                  <a:lnTo>
                    <a:pt x="0" y="74308"/>
                  </a:lnTo>
                  <a:lnTo>
                    <a:pt x="7808" y="84225"/>
                  </a:lnTo>
                  <a:lnTo>
                    <a:pt x="13770" y="90329"/>
                  </a:lnTo>
                  <a:lnTo>
                    <a:pt x="19286" y="93057"/>
                  </a:lnTo>
                  <a:lnTo>
                    <a:pt x="26394" y="94808"/>
                  </a:lnTo>
                  <a:lnTo>
                    <a:pt x="38274" y="87643"/>
                  </a:lnTo>
                  <a:lnTo>
                    <a:pt x="50488" y="86095"/>
                  </a:lnTo>
                  <a:lnTo>
                    <a:pt x="52564" y="84909"/>
                  </a:lnTo>
                  <a:lnTo>
                    <a:pt x="53949" y="83061"/>
                  </a:lnTo>
                  <a:lnTo>
                    <a:pt x="54873" y="80770"/>
                  </a:lnTo>
                  <a:lnTo>
                    <a:pt x="56545" y="79243"/>
                  </a:lnTo>
                  <a:lnTo>
                    <a:pt x="61230" y="77547"/>
                  </a:lnTo>
                  <a:lnTo>
                    <a:pt x="69815" y="76591"/>
                  </a:lnTo>
                  <a:lnTo>
                    <a:pt x="71799" y="75399"/>
                  </a:lnTo>
                  <a:lnTo>
                    <a:pt x="73123" y="73546"/>
                  </a:lnTo>
                  <a:lnTo>
                    <a:pt x="75614" y="67067"/>
                  </a:lnTo>
                  <a:lnTo>
                    <a:pt x="84897" y="57542"/>
                  </a:lnTo>
                  <a:lnTo>
                    <a:pt x="85291" y="71607"/>
                  </a:lnTo>
                  <a:lnTo>
                    <a:pt x="86351" y="73135"/>
                  </a:lnTo>
                  <a:lnTo>
                    <a:pt x="88115" y="74152"/>
                  </a:lnTo>
                  <a:lnTo>
                    <a:pt x="90350" y="74831"/>
                  </a:lnTo>
                  <a:lnTo>
                    <a:pt x="98550" y="80843"/>
                  </a:lnTo>
                  <a:lnTo>
                    <a:pt x="101770" y="86371"/>
                  </a:lnTo>
                  <a:lnTo>
                    <a:pt x="102629" y="89327"/>
                  </a:lnTo>
                  <a:lnTo>
                    <a:pt x="104258" y="91298"/>
                  </a:lnTo>
                  <a:lnTo>
                    <a:pt x="123576" y="102548"/>
                  </a:lnTo>
                  <a:lnTo>
                    <a:pt x="151973" y="104707"/>
                  </a:lnTo>
                  <a:lnTo>
                    <a:pt x="161494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69"/>
            <p:cNvSpPr/>
            <p:nvPr>
              <p:custDataLst>
                <p:tags r:id="rId77"/>
              </p:custDataLst>
            </p:nvPr>
          </p:nvSpPr>
          <p:spPr>
            <a:xfrm>
              <a:off x="11250352" y="4705350"/>
              <a:ext cx="132024" cy="9526"/>
            </a:xfrm>
            <a:custGeom>
              <a:avLst/>
              <a:gdLst/>
              <a:ahLst/>
              <a:cxnLst/>
              <a:rect l="0" t="0" r="0" b="0"/>
              <a:pathLst>
                <a:path w="132024" h="9526">
                  <a:moveTo>
                    <a:pt x="17723" y="9525"/>
                  </a:moveTo>
                  <a:lnTo>
                    <a:pt x="17723" y="9525"/>
                  </a:lnTo>
                  <a:lnTo>
                    <a:pt x="0" y="9525"/>
                  </a:lnTo>
                  <a:lnTo>
                    <a:pt x="46341" y="9525"/>
                  </a:lnTo>
                  <a:lnTo>
                    <a:pt x="92412" y="9525"/>
                  </a:lnTo>
                  <a:lnTo>
                    <a:pt x="102424" y="9525"/>
                  </a:lnTo>
                  <a:lnTo>
                    <a:pt x="111106" y="6703"/>
                  </a:lnTo>
                  <a:lnTo>
                    <a:pt x="114904" y="4469"/>
                  </a:lnTo>
                  <a:lnTo>
                    <a:pt x="117436" y="4037"/>
                  </a:lnTo>
                  <a:lnTo>
                    <a:pt x="119122" y="4809"/>
                  </a:lnTo>
                  <a:lnTo>
                    <a:pt x="120248" y="6381"/>
                  </a:lnTo>
                  <a:lnTo>
                    <a:pt x="122055" y="6370"/>
                  </a:lnTo>
                  <a:lnTo>
                    <a:pt x="1320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70"/>
            <p:cNvSpPr/>
            <p:nvPr>
              <p:custDataLst>
                <p:tags r:id="rId78"/>
              </p:custDataLst>
            </p:nvPr>
          </p:nvSpPr>
          <p:spPr>
            <a:xfrm>
              <a:off x="11106159" y="4524378"/>
              <a:ext cx="114292" cy="331488"/>
            </a:xfrm>
            <a:custGeom>
              <a:avLst/>
              <a:gdLst/>
              <a:ahLst/>
              <a:cxnLst/>
              <a:rect l="0" t="0" r="0" b="0"/>
              <a:pathLst>
                <a:path w="114292" h="331488">
                  <a:moveTo>
                    <a:pt x="114291" y="9522"/>
                  </a:moveTo>
                  <a:lnTo>
                    <a:pt x="114291" y="9522"/>
                  </a:lnTo>
                  <a:lnTo>
                    <a:pt x="114291" y="31"/>
                  </a:lnTo>
                  <a:lnTo>
                    <a:pt x="106089" y="0"/>
                  </a:lnTo>
                  <a:lnTo>
                    <a:pt x="97424" y="6544"/>
                  </a:lnTo>
                  <a:lnTo>
                    <a:pt x="91625" y="8198"/>
                  </a:lnTo>
                  <a:lnTo>
                    <a:pt x="89656" y="9698"/>
                  </a:lnTo>
                  <a:lnTo>
                    <a:pt x="77399" y="32237"/>
                  </a:lnTo>
                  <a:lnTo>
                    <a:pt x="58948" y="49914"/>
                  </a:lnTo>
                  <a:lnTo>
                    <a:pt x="35022" y="92206"/>
                  </a:lnTo>
                  <a:lnTo>
                    <a:pt x="15875" y="135240"/>
                  </a:lnTo>
                  <a:lnTo>
                    <a:pt x="2815" y="173683"/>
                  </a:lnTo>
                  <a:lnTo>
                    <a:pt x="237" y="218432"/>
                  </a:lnTo>
                  <a:lnTo>
                    <a:pt x="0" y="263301"/>
                  </a:lnTo>
                  <a:lnTo>
                    <a:pt x="1052" y="279214"/>
                  </a:lnTo>
                  <a:lnTo>
                    <a:pt x="7597" y="291102"/>
                  </a:lnTo>
                  <a:lnTo>
                    <a:pt x="41281" y="327011"/>
                  </a:lnTo>
                  <a:lnTo>
                    <a:pt x="50445" y="330545"/>
                  </a:lnTo>
                  <a:lnTo>
                    <a:pt x="55851" y="331487"/>
                  </a:lnTo>
                  <a:lnTo>
                    <a:pt x="67504" y="329712"/>
                  </a:lnTo>
                  <a:lnTo>
                    <a:pt x="95241" y="323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71"/>
            <p:cNvSpPr/>
            <p:nvPr>
              <p:custDataLst>
                <p:tags r:id="rId79"/>
              </p:custDataLst>
            </p:nvPr>
          </p:nvSpPr>
          <p:spPr>
            <a:xfrm>
              <a:off x="10715625" y="4829175"/>
              <a:ext cx="228601" cy="19017"/>
            </a:xfrm>
            <a:custGeom>
              <a:avLst/>
              <a:gdLst/>
              <a:ahLst/>
              <a:cxnLst/>
              <a:rect l="0" t="0" r="0" b="0"/>
              <a:pathLst>
                <a:path w="228601" h="19017">
                  <a:moveTo>
                    <a:pt x="0" y="9525"/>
                  </a:moveTo>
                  <a:lnTo>
                    <a:pt x="0" y="9525"/>
                  </a:lnTo>
                  <a:lnTo>
                    <a:pt x="0" y="19016"/>
                  </a:lnTo>
                  <a:lnTo>
                    <a:pt x="42563" y="17992"/>
                  </a:lnTo>
                  <a:lnTo>
                    <a:pt x="78250" y="10849"/>
                  </a:lnTo>
                  <a:lnTo>
                    <a:pt x="125330" y="9641"/>
                  </a:lnTo>
                  <a:lnTo>
                    <a:pt x="171648" y="9541"/>
                  </a:lnTo>
                  <a:lnTo>
                    <a:pt x="200084" y="670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72"/>
            <p:cNvSpPr/>
            <p:nvPr>
              <p:custDataLst>
                <p:tags r:id="rId80"/>
              </p:custDataLst>
            </p:nvPr>
          </p:nvSpPr>
          <p:spPr>
            <a:xfrm>
              <a:off x="10801465" y="4448294"/>
              <a:ext cx="199911" cy="28457"/>
            </a:xfrm>
            <a:custGeom>
              <a:avLst/>
              <a:gdLst/>
              <a:ahLst/>
              <a:cxnLst/>
              <a:rect l="0" t="0" r="0" b="0"/>
              <a:pathLst>
                <a:path w="199911" h="28457">
                  <a:moveTo>
                    <a:pt x="9410" y="28456"/>
                  </a:moveTo>
                  <a:lnTo>
                    <a:pt x="9410" y="28456"/>
                  </a:lnTo>
                  <a:lnTo>
                    <a:pt x="1208" y="28456"/>
                  </a:lnTo>
                  <a:lnTo>
                    <a:pt x="768" y="27398"/>
                  </a:lnTo>
                  <a:lnTo>
                    <a:pt x="0" y="20255"/>
                  </a:lnTo>
                  <a:lnTo>
                    <a:pt x="1021" y="19814"/>
                  </a:lnTo>
                  <a:lnTo>
                    <a:pt x="8096" y="19048"/>
                  </a:lnTo>
                  <a:lnTo>
                    <a:pt x="16755" y="12409"/>
                  </a:lnTo>
                  <a:lnTo>
                    <a:pt x="22553" y="10740"/>
                  </a:lnTo>
                  <a:lnTo>
                    <a:pt x="41443" y="8611"/>
                  </a:lnTo>
                  <a:lnTo>
                    <a:pt x="54062" y="2938"/>
                  </a:lnTo>
                  <a:lnTo>
                    <a:pt x="101618" y="0"/>
                  </a:lnTo>
                  <a:lnTo>
                    <a:pt x="126911" y="963"/>
                  </a:lnTo>
                  <a:lnTo>
                    <a:pt x="172629" y="9015"/>
                  </a:lnTo>
                  <a:lnTo>
                    <a:pt x="199910" y="18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73"/>
            <p:cNvSpPr/>
            <p:nvPr>
              <p:custDataLst>
                <p:tags r:id="rId81"/>
              </p:custDataLst>
            </p:nvPr>
          </p:nvSpPr>
          <p:spPr>
            <a:xfrm>
              <a:off x="10829925" y="4429244"/>
              <a:ext cx="104776" cy="390407"/>
            </a:xfrm>
            <a:custGeom>
              <a:avLst/>
              <a:gdLst/>
              <a:ahLst/>
              <a:cxnLst/>
              <a:rect l="0" t="0" r="0" b="0"/>
              <a:pathLst>
                <a:path w="104776" h="390407">
                  <a:moveTo>
                    <a:pt x="104775" y="18931"/>
                  </a:moveTo>
                  <a:lnTo>
                    <a:pt x="104775" y="18931"/>
                  </a:lnTo>
                  <a:lnTo>
                    <a:pt x="104775" y="0"/>
                  </a:lnTo>
                  <a:lnTo>
                    <a:pt x="104775" y="4973"/>
                  </a:lnTo>
                  <a:lnTo>
                    <a:pt x="103717" y="6451"/>
                  </a:lnTo>
                  <a:lnTo>
                    <a:pt x="99718" y="8093"/>
                  </a:lnTo>
                  <a:lnTo>
                    <a:pt x="98229" y="9589"/>
                  </a:lnTo>
                  <a:lnTo>
                    <a:pt x="96573" y="14074"/>
                  </a:lnTo>
                  <a:lnTo>
                    <a:pt x="92602" y="31475"/>
                  </a:lnTo>
                  <a:lnTo>
                    <a:pt x="87763" y="45579"/>
                  </a:lnTo>
                  <a:lnTo>
                    <a:pt x="83507" y="59282"/>
                  </a:lnTo>
                  <a:lnTo>
                    <a:pt x="79447" y="71790"/>
                  </a:lnTo>
                  <a:lnTo>
                    <a:pt x="68880" y="117620"/>
                  </a:lnTo>
                  <a:lnTo>
                    <a:pt x="59782" y="152960"/>
                  </a:lnTo>
                  <a:lnTo>
                    <a:pt x="49892" y="198937"/>
                  </a:lnTo>
                  <a:lnTo>
                    <a:pt x="40744" y="230484"/>
                  </a:lnTo>
                  <a:lnTo>
                    <a:pt x="31903" y="276370"/>
                  </a:lnTo>
                  <a:lnTo>
                    <a:pt x="23957" y="318709"/>
                  </a:lnTo>
                  <a:lnTo>
                    <a:pt x="16874" y="349241"/>
                  </a:lnTo>
                  <a:lnTo>
                    <a:pt x="12792" y="358352"/>
                  </a:lnTo>
                  <a:lnTo>
                    <a:pt x="9955" y="382552"/>
                  </a:lnTo>
                  <a:lnTo>
                    <a:pt x="8753" y="385170"/>
                  </a:lnTo>
                  <a:lnTo>
                    <a:pt x="6893" y="386916"/>
                  </a:lnTo>
                  <a:lnTo>
                    <a:pt x="0" y="390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74"/>
            <p:cNvSpPr/>
            <p:nvPr>
              <p:custDataLst>
                <p:tags r:id="rId82"/>
              </p:custDataLst>
            </p:nvPr>
          </p:nvSpPr>
          <p:spPr>
            <a:xfrm>
              <a:off x="10829972" y="4533900"/>
              <a:ext cx="114205" cy="161761"/>
            </a:xfrm>
            <a:custGeom>
              <a:avLst/>
              <a:gdLst/>
              <a:ahLst/>
              <a:cxnLst/>
              <a:rect l="0" t="0" r="0" b="0"/>
              <a:pathLst>
                <a:path w="114205" h="161761">
                  <a:moveTo>
                    <a:pt x="104728" y="9525"/>
                  </a:moveTo>
                  <a:lnTo>
                    <a:pt x="104728" y="9525"/>
                  </a:lnTo>
                  <a:lnTo>
                    <a:pt x="104728" y="392"/>
                  </a:lnTo>
                  <a:lnTo>
                    <a:pt x="104728" y="5566"/>
                  </a:lnTo>
                  <a:lnTo>
                    <a:pt x="104728" y="3179"/>
                  </a:lnTo>
                  <a:lnTo>
                    <a:pt x="103670" y="2120"/>
                  </a:lnTo>
                  <a:lnTo>
                    <a:pt x="95594" y="83"/>
                  </a:lnTo>
                  <a:lnTo>
                    <a:pt x="72541" y="0"/>
                  </a:lnTo>
                  <a:lnTo>
                    <a:pt x="70570" y="1059"/>
                  </a:lnTo>
                  <a:lnTo>
                    <a:pt x="69255" y="2823"/>
                  </a:lnTo>
                  <a:lnTo>
                    <a:pt x="66737" y="7604"/>
                  </a:lnTo>
                  <a:lnTo>
                    <a:pt x="62091" y="13257"/>
                  </a:lnTo>
                  <a:lnTo>
                    <a:pt x="56498" y="16475"/>
                  </a:lnTo>
                  <a:lnTo>
                    <a:pt x="53525" y="17334"/>
                  </a:lnTo>
                  <a:lnTo>
                    <a:pt x="39227" y="28654"/>
                  </a:lnTo>
                  <a:lnTo>
                    <a:pt x="33284" y="36725"/>
                  </a:lnTo>
                  <a:lnTo>
                    <a:pt x="27114" y="47217"/>
                  </a:lnTo>
                  <a:lnTo>
                    <a:pt x="6220" y="78027"/>
                  </a:lnTo>
                  <a:lnTo>
                    <a:pt x="2740" y="87948"/>
                  </a:lnTo>
                  <a:lnTo>
                    <a:pt x="0" y="126874"/>
                  </a:lnTo>
                  <a:lnTo>
                    <a:pt x="2797" y="133294"/>
                  </a:lnTo>
                  <a:lnTo>
                    <a:pt x="22345" y="155572"/>
                  </a:lnTo>
                  <a:lnTo>
                    <a:pt x="28602" y="159102"/>
                  </a:lnTo>
                  <a:lnTo>
                    <a:pt x="41243" y="161367"/>
                  </a:lnTo>
                  <a:lnTo>
                    <a:pt x="50757" y="161760"/>
                  </a:lnTo>
                  <a:lnTo>
                    <a:pt x="57105" y="159029"/>
                  </a:lnTo>
                  <a:lnTo>
                    <a:pt x="63454" y="155347"/>
                  </a:lnTo>
                  <a:lnTo>
                    <a:pt x="72978" y="152214"/>
                  </a:lnTo>
                  <a:lnTo>
                    <a:pt x="88853" y="139257"/>
                  </a:lnTo>
                  <a:lnTo>
                    <a:pt x="107903" y="112410"/>
                  </a:lnTo>
                  <a:lnTo>
                    <a:pt x="111429" y="102524"/>
                  </a:lnTo>
                  <a:lnTo>
                    <a:pt x="114204" y="58570"/>
                  </a:lnTo>
                  <a:lnTo>
                    <a:pt x="111409" y="49667"/>
                  </a:lnTo>
                  <a:lnTo>
                    <a:pt x="97774" y="28754"/>
                  </a:lnTo>
                  <a:lnTo>
                    <a:pt x="96918" y="25519"/>
                  </a:lnTo>
                  <a:lnTo>
                    <a:pt x="95287" y="23363"/>
                  </a:lnTo>
                  <a:lnTo>
                    <a:pt x="90654" y="20967"/>
                  </a:lnTo>
                  <a:lnTo>
                    <a:pt x="66802" y="19083"/>
                  </a:lnTo>
                  <a:lnTo>
                    <a:pt x="5710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75"/>
            <p:cNvSpPr/>
            <p:nvPr>
              <p:custDataLst>
                <p:tags r:id="rId83"/>
              </p:custDataLst>
            </p:nvPr>
          </p:nvSpPr>
          <p:spPr>
            <a:xfrm>
              <a:off x="10448925" y="4600575"/>
              <a:ext cx="200026" cy="24539"/>
            </a:xfrm>
            <a:custGeom>
              <a:avLst/>
              <a:gdLst/>
              <a:ahLst/>
              <a:cxnLst/>
              <a:rect l="0" t="0" r="0" b="0"/>
              <a:pathLst>
                <a:path w="200026" h="24539">
                  <a:moveTo>
                    <a:pt x="28575" y="0"/>
                  </a:moveTo>
                  <a:lnTo>
                    <a:pt x="28575" y="0"/>
                  </a:lnTo>
                  <a:lnTo>
                    <a:pt x="19085" y="0"/>
                  </a:lnTo>
                  <a:lnTo>
                    <a:pt x="9640" y="9409"/>
                  </a:lnTo>
                  <a:lnTo>
                    <a:pt x="4503" y="9491"/>
                  </a:lnTo>
                  <a:lnTo>
                    <a:pt x="3002" y="10561"/>
                  </a:lnTo>
                  <a:lnTo>
                    <a:pt x="2002" y="12332"/>
                  </a:lnTo>
                  <a:lnTo>
                    <a:pt x="1" y="19045"/>
                  </a:lnTo>
                  <a:lnTo>
                    <a:pt x="1" y="19047"/>
                  </a:lnTo>
                  <a:lnTo>
                    <a:pt x="0" y="19050"/>
                  </a:lnTo>
                  <a:lnTo>
                    <a:pt x="46345" y="19050"/>
                  </a:lnTo>
                  <a:lnTo>
                    <a:pt x="92516" y="19050"/>
                  </a:lnTo>
                  <a:lnTo>
                    <a:pt x="135355" y="19050"/>
                  </a:lnTo>
                  <a:lnTo>
                    <a:pt x="154090" y="19050"/>
                  </a:lnTo>
                  <a:lnTo>
                    <a:pt x="161265" y="21872"/>
                  </a:lnTo>
                  <a:lnTo>
                    <a:pt x="164660" y="24106"/>
                  </a:lnTo>
                  <a:lnTo>
                    <a:pt x="167980" y="24538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240"/>
          <p:cNvGrpSpPr/>
          <p:nvPr/>
        </p:nvGrpSpPr>
        <p:grpSpPr>
          <a:xfrm>
            <a:off x="9982200" y="5086350"/>
            <a:ext cx="1600082" cy="400051"/>
            <a:chOff x="9982200" y="5086350"/>
            <a:chExt cx="1600082" cy="400051"/>
          </a:xfrm>
        </p:grpSpPr>
        <p:sp>
          <p:nvSpPr>
            <p:cNvPr id="233" name="SMARTInkShape-976"/>
            <p:cNvSpPr/>
            <p:nvPr>
              <p:custDataLst>
                <p:tags r:id="rId62"/>
              </p:custDataLst>
            </p:nvPr>
          </p:nvSpPr>
          <p:spPr>
            <a:xfrm>
              <a:off x="11458575" y="5219700"/>
              <a:ext cx="123707" cy="266701"/>
            </a:xfrm>
            <a:custGeom>
              <a:avLst/>
              <a:gdLst/>
              <a:ahLst/>
              <a:cxnLst/>
              <a:rect l="0" t="0" r="0" b="0"/>
              <a:pathLst>
                <a:path w="123707" h="266701">
                  <a:moveTo>
                    <a:pt x="95250" y="0"/>
                  </a:moveTo>
                  <a:lnTo>
                    <a:pt x="95250" y="0"/>
                  </a:lnTo>
                  <a:lnTo>
                    <a:pt x="109441" y="14189"/>
                  </a:lnTo>
                  <a:lnTo>
                    <a:pt x="112139" y="19712"/>
                  </a:lnTo>
                  <a:lnTo>
                    <a:pt x="122464" y="64069"/>
                  </a:lnTo>
                  <a:lnTo>
                    <a:pt x="123706" y="101650"/>
                  </a:lnTo>
                  <a:lnTo>
                    <a:pt x="116198" y="127010"/>
                  </a:lnTo>
                  <a:lnTo>
                    <a:pt x="107345" y="152402"/>
                  </a:lnTo>
                  <a:lnTo>
                    <a:pt x="106489" y="158752"/>
                  </a:lnTo>
                  <a:lnTo>
                    <a:pt x="99892" y="171450"/>
                  </a:lnTo>
                  <a:lnTo>
                    <a:pt x="62426" y="213608"/>
                  </a:lnTo>
                  <a:lnTo>
                    <a:pt x="18988" y="24968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977"/>
            <p:cNvSpPr/>
            <p:nvPr>
              <p:custDataLst>
                <p:tags r:id="rId63"/>
              </p:custDataLst>
            </p:nvPr>
          </p:nvSpPr>
          <p:spPr>
            <a:xfrm>
              <a:off x="11382375" y="5314953"/>
              <a:ext cx="95251" cy="85293"/>
            </a:xfrm>
            <a:custGeom>
              <a:avLst/>
              <a:gdLst/>
              <a:ahLst/>
              <a:cxnLst/>
              <a:rect l="0" t="0" r="0" b="0"/>
              <a:pathLst>
                <a:path w="95251" h="85293">
                  <a:moveTo>
                    <a:pt x="57150" y="28572"/>
                  </a:moveTo>
                  <a:lnTo>
                    <a:pt x="57150" y="28572"/>
                  </a:lnTo>
                  <a:lnTo>
                    <a:pt x="57150" y="9532"/>
                  </a:lnTo>
                  <a:lnTo>
                    <a:pt x="47740" y="113"/>
                  </a:lnTo>
                  <a:lnTo>
                    <a:pt x="30295" y="0"/>
                  </a:lnTo>
                  <a:lnTo>
                    <a:pt x="10978" y="17607"/>
                  </a:lnTo>
                  <a:lnTo>
                    <a:pt x="9956" y="23677"/>
                  </a:lnTo>
                  <a:lnTo>
                    <a:pt x="8754" y="25309"/>
                  </a:lnTo>
                  <a:lnTo>
                    <a:pt x="4596" y="27121"/>
                  </a:lnTo>
                  <a:lnTo>
                    <a:pt x="3063" y="28663"/>
                  </a:lnTo>
                  <a:lnTo>
                    <a:pt x="403" y="36646"/>
                  </a:lnTo>
                  <a:lnTo>
                    <a:pt x="0" y="66234"/>
                  </a:lnTo>
                  <a:lnTo>
                    <a:pt x="17609" y="66669"/>
                  </a:lnTo>
                  <a:lnTo>
                    <a:pt x="26370" y="60125"/>
                  </a:lnTo>
                  <a:lnTo>
                    <a:pt x="36345" y="57539"/>
                  </a:lnTo>
                  <a:lnTo>
                    <a:pt x="47496" y="47741"/>
                  </a:lnTo>
                  <a:lnTo>
                    <a:pt x="47622" y="38492"/>
                  </a:lnTo>
                  <a:lnTo>
                    <a:pt x="56759" y="47240"/>
                  </a:lnTo>
                  <a:lnTo>
                    <a:pt x="57115" y="55789"/>
                  </a:lnTo>
                  <a:lnTo>
                    <a:pt x="84275" y="84271"/>
                  </a:lnTo>
                  <a:lnTo>
                    <a:pt x="90351" y="85292"/>
                  </a:lnTo>
                  <a:lnTo>
                    <a:pt x="91985" y="84378"/>
                  </a:lnTo>
                  <a:lnTo>
                    <a:pt x="93073" y="82709"/>
                  </a:lnTo>
                  <a:lnTo>
                    <a:pt x="95250" y="7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978"/>
            <p:cNvSpPr/>
            <p:nvPr>
              <p:custDataLst>
                <p:tags r:id="rId64"/>
              </p:custDataLst>
            </p:nvPr>
          </p:nvSpPr>
          <p:spPr>
            <a:xfrm>
              <a:off x="11220841" y="5334000"/>
              <a:ext cx="104385" cy="9526"/>
            </a:xfrm>
            <a:custGeom>
              <a:avLst/>
              <a:gdLst/>
              <a:ahLst/>
              <a:cxnLst/>
              <a:rect l="0" t="0" r="0" b="0"/>
              <a:pathLst>
                <a:path w="104385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41004" y="9525"/>
                  </a:lnTo>
                  <a:lnTo>
                    <a:pt x="47287" y="6703"/>
                  </a:lnTo>
                  <a:lnTo>
                    <a:pt x="53608" y="2980"/>
                  </a:lnTo>
                  <a:lnTo>
                    <a:pt x="64175" y="883"/>
                  </a:lnTo>
                  <a:lnTo>
                    <a:pt x="1043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979"/>
            <p:cNvSpPr/>
            <p:nvPr>
              <p:custDataLst>
                <p:tags r:id="rId65"/>
              </p:custDataLst>
            </p:nvPr>
          </p:nvSpPr>
          <p:spPr>
            <a:xfrm>
              <a:off x="11144290" y="5172075"/>
              <a:ext cx="114261" cy="238126"/>
            </a:xfrm>
            <a:custGeom>
              <a:avLst/>
              <a:gdLst/>
              <a:ahLst/>
              <a:cxnLst/>
              <a:rect l="0" t="0" r="0" b="0"/>
              <a:pathLst>
                <a:path w="114261" h="238126">
                  <a:moveTo>
                    <a:pt x="114260" y="0"/>
                  </a:moveTo>
                  <a:lnTo>
                    <a:pt x="114260" y="0"/>
                  </a:lnTo>
                  <a:lnTo>
                    <a:pt x="82078" y="0"/>
                  </a:lnTo>
                  <a:lnTo>
                    <a:pt x="75970" y="2822"/>
                  </a:lnTo>
                  <a:lnTo>
                    <a:pt x="72858" y="5056"/>
                  </a:lnTo>
                  <a:lnTo>
                    <a:pt x="69401" y="10361"/>
                  </a:lnTo>
                  <a:lnTo>
                    <a:pt x="68479" y="13257"/>
                  </a:lnTo>
                  <a:lnTo>
                    <a:pt x="61810" y="19298"/>
                  </a:lnTo>
                  <a:lnTo>
                    <a:pt x="53908" y="25510"/>
                  </a:lnTo>
                  <a:lnTo>
                    <a:pt x="25269" y="68527"/>
                  </a:lnTo>
                  <a:lnTo>
                    <a:pt x="15808" y="84040"/>
                  </a:lnTo>
                  <a:lnTo>
                    <a:pt x="1449" y="131538"/>
                  </a:lnTo>
                  <a:lnTo>
                    <a:pt x="0" y="179160"/>
                  </a:lnTo>
                  <a:lnTo>
                    <a:pt x="1020" y="212629"/>
                  </a:lnTo>
                  <a:lnTo>
                    <a:pt x="7566" y="224456"/>
                  </a:lnTo>
                  <a:lnTo>
                    <a:pt x="1901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980"/>
            <p:cNvSpPr/>
            <p:nvPr>
              <p:custDataLst>
                <p:tags r:id="rId66"/>
              </p:custDataLst>
            </p:nvPr>
          </p:nvSpPr>
          <p:spPr>
            <a:xfrm>
              <a:off x="10829925" y="53911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7644" y="0"/>
                  </a:lnTo>
                  <a:lnTo>
                    <a:pt x="60329" y="0"/>
                  </a:lnTo>
                  <a:lnTo>
                    <a:pt x="105021" y="8937"/>
                  </a:lnTo>
                  <a:lnTo>
                    <a:pt x="149240" y="9491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981"/>
            <p:cNvSpPr/>
            <p:nvPr>
              <p:custDataLst>
                <p:tags r:id="rId67"/>
              </p:custDataLst>
            </p:nvPr>
          </p:nvSpPr>
          <p:spPr>
            <a:xfrm>
              <a:off x="10906125" y="5099920"/>
              <a:ext cx="171451" cy="34056"/>
            </a:xfrm>
            <a:custGeom>
              <a:avLst/>
              <a:gdLst/>
              <a:ahLst/>
              <a:cxnLst/>
              <a:rect l="0" t="0" r="0" b="0"/>
              <a:pathLst>
                <a:path w="171451" h="34056">
                  <a:moveTo>
                    <a:pt x="0" y="24530"/>
                  </a:moveTo>
                  <a:lnTo>
                    <a:pt x="0" y="24530"/>
                  </a:lnTo>
                  <a:lnTo>
                    <a:pt x="0" y="10341"/>
                  </a:lnTo>
                  <a:lnTo>
                    <a:pt x="1058" y="8720"/>
                  </a:lnTo>
                  <a:lnTo>
                    <a:pt x="2824" y="7640"/>
                  </a:lnTo>
                  <a:lnTo>
                    <a:pt x="9702" y="5765"/>
                  </a:lnTo>
                  <a:lnTo>
                    <a:pt x="26752" y="4446"/>
                  </a:lnTo>
                  <a:lnTo>
                    <a:pt x="36937" y="434"/>
                  </a:lnTo>
                  <a:lnTo>
                    <a:pt x="41558" y="0"/>
                  </a:lnTo>
                  <a:lnTo>
                    <a:pt x="88137" y="6354"/>
                  </a:lnTo>
                  <a:lnTo>
                    <a:pt x="106819" y="12983"/>
                  </a:lnTo>
                  <a:lnTo>
                    <a:pt x="124430" y="17228"/>
                  </a:lnTo>
                  <a:lnTo>
                    <a:pt x="171450" y="34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982"/>
            <p:cNvSpPr/>
            <p:nvPr>
              <p:custDataLst>
                <p:tags r:id="rId68"/>
              </p:custDataLst>
            </p:nvPr>
          </p:nvSpPr>
          <p:spPr>
            <a:xfrm>
              <a:off x="10925175" y="5095991"/>
              <a:ext cx="95251" cy="285635"/>
            </a:xfrm>
            <a:custGeom>
              <a:avLst/>
              <a:gdLst/>
              <a:ahLst/>
              <a:cxnLst/>
              <a:rect l="0" t="0" r="0" b="0"/>
              <a:pathLst>
                <a:path w="95251" h="285635">
                  <a:moveTo>
                    <a:pt x="95250" y="9409"/>
                  </a:moveTo>
                  <a:lnTo>
                    <a:pt x="95250" y="9409"/>
                  </a:lnTo>
                  <a:lnTo>
                    <a:pt x="95250" y="1208"/>
                  </a:lnTo>
                  <a:lnTo>
                    <a:pt x="94192" y="767"/>
                  </a:lnTo>
                  <a:lnTo>
                    <a:pt x="87048" y="0"/>
                  </a:lnTo>
                  <a:lnTo>
                    <a:pt x="86608" y="1020"/>
                  </a:lnTo>
                  <a:lnTo>
                    <a:pt x="84668" y="45402"/>
                  </a:lnTo>
                  <a:lnTo>
                    <a:pt x="77524" y="68411"/>
                  </a:lnTo>
                  <a:lnTo>
                    <a:pt x="73552" y="95796"/>
                  </a:lnTo>
                  <a:lnTo>
                    <a:pt x="53820" y="139623"/>
                  </a:lnTo>
                  <a:lnTo>
                    <a:pt x="38056" y="182744"/>
                  </a:lnTo>
                  <a:lnTo>
                    <a:pt x="18583" y="228898"/>
                  </a:lnTo>
                  <a:lnTo>
                    <a:pt x="12208" y="244835"/>
                  </a:lnTo>
                  <a:lnTo>
                    <a:pt x="9658" y="252684"/>
                  </a:lnTo>
                  <a:lnTo>
                    <a:pt x="2222" y="266347"/>
                  </a:lnTo>
                  <a:lnTo>
                    <a:pt x="0" y="285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983"/>
            <p:cNvSpPr/>
            <p:nvPr>
              <p:custDataLst>
                <p:tags r:id="rId69"/>
              </p:custDataLst>
            </p:nvPr>
          </p:nvSpPr>
          <p:spPr>
            <a:xfrm>
              <a:off x="10915665" y="5172078"/>
              <a:ext cx="133336" cy="142834"/>
            </a:xfrm>
            <a:custGeom>
              <a:avLst/>
              <a:gdLst/>
              <a:ahLst/>
              <a:cxnLst/>
              <a:rect l="0" t="0" r="0" b="0"/>
              <a:pathLst>
                <a:path w="133336" h="142834">
                  <a:moveTo>
                    <a:pt x="133335" y="19047"/>
                  </a:moveTo>
                  <a:lnTo>
                    <a:pt x="133335" y="19047"/>
                  </a:lnTo>
                  <a:lnTo>
                    <a:pt x="133335" y="10846"/>
                  </a:lnTo>
                  <a:lnTo>
                    <a:pt x="132277" y="10405"/>
                  </a:lnTo>
                  <a:lnTo>
                    <a:pt x="128278" y="9914"/>
                  </a:lnTo>
                  <a:lnTo>
                    <a:pt x="126789" y="8726"/>
                  </a:lnTo>
                  <a:lnTo>
                    <a:pt x="125133" y="4582"/>
                  </a:lnTo>
                  <a:lnTo>
                    <a:pt x="123633" y="3053"/>
                  </a:lnTo>
                  <a:lnTo>
                    <a:pt x="119144" y="1355"/>
                  </a:lnTo>
                  <a:lnTo>
                    <a:pt x="87473" y="0"/>
                  </a:lnTo>
                  <a:lnTo>
                    <a:pt x="77395" y="6544"/>
                  </a:lnTo>
                  <a:lnTo>
                    <a:pt x="63021" y="9698"/>
                  </a:lnTo>
                  <a:lnTo>
                    <a:pt x="48146" y="19709"/>
                  </a:lnTo>
                  <a:lnTo>
                    <a:pt x="6338" y="60325"/>
                  </a:lnTo>
                  <a:lnTo>
                    <a:pt x="2809" y="66673"/>
                  </a:lnTo>
                  <a:lnTo>
                    <a:pt x="542" y="79372"/>
                  </a:lnTo>
                  <a:lnTo>
                    <a:pt x="0" y="117079"/>
                  </a:lnTo>
                  <a:lnTo>
                    <a:pt x="2814" y="123647"/>
                  </a:lnTo>
                  <a:lnTo>
                    <a:pt x="5046" y="126881"/>
                  </a:lnTo>
                  <a:lnTo>
                    <a:pt x="10348" y="130473"/>
                  </a:lnTo>
                  <a:lnTo>
                    <a:pt x="13243" y="131431"/>
                  </a:lnTo>
                  <a:lnTo>
                    <a:pt x="15175" y="133128"/>
                  </a:lnTo>
                  <a:lnTo>
                    <a:pt x="17320" y="137835"/>
                  </a:lnTo>
                  <a:lnTo>
                    <a:pt x="20009" y="139514"/>
                  </a:lnTo>
                  <a:lnTo>
                    <a:pt x="37277" y="142577"/>
                  </a:lnTo>
                  <a:lnTo>
                    <a:pt x="51097" y="142833"/>
                  </a:lnTo>
                  <a:lnTo>
                    <a:pt x="57274" y="140033"/>
                  </a:lnTo>
                  <a:lnTo>
                    <a:pt x="79369" y="120481"/>
                  </a:lnTo>
                  <a:lnTo>
                    <a:pt x="82892" y="114224"/>
                  </a:lnTo>
                  <a:lnTo>
                    <a:pt x="85515" y="107914"/>
                  </a:lnTo>
                  <a:lnTo>
                    <a:pt x="91884" y="98412"/>
                  </a:lnTo>
                  <a:lnTo>
                    <a:pt x="95300" y="88894"/>
                  </a:lnTo>
                  <a:lnTo>
                    <a:pt x="101488" y="79371"/>
                  </a:lnTo>
                  <a:lnTo>
                    <a:pt x="103790" y="68789"/>
                  </a:lnTo>
                  <a:lnTo>
                    <a:pt x="104722" y="40371"/>
                  </a:lnTo>
                  <a:lnTo>
                    <a:pt x="97215" y="28036"/>
                  </a:lnTo>
                  <a:lnTo>
                    <a:pt x="95350" y="19573"/>
                  </a:lnTo>
                  <a:lnTo>
                    <a:pt x="87046" y="10892"/>
                  </a:lnTo>
                  <a:lnTo>
                    <a:pt x="7618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984"/>
            <p:cNvSpPr/>
            <p:nvPr>
              <p:custDataLst>
                <p:tags r:id="rId70"/>
              </p:custDataLst>
            </p:nvPr>
          </p:nvSpPr>
          <p:spPr>
            <a:xfrm>
              <a:off x="10620506" y="5114925"/>
              <a:ext cx="190370" cy="180976"/>
            </a:xfrm>
            <a:custGeom>
              <a:avLst/>
              <a:gdLst/>
              <a:ahLst/>
              <a:cxnLst/>
              <a:rect l="0" t="0" r="0" b="0"/>
              <a:pathLst>
                <a:path w="190370" h="180976">
                  <a:moveTo>
                    <a:pt x="18919" y="19050"/>
                  </a:moveTo>
                  <a:lnTo>
                    <a:pt x="18919" y="19050"/>
                  </a:lnTo>
                  <a:lnTo>
                    <a:pt x="28053" y="9917"/>
                  </a:lnTo>
                  <a:lnTo>
                    <a:pt x="28329" y="4585"/>
                  </a:lnTo>
                  <a:lnTo>
                    <a:pt x="29426" y="3056"/>
                  </a:lnTo>
                  <a:lnTo>
                    <a:pt x="31215" y="2037"/>
                  </a:lnTo>
                  <a:lnTo>
                    <a:pt x="45774" y="119"/>
                  </a:lnTo>
                  <a:lnTo>
                    <a:pt x="88806" y="0"/>
                  </a:lnTo>
                  <a:lnTo>
                    <a:pt x="95137" y="2822"/>
                  </a:lnTo>
                  <a:lnTo>
                    <a:pt x="112680" y="17609"/>
                  </a:lnTo>
                  <a:lnTo>
                    <a:pt x="113729" y="23680"/>
                  </a:lnTo>
                  <a:lnTo>
                    <a:pt x="114129" y="41403"/>
                  </a:lnTo>
                  <a:lnTo>
                    <a:pt x="111330" y="47682"/>
                  </a:lnTo>
                  <a:lnTo>
                    <a:pt x="98978" y="63507"/>
                  </a:lnTo>
                  <a:lnTo>
                    <a:pt x="93058" y="76201"/>
                  </a:lnTo>
                  <a:lnTo>
                    <a:pt x="86795" y="82550"/>
                  </a:lnTo>
                  <a:lnTo>
                    <a:pt x="41215" y="120650"/>
                  </a:lnTo>
                  <a:lnTo>
                    <a:pt x="22099" y="138642"/>
                  </a:lnTo>
                  <a:lnTo>
                    <a:pt x="15747" y="140994"/>
                  </a:lnTo>
                  <a:lnTo>
                    <a:pt x="13629" y="142679"/>
                  </a:lnTo>
                  <a:lnTo>
                    <a:pt x="1358" y="160160"/>
                  </a:lnTo>
                  <a:lnTo>
                    <a:pt x="0" y="169971"/>
                  </a:lnTo>
                  <a:lnTo>
                    <a:pt x="4966" y="176068"/>
                  </a:lnTo>
                  <a:lnTo>
                    <a:pt x="10247" y="178795"/>
                  </a:lnTo>
                  <a:lnTo>
                    <a:pt x="26439" y="180688"/>
                  </a:lnTo>
                  <a:lnTo>
                    <a:pt x="55087" y="179892"/>
                  </a:lnTo>
                  <a:lnTo>
                    <a:pt x="102532" y="171841"/>
                  </a:lnTo>
                  <a:lnTo>
                    <a:pt x="149489" y="171466"/>
                  </a:lnTo>
                  <a:lnTo>
                    <a:pt x="164420" y="171453"/>
                  </a:lnTo>
                  <a:lnTo>
                    <a:pt x="171075" y="174273"/>
                  </a:lnTo>
                  <a:lnTo>
                    <a:pt x="177560" y="177997"/>
                  </a:lnTo>
                  <a:lnTo>
                    <a:pt x="190369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985"/>
            <p:cNvSpPr/>
            <p:nvPr>
              <p:custDataLst>
                <p:tags r:id="rId71"/>
              </p:custDataLst>
            </p:nvPr>
          </p:nvSpPr>
          <p:spPr>
            <a:xfrm>
              <a:off x="10401300" y="52006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4534" y="0"/>
                  </a:lnTo>
                  <a:lnTo>
                    <a:pt x="89176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986"/>
            <p:cNvSpPr/>
            <p:nvPr>
              <p:custDataLst>
                <p:tags r:id="rId72"/>
              </p:custDataLst>
            </p:nvPr>
          </p:nvSpPr>
          <p:spPr>
            <a:xfrm>
              <a:off x="10287000" y="5086350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28575" y="0"/>
                  </a:moveTo>
                  <a:lnTo>
                    <a:pt x="28575" y="0"/>
                  </a:lnTo>
                  <a:lnTo>
                    <a:pt x="28575" y="14465"/>
                  </a:lnTo>
                  <a:lnTo>
                    <a:pt x="25751" y="19834"/>
                  </a:lnTo>
                  <a:lnTo>
                    <a:pt x="20373" y="26849"/>
                  </a:lnTo>
                  <a:lnTo>
                    <a:pt x="19310" y="35838"/>
                  </a:lnTo>
                  <a:lnTo>
                    <a:pt x="19165" y="41681"/>
                  </a:lnTo>
                  <a:lnTo>
                    <a:pt x="9789" y="82296"/>
                  </a:lnTo>
                  <a:lnTo>
                    <a:pt x="9643" y="8878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987"/>
            <p:cNvSpPr/>
            <p:nvPr>
              <p:custDataLst>
                <p:tags r:id="rId73"/>
              </p:custDataLst>
            </p:nvPr>
          </p:nvSpPr>
          <p:spPr>
            <a:xfrm>
              <a:off x="9991725" y="5181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6867" y="6545"/>
                  </a:lnTo>
                  <a:lnTo>
                    <a:pt x="25694" y="8642"/>
                  </a:lnTo>
                  <a:lnTo>
                    <a:pt x="31880" y="9133"/>
                  </a:lnTo>
                  <a:lnTo>
                    <a:pt x="33954" y="10321"/>
                  </a:lnTo>
                  <a:lnTo>
                    <a:pt x="35337" y="12173"/>
                  </a:lnTo>
                  <a:lnTo>
                    <a:pt x="36257" y="14465"/>
                  </a:lnTo>
                  <a:lnTo>
                    <a:pt x="37930" y="15994"/>
                  </a:lnTo>
                  <a:lnTo>
                    <a:pt x="42611" y="17692"/>
                  </a:lnTo>
                  <a:lnTo>
                    <a:pt x="88904" y="19047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988"/>
            <p:cNvSpPr/>
            <p:nvPr>
              <p:custDataLst>
                <p:tags r:id="rId74"/>
              </p:custDataLst>
            </p:nvPr>
          </p:nvSpPr>
          <p:spPr>
            <a:xfrm>
              <a:off x="9982200" y="51054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4475" y="0"/>
                  </a:lnTo>
                  <a:lnTo>
                    <a:pt x="89096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241"/>
          <p:cNvGrpSpPr/>
          <p:nvPr/>
        </p:nvGrpSpPr>
        <p:grpSpPr>
          <a:xfrm>
            <a:off x="9896475" y="5857875"/>
            <a:ext cx="342378" cy="285751"/>
            <a:chOff x="9896475" y="5857875"/>
            <a:chExt cx="342378" cy="285751"/>
          </a:xfrm>
        </p:grpSpPr>
        <p:sp>
          <p:nvSpPr>
            <p:cNvPr id="247" name="SMARTInkShape-989"/>
            <p:cNvSpPr/>
            <p:nvPr>
              <p:custDataLst>
                <p:tags r:id="rId59"/>
              </p:custDataLst>
            </p:nvPr>
          </p:nvSpPr>
          <p:spPr>
            <a:xfrm>
              <a:off x="10088343" y="5857875"/>
              <a:ext cx="150510" cy="285751"/>
            </a:xfrm>
            <a:custGeom>
              <a:avLst/>
              <a:gdLst/>
              <a:ahLst/>
              <a:cxnLst/>
              <a:rect l="0" t="0" r="0" b="0"/>
              <a:pathLst>
                <a:path w="150510" h="285751">
                  <a:moveTo>
                    <a:pt x="27207" y="0"/>
                  </a:moveTo>
                  <a:lnTo>
                    <a:pt x="27207" y="0"/>
                  </a:lnTo>
                  <a:lnTo>
                    <a:pt x="0" y="0"/>
                  </a:lnTo>
                  <a:lnTo>
                    <a:pt x="6954" y="0"/>
                  </a:lnTo>
                  <a:lnTo>
                    <a:pt x="15523" y="6545"/>
                  </a:lnTo>
                  <a:lnTo>
                    <a:pt x="24333" y="9701"/>
                  </a:lnTo>
                  <a:lnTo>
                    <a:pt x="68680" y="44476"/>
                  </a:lnTo>
                  <a:lnTo>
                    <a:pt x="105141" y="78052"/>
                  </a:lnTo>
                  <a:lnTo>
                    <a:pt x="125506" y="106510"/>
                  </a:lnTo>
                  <a:lnTo>
                    <a:pt x="129102" y="116482"/>
                  </a:lnTo>
                  <a:lnTo>
                    <a:pt x="131761" y="126912"/>
                  </a:lnTo>
                  <a:lnTo>
                    <a:pt x="148382" y="159748"/>
                  </a:lnTo>
                  <a:lnTo>
                    <a:pt x="150509" y="179251"/>
                  </a:lnTo>
                  <a:lnTo>
                    <a:pt x="147977" y="188323"/>
                  </a:lnTo>
                  <a:lnTo>
                    <a:pt x="134535" y="216898"/>
                  </a:lnTo>
                  <a:lnTo>
                    <a:pt x="132059" y="224458"/>
                  </a:lnTo>
                  <a:lnTo>
                    <a:pt x="127430" y="231345"/>
                  </a:lnTo>
                  <a:lnTo>
                    <a:pt x="91064" y="260339"/>
                  </a:lnTo>
                  <a:lnTo>
                    <a:pt x="81693" y="263873"/>
                  </a:lnTo>
                  <a:lnTo>
                    <a:pt x="71531" y="266502"/>
                  </a:lnTo>
                  <a:lnTo>
                    <a:pt x="56384" y="276813"/>
                  </a:lnTo>
                  <a:lnTo>
                    <a:pt x="49699" y="281778"/>
                  </a:lnTo>
                  <a:lnTo>
                    <a:pt x="36732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990"/>
            <p:cNvSpPr/>
            <p:nvPr>
              <p:custDataLst>
                <p:tags r:id="rId60"/>
              </p:custDataLst>
            </p:nvPr>
          </p:nvSpPr>
          <p:spPr>
            <a:xfrm>
              <a:off x="9915572" y="5991225"/>
              <a:ext cx="238079" cy="38101"/>
            </a:xfrm>
            <a:custGeom>
              <a:avLst/>
              <a:gdLst/>
              <a:ahLst/>
              <a:cxnLst/>
              <a:rect l="0" t="0" r="0" b="0"/>
              <a:pathLst>
                <a:path w="238079" h="38101">
                  <a:moveTo>
                    <a:pt x="28528" y="19050"/>
                  </a:moveTo>
                  <a:lnTo>
                    <a:pt x="28528" y="19050"/>
                  </a:lnTo>
                  <a:lnTo>
                    <a:pt x="23471" y="24106"/>
                  </a:lnTo>
                  <a:lnTo>
                    <a:pt x="18167" y="26589"/>
                  </a:lnTo>
                  <a:lnTo>
                    <a:pt x="15271" y="27251"/>
                  </a:lnTo>
                  <a:lnTo>
                    <a:pt x="24" y="38044"/>
                  </a:lnTo>
                  <a:lnTo>
                    <a:pt x="0" y="38063"/>
                  </a:lnTo>
                  <a:lnTo>
                    <a:pt x="45942" y="38100"/>
                  </a:lnTo>
                  <a:lnTo>
                    <a:pt x="63562" y="37042"/>
                  </a:lnTo>
                  <a:lnTo>
                    <a:pt x="89148" y="30561"/>
                  </a:lnTo>
                  <a:lnTo>
                    <a:pt x="132772" y="25927"/>
                  </a:lnTo>
                  <a:lnTo>
                    <a:pt x="155017" y="21087"/>
                  </a:lnTo>
                  <a:lnTo>
                    <a:pt x="199376" y="16407"/>
                  </a:lnTo>
                  <a:lnTo>
                    <a:pt x="2380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991"/>
            <p:cNvSpPr/>
            <p:nvPr>
              <p:custDataLst>
                <p:tags r:id="rId61"/>
              </p:custDataLst>
            </p:nvPr>
          </p:nvSpPr>
          <p:spPr>
            <a:xfrm>
              <a:off x="9896475" y="5924550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45697" y="9525"/>
                  </a:lnTo>
                  <a:lnTo>
                    <a:pt x="89195" y="9525"/>
                  </a:lnTo>
                  <a:lnTo>
                    <a:pt x="136189" y="9525"/>
                  </a:lnTo>
                  <a:lnTo>
                    <a:pt x="180388" y="9525"/>
                  </a:lnTo>
                  <a:lnTo>
                    <a:pt x="193414" y="10583"/>
                  </a:lnTo>
                  <a:lnTo>
                    <a:pt x="230571" y="18462"/>
                  </a:lnTo>
                  <a:lnTo>
                    <a:pt x="241118" y="19846"/>
                  </a:lnTo>
                  <a:lnTo>
                    <a:pt x="2571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242"/>
          <p:cNvGrpSpPr/>
          <p:nvPr/>
        </p:nvGrpSpPr>
        <p:grpSpPr>
          <a:xfrm>
            <a:off x="10343405" y="5867410"/>
            <a:ext cx="1743702" cy="523866"/>
            <a:chOff x="10343405" y="5867410"/>
            <a:chExt cx="1743702" cy="523866"/>
          </a:xfrm>
        </p:grpSpPr>
        <p:sp>
          <p:nvSpPr>
            <p:cNvPr id="251" name="SMARTInkShape-992"/>
            <p:cNvSpPr/>
            <p:nvPr>
              <p:custDataLst>
                <p:tags r:id="rId40"/>
              </p:custDataLst>
            </p:nvPr>
          </p:nvSpPr>
          <p:spPr>
            <a:xfrm>
              <a:off x="11478016" y="6124575"/>
              <a:ext cx="152010" cy="9526"/>
            </a:xfrm>
            <a:custGeom>
              <a:avLst/>
              <a:gdLst/>
              <a:ahLst/>
              <a:cxnLst/>
              <a:rect l="0" t="0" r="0" b="0"/>
              <a:pathLst>
                <a:path w="152010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36823" y="9525"/>
                  </a:lnTo>
                  <a:lnTo>
                    <a:pt x="45429" y="6703"/>
                  </a:lnTo>
                  <a:lnTo>
                    <a:pt x="53839" y="2980"/>
                  </a:lnTo>
                  <a:lnTo>
                    <a:pt x="99007" y="78"/>
                  </a:lnTo>
                  <a:lnTo>
                    <a:pt x="146436" y="0"/>
                  </a:lnTo>
                  <a:lnTo>
                    <a:pt x="152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993"/>
            <p:cNvSpPr/>
            <p:nvPr>
              <p:custDataLst>
                <p:tags r:id="rId41"/>
              </p:custDataLst>
            </p:nvPr>
          </p:nvSpPr>
          <p:spPr>
            <a:xfrm>
              <a:off x="11296650" y="61912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45534" y="9525"/>
                  </a:lnTo>
                  <a:lnTo>
                    <a:pt x="93091" y="952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994"/>
            <p:cNvSpPr/>
            <p:nvPr>
              <p:custDataLst>
                <p:tags r:id="rId42"/>
              </p:custDataLst>
            </p:nvPr>
          </p:nvSpPr>
          <p:spPr>
            <a:xfrm>
              <a:off x="11201400" y="6076960"/>
              <a:ext cx="19051" cy="200016"/>
            </a:xfrm>
            <a:custGeom>
              <a:avLst/>
              <a:gdLst/>
              <a:ahLst/>
              <a:cxnLst/>
              <a:rect l="0" t="0" r="0" b="0"/>
              <a:pathLst>
                <a:path w="19051" h="200016">
                  <a:moveTo>
                    <a:pt x="9525" y="9515"/>
                  </a:moveTo>
                  <a:lnTo>
                    <a:pt x="9525" y="9515"/>
                  </a:lnTo>
                  <a:lnTo>
                    <a:pt x="9525" y="383"/>
                  </a:lnTo>
                  <a:lnTo>
                    <a:pt x="391" y="0"/>
                  </a:lnTo>
                  <a:lnTo>
                    <a:pt x="0" y="45524"/>
                  </a:lnTo>
                  <a:lnTo>
                    <a:pt x="0" y="92231"/>
                  </a:lnTo>
                  <a:lnTo>
                    <a:pt x="1058" y="129979"/>
                  </a:lnTo>
                  <a:lnTo>
                    <a:pt x="8202" y="159134"/>
                  </a:lnTo>
                  <a:lnTo>
                    <a:pt x="9490" y="193511"/>
                  </a:lnTo>
                  <a:lnTo>
                    <a:pt x="10560" y="195679"/>
                  </a:lnTo>
                  <a:lnTo>
                    <a:pt x="12332" y="197124"/>
                  </a:lnTo>
                  <a:lnTo>
                    <a:pt x="19050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995"/>
            <p:cNvSpPr/>
            <p:nvPr>
              <p:custDataLst>
                <p:tags r:id="rId43"/>
              </p:custDataLst>
            </p:nvPr>
          </p:nvSpPr>
          <p:spPr>
            <a:xfrm>
              <a:off x="10926498" y="6200775"/>
              <a:ext cx="122503" cy="19040"/>
            </a:xfrm>
            <a:custGeom>
              <a:avLst/>
              <a:gdLst/>
              <a:ahLst/>
              <a:cxnLst/>
              <a:rect l="0" t="0" r="0" b="0"/>
              <a:pathLst>
                <a:path w="122503" h="19040">
                  <a:moveTo>
                    <a:pt x="8202" y="0"/>
                  </a:moveTo>
                  <a:lnTo>
                    <a:pt x="8202" y="0"/>
                  </a:lnTo>
                  <a:lnTo>
                    <a:pt x="8202" y="5056"/>
                  </a:lnTo>
                  <a:lnTo>
                    <a:pt x="7144" y="6545"/>
                  </a:lnTo>
                  <a:lnTo>
                    <a:pt x="5378" y="7539"/>
                  </a:lnTo>
                  <a:lnTo>
                    <a:pt x="3145" y="8201"/>
                  </a:lnTo>
                  <a:lnTo>
                    <a:pt x="1656" y="9701"/>
                  </a:lnTo>
                  <a:lnTo>
                    <a:pt x="0" y="14189"/>
                  </a:lnTo>
                  <a:lnTo>
                    <a:pt x="618" y="15810"/>
                  </a:lnTo>
                  <a:lnTo>
                    <a:pt x="2088" y="16890"/>
                  </a:lnTo>
                  <a:lnTo>
                    <a:pt x="6994" y="18623"/>
                  </a:lnTo>
                  <a:lnTo>
                    <a:pt x="30561" y="19039"/>
                  </a:lnTo>
                  <a:lnTo>
                    <a:pt x="76338" y="9917"/>
                  </a:lnTo>
                  <a:lnTo>
                    <a:pt x="12250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996"/>
            <p:cNvSpPr/>
            <p:nvPr>
              <p:custDataLst>
                <p:tags r:id="rId44"/>
              </p:custDataLst>
            </p:nvPr>
          </p:nvSpPr>
          <p:spPr>
            <a:xfrm>
              <a:off x="10953750" y="60864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1880" y="4469"/>
                  </a:lnTo>
                  <a:lnTo>
                    <a:pt x="46370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997"/>
            <p:cNvSpPr/>
            <p:nvPr>
              <p:custDataLst>
                <p:tags r:id="rId45"/>
              </p:custDataLst>
            </p:nvPr>
          </p:nvSpPr>
          <p:spPr>
            <a:xfrm>
              <a:off x="10820400" y="5972175"/>
              <a:ext cx="47495" cy="228601"/>
            </a:xfrm>
            <a:custGeom>
              <a:avLst/>
              <a:gdLst/>
              <a:ahLst/>
              <a:cxnLst/>
              <a:rect l="0" t="0" r="0" b="0"/>
              <a:pathLst>
                <a:path w="47495" h="2286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10323" y="16247"/>
                  </a:lnTo>
                  <a:lnTo>
                    <a:pt x="28808" y="38122"/>
                  </a:lnTo>
                  <a:lnTo>
                    <a:pt x="31905" y="41290"/>
                  </a:lnTo>
                  <a:lnTo>
                    <a:pt x="35347" y="50454"/>
                  </a:lnTo>
                  <a:lnTo>
                    <a:pt x="46139" y="92240"/>
                  </a:lnTo>
                  <a:lnTo>
                    <a:pt x="47494" y="135246"/>
                  </a:lnTo>
                  <a:lnTo>
                    <a:pt x="46542" y="164219"/>
                  </a:lnTo>
                  <a:lnTo>
                    <a:pt x="34364" y="196734"/>
                  </a:lnTo>
                  <a:lnTo>
                    <a:pt x="25233" y="21081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998"/>
            <p:cNvSpPr/>
            <p:nvPr>
              <p:custDataLst>
                <p:tags r:id="rId46"/>
              </p:custDataLst>
            </p:nvPr>
          </p:nvSpPr>
          <p:spPr>
            <a:xfrm>
              <a:off x="10668004" y="6067463"/>
              <a:ext cx="95247" cy="95213"/>
            </a:xfrm>
            <a:custGeom>
              <a:avLst/>
              <a:gdLst/>
              <a:ahLst/>
              <a:cxnLst/>
              <a:rect l="0" t="0" r="0" b="0"/>
              <a:pathLst>
                <a:path w="95247" h="95213">
                  <a:moveTo>
                    <a:pt x="57146" y="66637"/>
                  </a:moveTo>
                  <a:lnTo>
                    <a:pt x="57146" y="66637"/>
                  </a:lnTo>
                  <a:lnTo>
                    <a:pt x="57146" y="58436"/>
                  </a:lnTo>
                  <a:lnTo>
                    <a:pt x="63692" y="49769"/>
                  </a:lnTo>
                  <a:lnTo>
                    <a:pt x="65788" y="40944"/>
                  </a:lnTo>
                  <a:lnTo>
                    <a:pt x="66636" y="20882"/>
                  </a:lnTo>
                  <a:lnTo>
                    <a:pt x="58468" y="10975"/>
                  </a:lnTo>
                  <a:lnTo>
                    <a:pt x="57537" y="4872"/>
                  </a:lnTo>
                  <a:lnTo>
                    <a:pt x="56348" y="3235"/>
                  </a:lnTo>
                  <a:lnTo>
                    <a:pt x="54498" y="2144"/>
                  </a:lnTo>
                  <a:lnTo>
                    <a:pt x="47469" y="250"/>
                  </a:lnTo>
                  <a:lnTo>
                    <a:pt x="34484" y="0"/>
                  </a:lnTo>
                  <a:lnTo>
                    <a:pt x="32513" y="1046"/>
                  </a:lnTo>
                  <a:lnTo>
                    <a:pt x="31198" y="2801"/>
                  </a:lnTo>
                  <a:lnTo>
                    <a:pt x="30322" y="5030"/>
                  </a:lnTo>
                  <a:lnTo>
                    <a:pt x="28680" y="6515"/>
                  </a:lnTo>
                  <a:lnTo>
                    <a:pt x="18441" y="11723"/>
                  </a:lnTo>
                  <a:lnTo>
                    <a:pt x="6227" y="22629"/>
                  </a:lnTo>
                  <a:lnTo>
                    <a:pt x="2766" y="28733"/>
                  </a:lnTo>
                  <a:lnTo>
                    <a:pt x="544" y="41276"/>
                  </a:lnTo>
                  <a:lnTo>
                    <a:pt x="0" y="70205"/>
                  </a:lnTo>
                  <a:lnTo>
                    <a:pt x="1057" y="72191"/>
                  </a:lnTo>
                  <a:lnTo>
                    <a:pt x="2821" y="73514"/>
                  </a:lnTo>
                  <a:lnTo>
                    <a:pt x="7602" y="76043"/>
                  </a:lnTo>
                  <a:lnTo>
                    <a:pt x="16243" y="82359"/>
                  </a:lnTo>
                  <a:lnTo>
                    <a:pt x="26739" y="85249"/>
                  </a:lnTo>
                  <a:lnTo>
                    <a:pt x="33085" y="85557"/>
                  </a:lnTo>
                  <a:lnTo>
                    <a:pt x="38691" y="82807"/>
                  </a:lnTo>
                  <a:lnTo>
                    <a:pt x="57139" y="66645"/>
                  </a:lnTo>
                  <a:lnTo>
                    <a:pt x="57144" y="66639"/>
                  </a:lnTo>
                  <a:lnTo>
                    <a:pt x="57145" y="66637"/>
                  </a:lnTo>
                  <a:lnTo>
                    <a:pt x="65348" y="74838"/>
                  </a:lnTo>
                  <a:lnTo>
                    <a:pt x="67469" y="83505"/>
                  </a:lnTo>
                  <a:lnTo>
                    <a:pt x="74837" y="93461"/>
                  </a:lnTo>
                  <a:lnTo>
                    <a:pt x="78414" y="94434"/>
                  </a:lnTo>
                  <a:lnTo>
                    <a:pt x="95246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999"/>
            <p:cNvSpPr/>
            <p:nvPr>
              <p:custDataLst>
                <p:tags r:id="rId47"/>
              </p:custDataLst>
            </p:nvPr>
          </p:nvSpPr>
          <p:spPr>
            <a:xfrm>
              <a:off x="11544312" y="6124705"/>
              <a:ext cx="85583" cy="152256"/>
            </a:xfrm>
            <a:custGeom>
              <a:avLst/>
              <a:gdLst/>
              <a:ahLst/>
              <a:cxnLst/>
              <a:rect l="0" t="0" r="0" b="0"/>
              <a:pathLst>
                <a:path w="85583" h="152256">
                  <a:moveTo>
                    <a:pt x="66663" y="28445"/>
                  </a:moveTo>
                  <a:lnTo>
                    <a:pt x="66663" y="28445"/>
                  </a:lnTo>
                  <a:lnTo>
                    <a:pt x="66663" y="11112"/>
                  </a:lnTo>
                  <a:lnTo>
                    <a:pt x="58461" y="1344"/>
                  </a:lnTo>
                  <a:lnTo>
                    <a:pt x="54903" y="525"/>
                  </a:lnTo>
                  <a:lnTo>
                    <a:pt x="49055" y="0"/>
                  </a:lnTo>
                  <a:lnTo>
                    <a:pt x="15736" y="31751"/>
                  </a:lnTo>
                  <a:lnTo>
                    <a:pt x="12279" y="40850"/>
                  </a:lnTo>
                  <a:lnTo>
                    <a:pt x="9684" y="50892"/>
                  </a:lnTo>
                  <a:lnTo>
                    <a:pt x="3330" y="63554"/>
                  </a:lnTo>
                  <a:lnTo>
                    <a:pt x="75" y="107732"/>
                  </a:lnTo>
                  <a:lnTo>
                    <a:pt x="0" y="126440"/>
                  </a:lnTo>
                  <a:lnTo>
                    <a:pt x="2815" y="133029"/>
                  </a:lnTo>
                  <a:lnTo>
                    <a:pt x="13246" y="145883"/>
                  </a:lnTo>
                  <a:lnTo>
                    <a:pt x="19287" y="149431"/>
                  </a:lnTo>
                  <a:lnTo>
                    <a:pt x="26731" y="151709"/>
                  </a:lnTo>
                  <a:lnTo>
                    <a:pt x="51838" y="152255"/>
                  </a:lnTo>
                  <a:lnTo>
                    <a:pt x="57605" y="149441"/>
                  </a:lnTo>
                  <a:lnTo>
                    <a:pt x="69930" y="139012"/>
                  </a:lnTo>
                  <a:lnTo>
                    <a:pt x="73408" y="132972"/>
                  </a:lnTo>
                  <a:lnTo>
                    <a:pt x="74335" y="129880"/>
                  </a:lnTo>
                  <a:lnTo>
                    <a:pt x="76011" y="127818"/>
                  </a:lnTo>
                  <a:lnTo>
                    <a:pt x="82367" y="123858"/>
                  </a:lnTo>
                  <a:lnTo>
                    <a:pt x="84227" y="119182"/>
                  </a:lnTo>
                  <a:lnTo>
                    <a:pt x="85582" y="101353"/>
                  </a:lnTo>
                  <a:lnTo>
                    <a:pt x="82832" y="95068"/>
                  </a:lnTo>
                  <a:lnTo>
                    <a:pt x="79140" y="88747"/>
                  </a:lnTo>
                  <a:lnTo>
                    <a:pt x="76771" y="76065"/>
                  </a:lnTo>
                  <a:lnTo>
                    <a:pt x="76576" y="72892"/>
                  </a:lnTo>
                  <a:lnTo>
                    <a:pt x="75389" y="70777"/>
                  </a:lnTo>
                  <a:lnTo>
                    <a:pt x="73538" y="69365"/>
                  </a:lnTo>
                  <a:lnTo>
                    <a:pt x="68661" y="66741"/>
                  </a:lnTo>
                  <a:lnTo>
                    <a:pt x="62964" y="62046"/>
                  </a:lnTo>
                  <a:lnTo>
                    <a:pt x="59727" y="56432"/>
                  </a:lnTo>
                  <a:lnTo>
                    <a:pt x="57479" y="47614"/>
                  </a:lnTo>
                  <a:lnTo>
                    <a:pt x="57138" y="37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00"/>
            <p:cNvSpPr/>
            <p:nvPr>
              <p:custDataLst>
                <p:tags r:id="rId48"/>
              </p:custDataLst>
            </p:nvPr>
          </p:nvSpPr>
          <p:spPr>
            <a:xfrm>
              <a:off x="11563350" y="6086475"/>
              <a:ext cx="38101" cy="257176"/>
            </a:xfrm>
            <a:custGeom>
              <a:avLst/>
              <a:gdLst/>
              <a:ahLst/>
              <a:cxnLst/>
              <a:rect l="0" t="0" r="0" b="0"/>
              <a:pathLst>
                <a:path w="38101" h="257176">
                  <a:moveTo>
                    <a:pt x="38100" y="0"/>
                  </a:moveTo>
                  <a:lnTo>
                    <a:pt x="38100" y="0"/>
                  </a:lnTo>
                  <a:lnTo>
                    <a:pt x="28584" y="0"/>
                  </a:lnTo>
                  <a:lnTo>
                    <a:pt x="23522" y="5056"/>
                  </a:lnTo>
                  <a:lnTo>
                    <a:pt x="21037" y="10361"/>
                  </a:lnTo>
                  <a:lnTo>
                    <a:pt x="19059" y="55861"/>
                  </a:lnTo>
                  <a:lnTo>
                    <a:pt x="17993" y="79747"/>
                  </a:lnTo>
                  <a:lnTo>
                    <a:pt x="10408" y="112020"/>
                  </a:lnTo>
                  <a:lnTo>
                    <a:pt x="9602" y="154957"/>
                  </a:lnTo>
                  <a:lnTo>
                    <a:pt x="8473" y="192563"/>
                  </a:lnTo>
                  <a:lnTo>
                    <a:pt x="1987" y="21152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01"/>
            <p:cNvSpPr/>
            <p:nvPr>
              <p:custDataLst>
                <p:tags r:id="rId49"/>
              </p:custDataLst>
            </p:nvPr>
          </p:nvSpPr>
          <p:spPr>
            <a:xfrm>
              <a:off x="10572861" y="5935399"/>
              <a:ext cx="123715" cy="255852"/>
            </a:xfrm>
            <a:custGeom>
              <a:avLst/>
              <a:gdLst/>
              <a:ahLst/>
              <a:cxnLst/>
              <a:rect l="0" t="0" r="0" b="0"/>
              <a:pathLst>
                <a:path w="123715" h="255852">
                  <a:moveTo>
                    <a:pt x="123714" y="8201"/>
                  </a:moveTo>
                  <a:lnTo>
                    <a:pt x="123714" y="8201"/>
                  </a:lnTo>
                  <a:lnTo>
                    <a:pt x="123714" y="3145"/>
                  </a:lnTo>
                  <a:lnTo>
                    <a:pt x="122656" y="1656"/>
                  </a:lnTo>
                  <a:lnTo>
                    <a:pt x="120890" y="662"/>
                  </a:lnTo>
                  <a:lnTo>
                    <a:pt x="118657" y="0"/>
                  </a:lnTo>
                  <a:lnTo>
                    <a:pt x="117168" y="617"/>
                  </a:lnTo>
                  <a:lnTo>
                    <a:pt x="116176" y="2087"/>
                  </a:lnTo>
                  <a:lnTo>
                    <a:pt x="114580" y="6993"/>
                  </a:lnTo>
                  <a:lnTo>
                    <a:pt x="111541" y="7665"/>
                  </a:lnTo>
                  <a:lnTo>
                    <a:pt x="109249" y="7843"/>
                  </a:lnTo>
                  <a:lnTo>
                    <a:pt x="103880" y="10863"/>
                  </a:lnTo>
                  <a:lnTo>
                    <a:pt x="72901" y="39998"/>
                  </a:lnTo>
                  <a:lnTo>
                    <a:pt x="39976" y="84651"/>
                  </a:lnTo>
                  <a:lnTo>
                    <a:pt x="12667" y="127626"/>
                  </a:lnTo>
                  <a:lnTo>
                    <a:pt x="1780" y="160688"/>
                  </a:lnTo>
                  <a:lnTo>
                    <a:pt x="0" y="202067"/>
                  </a:lnTo>
                  <a:lnTo>
                    <a:pt x="980" y="219925"/>
                  </a:lnTo>
                  <a:lnTo>
                    <a:pt x="4959" y="228595"/>
                  </a:lnTo>
                  <a:lnTo>
                    <a:pt x="28464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02"/>
            <p:cNvSpPr/>
            <p:nvPr>
              <p:custDataLst>
                <p:tags r:id="rId50"/>
              </p:custDataLst>
            </p:nvPr>
          </p:nvSpPr>
          <p:spPr>
            <a:xfrm>
              <a:off x="10343405" y="6229350"/>
              <a:ext cx="162671" cy="9526"/>
            </a:xfrm>
            <a:custGeom>
              <a:avLst/>
              <a:gdLst/>
              <a:ahLst/>
              <a:cxnLst/>
              <a:rect l="0" t="0" r="0" b="0"/>
              <a:pathLst>
                <a:path w="162671" h="9526">
                  <a:moveTo>
                    <a:pt x="19795" y="9525"/>
                  </a:moveTo>
                  <a:lnTo>
                    <a:pt x="19795" y="9525"/>
                  </a:lnTo>
                  <a:lnTo>
                    <a:pt x="0" y="9525"/>
                  </a:lnTo>
                  <a:lnTo>
                    <a:pt x="5654" y="9525"/>
                  </a:lnTo>
                  <a:lnTo>
                    <a:pt x="11040" y="6703"/>
                  </a:lnTo>
                  <a:lnTo>
                    <a:pt x="16961" y="2980"/>
                  </a:lnTo>
                  <a:lnTo>
                    <a:pt x="29387" y="588"/>
                  </a:lnTo>
                  <a:lnTo>
                    <a:pt x="75261" y="10"/>
                  </a:lnTo>
                  <a:lnTo>
                    <a:pt x="121807" y="8937"/>
                  </a:lnTo>
                  <a:lnTo>
                    <a:pt x="141781" y="9409"/>
                  </a:lnTo>
                  <a:lnTo>
                    <a:pt x="150916" y="6651"/>
                  </a:lnTo>
                  <a:lnTo>
                    <a:pt x="1626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03"/>
            <p:cNvSpPr/>
            <p:nvPr>
              <p:custDataLst>
                <p:tags r:id="rId51"/>
              </p:custDataLst>
            </p:nvPr>
          </p:nvSpPr>
          <p:spPr>
            <a:xfrm>
              <a:off x="10353675" y="5876948"/>
              <a:ext cx="171451" cy="28553"/>
            </a:xfrm>
            <a:custGeom>
              <a:avLst/>
              <a:gdLst/>
              <a:ahLst/>
              <a:cxnLst/>
              <a:rect l="0" t="0" r="0" b="0"/>
              <a:pathLst>
                <a:path w="171451" h="28553">
                  <a:moveTo>
                    <a:pt x="0" y="28552"/>
                  </a:moveTo>
                  <a:lnTo>
                    <a:pt x="0" y="28552"/>
                  </a:lnTo>
                  <a:lnTo>
                    <a:pt x="0" y="14087"/>
                  </a:lnTo>
                  <a:lnTo>
                    <a:pt x="3175" y="12558"/>
                  </a:lnTo>
                  <a:lnTo>
                    <a:pt x="24603" y="9904"/>
                  </a:lnTo>
                  <a:lnTo>
                    <a:pt x="38413" y="2016"/>
                  </a:lnTo>
                  <a:lnTo>
                    <a:pt x="82729" y="0"/>
                  </a:lnTo>
                  <a:lnTo>
                    <a:pt x="130066" y="1036"/>
                  </a:lnTo>
                  <a:lnTo>
                    <a:pt x="161270" y="11736"/>
                  </a:lnTo>
                  <a:lnTo>
                    <a:pt x="171450" y="1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04"/>
            <p:cNvSpPr/>
            <p:nvPr>
              <p:custDataLst>
                <p:tags r:id="rId52"/>
              </p:custDataLst>
            </p:nvPr>
          </p:nvSpPr>
          <p:spPr>
            <a:xfrm>
              <a:off x="10439400" y="5867410"/>
              <a:ext cx="57151" cy="342891"/>
            </a:xfrm>
            <a:custGeom>
              <a:avLst/>
              <a:gdLst/>
              <a:ahLst/>
              <a:cxnLst/>
              <a:rect l="0" t="0" r="0" b="0"/>
              <a:pathLst>
                <a:path w="57151" h="342891">
                  <a:moveTo>
                    <a:pt x="57150" y="9515"/>
                  </a:moveTo>
                  <a:lnTo>
                    <a:pt x="57150" y="9515"/>
                  </a:lnTo>
                  <a:lnTo>
                    <a:pt x="57150" y="0"/>
                  </a:lnTo>
                  <a:lnTo>
                    <a:pt x="52093" y="5050"/>
                  </a:lnTo>
                  <a:lnTo>
                    <a:pt x="49612" y="10353"/>
                  </a:lnTo>
                  <a:lnTo>
                    <a:pt x="42603" y="54537"/>
                  </a:lnTo>
                  <a:lnTo>
                    <a:pt x="38364" y="99506"/>
                  </a:lnTo>
                  <a:lnTo>
                    <a:pt x="38135" y="143427"/>
                  </a:lnTo>
                  <a:lnTo>
                    <a:pt x="30566" y="190564"/>
                  </a:lnTo>
                  <a:lnTo>
                    <a:pt x="22291" y="237067"/>
                  </a:lnTo>
                  <a:lnTo>
                    <a:pt x="14420" y="277541"/>
                  </a:lnTo>
                  <a:lnTo>
                    <a:pt x="4899" y="320224"/>
                  </a:lnTo>
                  <a:lnTo>
                    <a:pt x="0" y="342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05"/>
            <p:cNvSpPr/>
            <p:nvPr>
              <p:custDataLst>
                <p:tags r:id="rId53"/>
              </p:custDataLst>
            </p:nvPr>
          </p:nvSpPr>
          <p:spPr>
            <a:xfrm>
              <a:off x="10401848" y="5943727"/>
              <a:ext cx="123278" cy="180799"/>
            </a:xfrm>
            <a:custGeom>
              <a:avLst/>
              <a:gdLst/>
              <a:ahLst/>
              <a:cxnLst/>
              <a:rect l="0" t="0" r="0" b="0"/>
              <a:pathLst>
                <a:path w="123278" h="180799">
                  <a:moveTo>
                    <a:pt x="123277" y="18923"/>
                  </a:moveTo>
                  <a:lnTo>
                    <a:pt x="123277" y="18923"/>
                  </a:lnTo>
                  <a:lnTo>
                    <a:pt x="115075" y="18923"/>
                  </a:lnTo>
                  <a:lnTo>
                    <a:pt x="114635" y="17865"/>
                  </a:lnTo>
                  <a:lnTo>
                    <a:pt x="114143" y="13867"/>
                  </a:lnTo>
                  <a:lnTo>
                    <a:pt x="112954" y="12378"/>
                  </a:lnTo>
                  <a:lnTo>
                    <a:pt x="108812" y="10722"/>
                  </a:lnTo>
                  <a:lnTo>
                    <a:pt x="107284" y="9222"/>
                  </a:lnTo>
                  <a:lnTo>
                    <a:pt x="105586" y="4734"/>
                  </a:lnTo>
                  <a:lnTo>
                    <a:pt x="104075" y="3113"/>
                  </a:lnTo>
                  <a:lnTo>
                    <a:pt x="99574" y="1313"/>
                  </a:lnTo>
                  <a:lnTo>
                    <a:pt x="81873" y="0"/>
                  </a:lnTo>
                  <a:lnTo>
                    <a:pt x="79800" y="1016"/>
                  </a:lnTo>
                  <a:lnTo>
                    <a:pt x="78417" y="2752"/>
                  </a:lnTo>
                  <a:lnTo>
                    <a:pt x="77495" y="4967"/>
                  </a:lnTo>
                  <a:lnTo>
                    <a:pt x="74765" y="6444"/>
                  </a:lnTo>
                  <a:lnTo>
                    <a:pt x="61866" y="9581"/>
                  </a:lnTo>
                  <a:lnTo>
                    <a:pt x="47489" y="16764"/>
                  </a:lnTo>
                  <a:lnTo>
                    <a:pt x="44177" y="17483"/>
                  </a:lnTo>
                  <a:lnTo>
                    <a:pt x="37675" y="23928"/>
                  </a:lnTo>
                  <a:lnTo>
                    <a:pt x="32315" y="32789"/>
                  </a:lnTo>
                  <a:lnTo>
                    <a:pt x="20799" y="60218"/>
                  </a:lnTo>
                  <a:lnTo>
                    <a:pt x="3609" y="88692"/>
                  </a:lnTo>
                  <a:lnTo>
                    <a:pt x="683" y="101567"/>
                  </a:lnTo>
                  <a:lnTo>
                    <a:pt x="0" y="112451"/>
                  </a:lnTo>
                  <a:lnTo>
                    <a:pt x="4670" y="130478"/>
                  </a:lnTo>
                  <a:lnTo>
                    <a:pt x="23054" y="164819"/>
                  </a:lnTo>
                  <a:lnTo>
                    <a:pt x="31611" y="174453"/>
                  </a:lnTo>
                  <a:lnTo>
                    <a:pt x="40556" y="178006"/>
                  </a:lnTo>
                  <a:lnTo>
                    <a:pt x="78713" y="180798"/>
                  </a:lnTo>
                  <a:lnTo>
                    <a:pt x="85125" y="178004"/>
                  </a:lnTo>
                  <a:lnTo>
                    <a:pt x="107399" y="158457"/>
                  </a:lnTo>
                  <a:lnTo>
                    <a:pt x="110928" y="152199"/>
                  </a:lnTo>
                  <a:lnTo>
                    <a:pt x="112916" y="139904"/>
                  </a:lnTo>
                  <a:lnTo>
                    <a:pt x="113703" y="111390"/>
                  </a:lnTo>
                  <a:lnTo>
                    <a:pt x="103429" y="69991"/>
                  </a:lnTo>
                  <a:lnTo>
                    <a:pt x="91004" y="53883"/>
                  </a:lnTo>
                  <a:lnTo>
                    <a:pt x="79782" y="41155"/>
                  </a:lnTo>
                  <a:lnTo>
                    <a:pt x="76195" y="30330"/>
                  </a:lnTo>
                  <a:lnTo>
                    <a:pt x="75652" y="18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06"/>
            <p:cNvSpPr/>
            <p:nvPr>
              <p:custDataLst>
                <p:tags r:id="rId54"/>
              </p:custDataLst>
            </p:nvPr>
          </p:nvSpPr>
          <p:spPr>
            <a:xfrm>
              <a:off x="11449050" y="6362700"/>
              <a:ext cx="142876" cy="28460"/>
            </a:xfrm>
            <a:custGeom>
              <a:avLst/>
              <a:gdLst/>
              <a:ahLst/>
              <a:cxnLst/>
              <a:rect l="0" t="0" r="0" b="0"/>
              <a:pathLst>
                <a:path w="142876" h="28460">
                  <a:moveTo>
                    <a:pt x="0" y="19050"/>
                  </a:moveTo>
                  <a:lnTo>
                    <a:pt x="0" y="19050"/>
                  </a:lnTo>
                  <a:lnTo>
                    <a:pt x="0" y="28459"/>
                  </a:lnTo>
                  <a:lnTo>
                    <a:pt x="0" y="20363"/>
                  </a:lnTo>
                  <a:lnTo>
                    <a:pt x="1058" y="19926"/>
                  </a:lnTo>
                  <a:lnTo>
                    <a:pt x="25694" y="17999"/>
                  </a:lnTo>
                  <a:lnTo>
                    <a:pt x="36071" y="12506"/>
                  </a:lnTo>
                  <a:lnTo>
                    <a:pt x="82466" y="9603"/>
                  </a:lnTo>
                  <a:lnTo>
                    <a:pt x="99340" y="84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07"/>
            <p:cNvSpPr/>
            <p:nvPr>
              <p:custDataLst>
                <p:tags r:id="rId55"/>
              </p:custDataLst>
            </p:nvPr>
          </p:nvSpPr>
          <p:spPr>
            <a:xfrm>
              <a:off x="11710449" y="6096000"/>
              <a:ext cx="110077" cy="266701"/>
            </a:xfrm>
            <a:custGeom>
              <a:avLst/>
              <a:gdLst/>
              <a:ahLst/>
              <a:cxnLst/>
              <a:rect l="0" t="0" r="0" b="0"/>
              <a:pathLst>
                <a:path w="110077" h="266701">
                  <a:moveTo>
                    <a:pt x="110076" y="0"/>
                  </a:moveTo>
                  <a:lnTo>
                    <a:pt x="110076" y="0"/>
                  </a:lnTo>
                  <a:lnTo>
                    <a:pt x="101874" y="0"/>
                  </a:lnTo>
                  <a:lnTo>
                    <a:pt x="56076" y="44476"/>
                  </a:lnTo>
                  <a:lnTo>
                    <a:pt x="43397" y="59977"/>
                  </a:lnTo>
                  <a:lnTo>
                    <a:pt x="26468" y="88214"/>
                  </a:lnTo>
                  <a:lnTo>
                    <a:pt x="12512" y="101515"/>
                  </a:lnTo>
                  <a:lnTo>
                    <a:pt x="8507" y="112499"/>
                  </a:lnTo>
                  <a:lnTo>
                    <a:pt x="0" y="155656"/>
                  </a:lnTo>
                  <a:lnTo>
                    <a:pt x="4898" y="200030"/>
                  </a:lnTo>
                  <a:lnTo>
                    <a:pt x="5220" y="220369"/>
                  </a:lnTo>
                  <a:lnTo>
                    <a:pt x="8088" y="227764"/>
                  </a:lnTo>
                  <a:lnTo>
                    <a:pt x="21543" y="249853"/>
                  </a:lnTo>
                  <a:lnTo>
                    <a:pt x="40258" y="263078"/>
                  </a:lnTo>
                  <a:lnTo>
                    <a:pt x="46591" y="265090"/>
                  </a:lnTo>
                  <a:lnTo>
                    <a:pt x="71976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008"/>
            <p:cNvSpPr/>
            <p:nvPr>
              <p:custDataLst>
                <p:tags r:id="rId56"/>
              </p:custDataLst>
            </p:nvPr>
          </p:nvSpPr>
          <p:spPr>
            <a:xfrm>
              <a:off x="11820534" y="6267450"/>
              <a:ext cx="66667" cy="9516"/>
            </a:xfrm>
            <a:custGeom>
              <a:avLst/>
              <a:gdLst/>
              <a:ahLst/>
              <a:cxnLst/>
              <a:rect l="0" t="0" r="0" b="0"/>
              <a:pathLst>
                <a:path w="66667" h="9516">
                  <a:moveTo>
                    <a:pt x="9516" y="0"/>
                  </a:moveTo>
                  <a:lnTo>
                    <a:pt x="9516" y="0"/>
                  </a:lnTo>
                  <a:lnTo>
                    <a:pt x="382" y="0"/>
                  </a:lnTo>
                  <a:lnTo>
                    <a:pt x="0" y="9132"/>
                  </a:lnTo>
                  <a:lnTo>
                    <a:pt x="14182" y="9515"/>
                  </a:lnTo>
                  <a:lnTo>
                    <a:pt x="19702" y="6698"/>
                  </a:lnTo>
                  <a:lnTo>
                    <a:pt x="25685" y="2977"/>
                  </a:lnTo>
                  <a:lnTo>
                    <a:pt x="38150" y="588"/>
                  </a:lnTo>
                  <a:lnTo>
                    <a:pt x="666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09"/>
            <p:cNvSpPr/>
            <p:nvPr>
              <p:custDataLst>
                <p:tags r:id="rId57"/>
              </p:custDataLst>
            </p:nvPr>
          </p:nvSpPr>
          <p:spPr>
            <a:xfrm>
              <a:off x="11945686" y="6220227"/>
              <a:ext cx="93915" cy="85324"/>
            </a:xfrm>
            <a:custGeom>
              <a:avLst/>
              <a:gdLst/>
              <a:ahLst/>
              <a:cxnLst/>
              <a:rect l="0" t="0" r="0" b="0"/>
              <a:pathLst>
                <a:path w="93915" h="85324">
                  <a:moveTo>
                    <a:pt x="65339" y="37698"/>
                  </a:moveTo>
                  <a:lnTo>
                    <a:pt x="65339" y="37698"/>
                  </a:lnTo>
                  <a:lnTo>
                    <a:pt x="65339" y="20006"/>
                  </a:lnTo>
                  <a:lnTo>
                    <a:pt x="64281" y="19554"/>
                  </a:lnTo>
                  <a:lnTo>
                    <a:pt x="57137" y="18767"/>
                  </a:lnTo>
                  <a:lnTo>
                    <a:pt x="56402" y="15878"/>
                  </a:lnTo>
                  <a:lnTo>
                    <a:pt x="56205" y="13626"/>
                  </a:lnTo>
                  <a:lnTo>
                    <a:pt x="55016" y="12126"/>
                  </a:lnTo>
                  <a:lnTo>
                    <a:pt x="46137" y="8328"/>
                  </a:lnTo>
                  <a:lnTo>
                    <a:pt x="38208" y="956"/>
                  </a:lnTo>
                  <a:lnTo>
                    <a:pt x="32135" y="0"/>
                  </a:lnTo>
                  <a:lnTo>
                    <a:pt x="26592" y="2599"/>
                  </a:lnTo>
                  <a:lnTo>
                    <a:pt x="19469" y="7835"/>
                  </a:lnTo>
                  <a:lnTo>
                    <a:pt x="13177" y="8741"/>
                  </a:lnTo>
                  <a:lnTo>
                    <a:pt x="11515" y="9927"/>
                  </a:lnTo>
                  <a:lnTo>
                    <a:pt x="10406" y="11776"/>
                  </a:lnTo>
                  <a:lnTo>
                    <a:pt x="8844" y="19434"/>
                  </a:lnTo>
                  <a:lnTo>
                    <a:pt x="8318" y="26446"/>
                  </a:lnTo>
                  <a:lnTo>
                    <a:pt x="1668" y="35436"/>
                  </a:lnTo>
                  <a:lnTo>
                    <a:pt x="0" y="41279"/>
                  </a:lnTo>
                  <a:lnTo>
                    <a:pt x="613" y="44319"/>
                  </a:lnTo>
                  <a:lnTo>
                    <a:pt x="7385" y="56576"/>
                  </a:lnTo>
                  <a:lnTo>
                    <a:pt x="8084" y="64787"/>
                  </a:lnTo>
                  <a:lnTo>
                    <a:pt x="9176" y="65282"/>
                  </a:lnTo>
                  <a:lnTo>
                    <a:pt x="25797" y="66262"/>
                  </a:lnTo>
                  <a:lnTo>
                    <a:pt x="35314" y="58071"/>
                  </a:lnTo>
                  <a:lnTo>
                    <a:pt x="45859" y="56782"/>
                  </a:lnTo>
                  <a:lnTo>
                    <a:pt x="46287" y="47339"/>
                  </a:lnTo>
                  <a:lnTo>
                    <a:pt x="54490" y="55435"/>
                  </a:lnTo>
                  <a:lnTo>
                    <a:pt x="55423" y="61416"/>
                  </a:lnTo>
                  <a:lnTo>
                    <a:pt x="56612" y="63035"/>
                  </a:lnTo>
                  <a:lnTo>
                    <a:pt x="63980" y="65847"/>
                  </a:lnTo>
                  <a:lnTo>
                    <a:pt x="64735" y="68906"/>
                  </a:lnTo>
                  <a:lnTo>
                    <a:pt x="64937" y="71203"/>
                  </a:lnTo>
                  <a:lnTo>
                    <a:pt x="67983" y="76578"/>
                  </a:lnTo>
                  <a:lnTo>
                    <a:pt x="73505" y="83596"/>
                  </a:lnTo>
                  <a:lnTo>
                    <a:pt x="77082" y="84556"/>
                  </a:lnTo>
                  <a:lnTo>
                    <a:pt x="93914" y="85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10"/>
            <p:cNvSpPr/>
            <p:nvPr>
              <p:custDataLst>
                <p:tags r:id="rId58"/>
              </p:custDataLst>
            </p:nvPr>
          </p:nvSpPr>
          <p:spPr>
            <a:xfrm>
              <a:off x="12011025" y="6153150"/>
              <a:ext cx="76082" cy="238126"/>
            </a:xfrm>
            <a:custGeom>
              <a:avLst/>
              <a:gdLst/>
              <a:ahLst/>
              <a:cxnLst/>
              <a:rect l="0" t="0" r="0" b="0"/>
              <a:pathLst>
                <a:path w="76082" h="238126">
                  <a:moveTo>
                    <a:pt x="57150" y="0"/>
                  </a:moveTo>
                  <a:lnTo>
                    <a:pt x="57150" y="0"/>
                  </a:lnTo>
                  <a:lnTo>
                    <a:pt x="57150" y="13257"/>
                  </a:lnTo>
                  <a:lnTo>
                    <a:pt x="59974" y="19298"/>
                  </a:lnTo>
                  <a:lnTo>
                    <a:pt x="63696" y="25510"/>
                  </a:lnTo>
                  <a:lnTo>
                    <a:pt x="66087" y="38122"/>
                  </a:lnTo>
                  <a:lnTo>
                    <a:pt x="67473" y="45518"/>
                  </a:lnTo>
                  <a:lnTo>
                    <a:pt x="74162" y="67513"/>
                  </a:lnTo>
                  <a:lnTo>
                    <a:pt x="76081" y="111174"/>
                  </a:lnTo>
                  <a:lnTo>
                    <a:pt x="65435" y="155578"/>
                  </a:lnTo>
                  <a:lnTo>
                    <a:pt x="53842" y="174626"/>
                  </a:lnTo>
                  <a:lnTo>
                    <a:pt x="47352" y="19261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243"/>
          <p:cNvGrpSpPr/>
          <p:nvPr/>
        </p:nvGrpSpPr>
        <p:grpSpPr>
          <a:xfrm>
            <a:off x="8858284" y="6364022"/>
            <a:ext cx="2533617" cy="379679"/>
            <a:chOff x="8858284" y="6364022"/>
            <a:chExt cx="2533617" cy="379679"/>
          </a:xfrm>
        </p:grpSpPr>
        <p:sp>
          <p:nvSpPr>
            <p:cNvPr id="271" name="SMARTInkShape-1011"/>
            <p:cNvSpPr/>
            <p:nvPr>
              <p:custDataLst>
                <p:tags r:id="rId18"/>
              </p:custDataLst>
            </p:nvPr>
          </p:nvSpPr>
          <p:spPr>
            <a:xfrm>
              <a:off x="8915400" y="6591416"/>
              <a:ext cx="257176" cy="9410"/>
            </a:xfrm>
            <a:custGeom>
              <a:avLst/>
              <a:gdLst/>
              <a:ahLst/>
              <a:cxnLst/>
              <a:rect l="0" t="0" r="0" b="0"/>
              <a:pathLst>
                <a:path w="257176" h="9410">
                  <a:moveTo>
                    <a:pt x="0" y="9409"/>
                  </a:moveTo>
                  <a:lnTo>
                    <a:pt x="0" y="9409"/>
                  </a:lnTo>
                  <a:lnTo>
                    <a:pt x="42562" y="9409"/>
                  </a:lnTo>
                  <a:lnTo>
                    <a:pt x="86034" y="9409"/>
                  </a:lnTo>
                  <a:lnTo>
                    <a:pt x="116556" y="6587"/>
                  </a:lnTo>
                  <a:lnTo>
                    <a:pt x="161165" y="767"/>
                  </a:lnTo>
                  <a:lnTo>
                    <a:pt x="201387" y="0"/>
                  </a:lnTo>
                  <a:lnTo>
                    <a:pt x="248416" y="8533"/>
                  </a:lnTo>
                  <a:lnTo>
                    <a:pt x="25717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012"/>
            <p:cNvSpPr/>
            <p:nvPr>
              <p:custDataLst>
                <p:tags r:id="rId19"/>
              </p:custDataLst>
            </p:nvPr>
          </p:nvSpPr>
          <p:spPr>
            <a:xfrm>
              <a:off x="8858284" y="6648450"/>
              <a:ext cx="295242" cy="37982"/>
            </a:xfrm>
            <a:custGeom>
              <a:avLst/>
              <a:gdLst/>
              <a:ahLst/>
              <a:cxnLst/>
              <a:rect l="0" t="0" r="0" b="0"/>
              <a:pathLst>
                <a:path w="295242" h="37982">
                  <a:moveTo>
                    <a:pt x="9491" y="19050"/>
                  </a:moveTo>
                  <a:lnTo>
                    <a:pt x="9491" y="19050"/>
                  </a:lnTo>
                  <a:lnTo>
                    <a:pt x="4434" y="19050"/>
                  </a:lnTo>
                  <a:lnTo>
                    <a:pt x="2945" y="20108"/>
                  </a:lnTo>
                  <a:lnTo>
                    <a:pt x="1951" y="21872"/>
                  </a:lnTo>
                  <a:lnTo>
                    <a:pt x="81" y="28182"/>
                  </a:lnTo>
                  <a:lnTo>
                    <a:pt x="0" y="33515"/>
                  </a:lnTo>
                  <a:lnTo>
                    <a:pt x="1047" y="35044"/>
                  </a:lnTo>
                  <a:lnTo>
                    <a:pt x="2803" y="36062"/>
                  </a:lnTo>
                  <a:lnTo>
                    <a:pt x="8634" y="37194"/>
                  </a:lnTo>
                  <a:lnTo>
                    <a:pt x="35614" y="37981"/>
                  </a:lnTo>
                  <a:lnTo>
                    <a:pt x="79384" y="29450"/>
                  </a:lnTo>
                  <a:lnTo>
                    <a:pt x="125050" y="28652"/>
                  </a:lnTo>
                  <a:lnTo>
                    <a:pt x="162140" y="25768"/>
                  </a:lnTo>
                  <a:lnTo>
                    <a:pt x="209549" y="18876"/>
                  </a:lnTo>
                  <a:lnTo>
                    <a:pt x="257145" y="10965"/>
                  </a:lnTo>
                  <a:lnTo>
                    <a:pt x="2952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13"/>
            <p:cNvSpPr/>
            <p:nvPr>
              <p:custDataLst>
                <p:tags r:id="rId20"/>
              </p:custDataLst>
            </p:nvPr>
          </p:nvSpPr>
          <p:spPr>
            <a:xfrm>
              <a:off x="9058327" y="6524625"/>
              <a:ext cx="180471" cy="219076"/>
            </a:xfrm>
            <a:custGeom>
              <a:avLst/>
              <a:gdLst/>
              <a:ahLst/>
              <a:cxnLst/>
              <a:rect l="0" t="0" r="0" b="0"/>
              <a:pathLst>
                <a:path w="180471" h="219076">
                  <a:moveTo>
                    <a:pt x="47573" y="0"/>
                  </a:moveTo>
                  <a:lnTo>
                    <a:pt x="47573" y="0"/>
                  </a:lnTo>
                  <a:lnTo>
                    <a:pt x="0" y="0"/>
                  </a:lnTo>
                  <a:lnTo>
                    <a:pt x="5020" y="0"/>
                  </a:lnTo>
                  <a:lnTo>
                    <a:pt x="10316" y="2822"/>
                  </a:lnTo>
                  <a:lnTo>
                    <a:pt x="13209" y="5056"/>
                  </a:lnTo>
                  <a:lnTo>
                    <a:pt x="22070" y="7538"/>
                  </a:lnTo>
                  <a:lnTo>
                    <a:pt x="32005" y="9701"/>
                  </a:lnTo>
                  <a:lnTo>
                    <a:pt x="44607" y="15809"/>
                  </a:lnTo>
                  <a:lnTo>
                    <a:pt x="60218" y="19148"/>
                  </a:lnTo>
                  <a:lnTo>
                    <a:pt x="101980" y="41403"/>
                  </a:lnTo>
                  <a:lnTo>
                    <a:pt x="144826" y="66680"/>
                  </a:lnTo>
                  <a:lnTo>
                    <a:pt x="163563" y="79376"/>
                  </a:lnTo>
                  <a:lnTo>
                    <a:pt x="167916" y="85725"/>
                  </a:lnTo>
                  <a:lnTo>
                    <a:pt x="170909" y="92075"/>
                  </a:lnTo>
                  <a:lnTo>
                    <a:pt x="177485" y="101600"/>
                  </a:lnTo>
                  <a:lnTo>
                    <a:pt x="179905" y="111125"/>
                  </a:lnTo>
                  <a:lnTo>
                    <a:pt x="180470" y="117475"/>
                  </a:lnTo>
                  <a:lnTo>
                    <a:pt x="177900" y="123825"/>
                  </a:lnTo>
                  <a:lnTo>
                    <a:pt x="145963" y="169072"/>
                  </a:lnTo>
                  <a:lnTo>
                    <a:pt x="104723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14"/>
            <p:cNvSpPr/>
            <p:nvPr>
              <p:custDataLst>
                <p:tags r:id="rId21"/>
              </p:custDataLst>
            </p:nvPr>
          </p:nvSpPr>
          <p:spPr>
            <a:xfrm>
              <a:off x="9429750" y="6364022"/>
              <a:ext cx="161926" cy="36779"/>
            </a:xfrm>
            <a:custGeom>
              <a:avLst/>
              <a:gdLst/>
              <a:ahLst/>
              <a:cxnLst/>
              <a:rect l="0" t="0" r="0" b="0"/>
              <a:pathLst>
                <a:path w="161926" h="36779">
                  <a:moveTo>
                    <a:pt x="0" y="36778"/>
                  </a:moveTo>
                  <a:lnTo>
                    <a:pt x="0" y="36778"/>
                  </a:lnTo>
                  <a:lnTo>
                    <a:pt x="0" y="19086"/>
                  </a:lnTo>
                  <a:lnTo>
                    <a:pt x="5057" y="13074"/>
                  </a:lnTo>
                  <a:lnTo>
                    <a:pt x="10361" y="10368"/>
                  </a:lnTo>
                  <a:lnTo>
                    <a:pt x="36187" y="8393"/>
                  </a:lnTo>
                  <a:lnTo>
                    <a:pt x="44658" y="7229"/>
                  </a:lnTo>
                  <a:lnTo>
                    <a:pt x="73471" y="13"/>
                  </a:lnTo>
                  <a:lnTo>
                    <a:pt x="98513" y="0"/>
                  </a:lnTo>
                  <a:lnTo>
                    <a:pt x="144172" y="7821"/>
                  </a:lnTo>
                  <a:lnTo>
                    <a:pt x="151565" y="10856"/>
                  </a:lnTo>
                  <a:lnTo>
                    <a:pt x="161925" y="17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015"/>
            <p:cNvSpPr/>
            <p:nvPr>
              <p:custDataLst>
                <p:tags r:id="rId22"/>
              </p:custDataLst>
            </p:nvPr>
          </p:nvSpPr>
          <p:spPr>
            <a:xfrm>
              <a:off x="9467850" y="66103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134" y="9132"/>
                  </a:lnTo>
                  <a:lnTo>
                    <a:pt x="9525" y="55388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16"/>
            <p:cNvSpPr/>
            <p:nvPr>
              <p:custDataLst>
                <p:tags r:id="rId23"/>
              </p:custDataLst>
            </p:nvPr>
          </p:nvSpPr>
          <p:spPr>
            <a:xfrm>
              <a:off x="9373924" y="6686550"/>
              <a:ext cx="189177" cy="19051"/>
            </a:xfrm>
            <a:custGeom>
              <a:avLst/>
              <a:gdLst/>
              <a:ahLst/>
              <a:cxnLst/>
              <a:rect l="0" t="0" r="0" b="0"/>
              <a:pathLst>
                <a:path w="189177" h="19051">
                  <a:moveTo>
                    <a:pt x="8201" y="0"/>
                  </a:moveTo>
                  <a:lnTo>
                    <a:pt x="8201" y="0"/>
                  </a:lnTo>
                  <a:lnTo>
                    <a:pt x="0" y="16402"/>
                  </a:lnTo>
                  <a:lnTo>
                    <a:pt x="616" y="17285"/>
                  </a:lnTo>
                  <a:lnTo>
                    <a:pt x="6993" y="18817"/>
                  </a:lnTo>
                  <a:lnTo>
                    <a:pt x="50757" y="19049"/>
                  </a:lnTo>
                  <a:lnTo>
                    <a:pt x="94000" y="19050"/>
                  </a:lnTo>
                  <a:lnTo>
                    <a:pt x="125685" y="17992"/>
                  </a:lnTo>
                  <a:lnTo>
                    <a:pt x="163777" y="10408"/>
                  </a:lnTo>
                  <a:lnTo>
                    <a:pt x="18917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17"/>
            <p:cNvSpPr/>
            <p:nvPr>
              <p:custDataLst>
                <p:tags r:id="rId24"/>
              </p:custDataLst>
            </p:nvPr>
          </p:nvSpPr>
          <p:spPr>
            <a:xfrm>
              <a:off x="9697812" y="6438903"/>
              <a:ext cx="112939" cy="228598"/>
            </a:xfrm>
            <a:custGeom>
              <a:avLst/>
              <a:gdLst/>
              <a:ahLst/>
              <a:cxnLst/>
              <a:rect l="0" t="0" r="0" b="0"/>
              <a:pathLst>
                <a:path w="112939" h="228598">
                  <a:moveTo>
                    <a:pt x="112938" y="9522"/>
                  </a:moveTo>
                  <a:lnTo>
                    <a:pt x="112938" y="9522"/>
                  </a:lnTo>
                  <a:lnTo>
                    <a:pt x="104736" y="9522"/>
                  </a:lnTo>
                  <a:lnTo>
                    <a:pt x="94315" y="390"/>
                  </a:lnTo>
                  <a:lnTo>
                    <a:pt x="79425" y="0"/>
                  </a:lnTo>
                  <a:lnTo>
                    <a:pt x="77896" y="1057"/>
                  </a:lnTo>
                  <a:lnTo>
                    <a:pt x="76877" y="2820"/>
                  </a:lnTo>
                  <a:lnTo>
                    <a:pt x="76197" y="5054"/>
                  </a:lnTo>
                  <a:lnTo>
                    <a:pt x="74686" y="6544"/>
                  </a:lnTo>
                  <a:lnTo>
                    <a:pt x="65218" y="10319"/>
                  </a:lnTo>
                  <a:lnTo>
                    <a:pt x="42960" y="31902"/>
                  </a:lnTo>
                  <a:lnTo>
                    <a:pt x="39504" y="38166"/>
                  </a:lnTo>
                  <a:lnTo>
                    <a:pt x="36909" y="44478"/>
                  </a:lnTo>
                  <a:lnTo>
                    <a:pt x="21658" y="70045"/>
                  </a:lnTo>
                  <a:lnTo>
                    <a:pt x="9149" y="111220"/>
                  </a:lnTo>
                  <a:lnTo>
                    <a:pt x="7397" y="126909"/>
                  </a:lnTo>
                  <a:lnTo>
                    <a:pt x="681" y="145050"/>
                  </a:lnTo>
                  <a:lnTo>
                    <a:pt x="0" y="150675"/>
                  </a:lnTo>
                  <a:lnTo>
                    <a:pt x="2065" y="159745"/>
                  </a:lnTo>
                  <a:lnTo>
                    <a:pt x="5453" y="167305"/>
                  </a:lnTo>
                  <a:lnTo>
                    <a:pt x="8984" y="187237"/>
                  </a:lnTo>
                  <a:lnTo>
                    <a:pt x="21389" y="203185"/>
                  </a:lnTo>
                  <a:lnTo>
                    <a:pt x="30544" y="212720"/>
                  </a:lnTo>
                  <a:lnTo>
                    <a:pt x="39630" y="216248"/>
                  </a:lnTo>
                  <a:lnTo>
                    <a:pt x="49665" y="218876"/>
                  </a:lnTo>
                  <a:lnTo>
                    <a:pt x="65313" y="22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18"/>
            <p:cNvSpPr/>
            <p:nvPr>
              <p:custDataLst>
                <p:tags r:id="rId25"/>
              </p:custDataLst>
            </p:nvPr>
          </p:nvSpPr>
          <p:spPr>
            <a:xfrm>
              <a:off x="9810753" y="6543802"/>
              <a:ext cx="123823" cy="95124"/>
            </a:xfrm>
            <a:custGeom>
              <a:avLst/>
              <a:gdLst/>
              <a:ahLst/>
              <a:cxnLst/>
              <a:rect l="0" t="0" r="0" b="0"/>
              <a:pathLst>
                <a:path w="123823" h="95124">
                  <a:moveTo>
                    <a:pt x="95247" y="57023"/>
                  </a:moveTo>
                  <a:lnTo>
                    <a:pt x="95247" y="57023"/>
                  </a:lnTo>
                  <a:lnTo>
                    <a:pt x="95247" y="39690"/>
                  </a:lnTo>
                  <a:lnTo>
                    <a:pt x="90190" y="33425"/>
                  </a:lnTo>
                  <a:lnTo>
                    <a:pt x="84886" y="30660"/>
                  </a:lnTo>
                  <a:lnTo>
                    <a:pt x="81990" y="29922"/>
                  </a:lnTo>
                  <a:lnTo>
                    <a:pt x="80060" y="28373"/>
                  </a:lnTo>
                  <a:lnTo>
                    <a:pt x="77912" y="23829"/>
                  </a:lnTo>
                  <a:lnTo>
                    <a:pt x="76283" y="22193"/>
                  </a:lnTo>
                  <a:lnTo>
                    <a:pt x="58908" y="10849"/>
                  </a:lnTo>
                  <a:lnTo>
                    <a:pt x="49892" y="3139"/>
                  </a:lnTo>
                  <a:lnTo>
                    <a:pt x="41003" y="840"/>
                  </a:lnTo>
                  <a:lnTo>
                    <a:pt x="30418" y="0"/>
                  </a:lnTo>
                  <a:lnTo>
                    <a:pt x="12332" y="8085"/>
                  </a:lnTo>
                  <a:lnTo>
                    <a:pt x="5298" y="14065"/>
                  </a:lnTo>
                  <a:lnTo>
                    <a:pt x="2353" y="19587"/>
                  </a:lnTo>
                  <a:lnTo>
                    <a:pt x="204" y="30492"/>
                  </a:lnTo>
                  <a:lnTo>
                    <a:pt x="0" y="55177"/>
                  </a:lnTo>
                  <a:lnTo>
                    <a:pt x="13254" y="70119"/>
                  </a:lnTo>
                  <a:lnTo>
                    <a:pt x="19293" y="73427"/>
                  </a:lnTo>
                  <a:lnTo>
                    <a:pt x="34955" y="75725"/>
                  </a:lnTo>
                  <a:lnTo>
                    <a:pt x="60715" y="76069"/>
                  </a:lnTo>
                  <a:lnTo>
                    <a:pt x="62700" y="75012"/>
                  </a:lnTo>
                  <a:lnTo>
                    <a:pt x="64024" y="73249"/>
                  </a:lnTo>
                  <a:lnTo>
                    <a:pt x="66149" y="67872"/>
                  </a:lnTo>
                  <a:lnTo>
                    <a:pt x="69261" y="67136"/>
                  </a:lnTo>
                  <a:lnTo>
                    <a:pt x="74827" y="66663"/>
                  </a:lnTo>
                  <a:lnTo>
                    <a:pt x="75285" y="65567"/>
                  </a:lnTo>
                  <a:lnTo>
                    <a:pt x="76187" y="57140"/>
                  </a:lnTo>
                  <a:lnTo>
                    <a:pt x="76196" y="65234"/>
                  </a:lnTo>
                  <a:lnTo>
                    <a:pt x="77255" y="65672"/>
                  </a:lnTo>
                  <a:lnTo>
                    <a:pt x="81254" y="66158"/>
                  </a:lnTo>
                  <a:lnTo>
                    <a:pt x="82743" y="67346"/>
                  </a:lnTo>
                  <a:lnTo>
                    <a:pt x="84399" y="71489"/>
                  </a:lnTo>
                  <a:lnTo>
                    <a:pt x="85899" y="73017"/>
                  </a:lnTo>
                  <a:lnTo>
                    <a:pt x="90388" y="74715"/>
                  </a:lnTo>
                  <a:lnTo>
                    <a:pt x="92007" y="76226"/>
                  </a:lnTo>
                  <a:lnTo>
                    <a:pt x="94820" y="84155"/>
                  </a:lnTo>
                  <a:lnTo>
                    <a:pt x="97879" y="84956"/>
                  </a:lnTo>
                  <a:lnTo>
                    <a:pt x="100177" y="85170"/>
                  </a:lnTo>
                  <a:lnTo>
                    <a:pt x="105553" y="88230"/>
                  </a:lnTo>
                  <a:lnTo>
                    <a:pt x="111469" y="92060"/>
                  </a:lnTo>
                  <a:lnTo>
                    <a:pt x="123822" y="95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19"/>
            <p:cNvSpPr/>
            <p:nvPr>
              <p:custDataLst>
                <p:tags r:id="rId26"/>
              </p:custDataLst>
            </p:nvPr>
          </p:nvSpPr>
          <p:spPr>
            <a:xfrm>
              <a:off x="9982200" y="6467475"/>
              <a:ext cx="47540" cy="200026"/>
            </a:xfrm>
            <a:custGeom>
              <a:avLst/>
              <a:gdLst/>
              <a:ahLst/>
              <a:cxnLst/>
              <a:rect l="0" t="0" r="0" b="0"/>
              <a:pathLst>
                <a:path w="47540" h="2000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9" y="7539"/>
                  </a:lnTo>
                  <a:lnTo>
                    <a:pt x="14582" y="8201"/>
                  </a:lnTo>
                  <a:lnTo>
                    <a:pt x="16071" y="9701"/>
                  </a:lnTo>
                  <a:lnTo>
                    <a:pt x="21285" y="19712"/>
                  </a:lnTo>
                  <a:lnTo>
                    <a:pt x="32193" y="36937"/>
                  </a:lnTo>
                  <a:lnTo>
                    <a:pt x="45408" y="76867"/>
                  </a:lnTo>
                  <a:lnTo>
                    <a:pt x="47539" y="120480"/>
                  </a:lnTo>
                  <a:lnTo>
                    <a:pt x="46542" y="137416"/>
                  </a:lnTo>
                  <a:lnTo>
                    <a:pt x="40013" y="154780"/>
                  </a:lnTo>
                  <a:lnTo>
                    <a:pt x="15825" y="192197"/>
                  </a:lnTo>
                  <a:lnTo>
                    <a:pt x="9503" y="19654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020"/>
            <p:cNvSpPr/>
            <p:nvPr>
              <p:custDataLst>
                <p:tags r:id="rId27"/>
              </p:custDataLst>
            </p:nvPr>
          </p:nvSpPr>
          <p:spPr>
            <a:xfrm>
              <a:off x="10144125" y="660082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5697" y="0"/>
                  </a:lnTo>
                  <a:lnTo>
                    <a:pt x="91170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021"/>
            <p:cNvSpPr/>
            <p:nvPr>
              <p:custDataLst>
                <p:tags r:id="rId28"/>
              </p:custDataLst>
            </p:nvPr>
          </p:nvSpPr>
          <p:spPr>
            <a:xfrm>
              <a:off x="10214837" y="6515100"/>
              <a:ext cx="15014" cy="171451"/>
            </a:xfrm>
            <a:custGeom>
              <a:avLst/>
              <a:gdLst/>
              <a:ahLst/>
              <a:cxnLst/>
              <a:rect l="0" t="0" r="0" b="0"/>
              <a:pathLst>
                <a:path w="15014" h="171451">
                  <a:moveTo>
                    <a:pt x="15013" y="0"/>
                  </a:moveTo>
                  <a:lnTo>
                    <a:pt x="15013" y="0"/>
                  </a:lnTo>
                  <a:lnTo>
                    <a:pt x="15013" y="9132"/>
                  </a:lnTo>
                  <a:lnTo>
                    <a:pt x="6811" y="9491"/>
                  </a:lnTo>
                  <a:lnTo>
                    <a:pt x="6371" y="10561"/>
                  </a:lnTo>
                  <a:lnTo>
                    <a:pt x="5488" y="57167"/>
                  </a:lnTo>
                  <a:lnTo>
                    <a:pt x="5488" y="103481"/>
                  </a:lnTo>
                  <a:lnTo>
                    <a:pt x="5488" y="148265"/>
                  </a:lnTo>
                  <a:lnTo>
                    <a:pt x="5488" y="155148"/>
                  </a:lnTo>
                  <a:lnTo>
                    <a:pt x="2664" y="161735"/>
                  </a:lnTo>
                  <a:lnTo>
                    <a:pt x="431" y="164973"/>
                  </a:lnTo>
                  <a:lnTo>
                    <a:pt x="0" y="167132"/>
                  </a:lnTo>
                  <a:lnTo>
                    <a:pt x="771" y="168572"/>
                  </a:lnTo>
                  <a:lnTo>
                    <a:pt x="5488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22"/>
            <p:cNvSpPr/>
            <p:nvPr>
              <p:custDataLst>
                <p:tags r:id="rId29"/>
              </p:custDataLst>
            </p:nvPr>
          </p:nvSpPr>
          <p:spPr>
            <a:xfrm>
              <a:off x="10410863" y="6524625"/>
              <a:ext cx="114216" cy="141418"/>
            </a:xfrm>
            <a:custGeom>
              <a:avLst/>
              <a:gdLst/>
              <a:ahLst/>
              <a:cxnLst/>
              <a:rect l="0" t="0" r="0" b="0"/>
              <a:pathLst>
                <a:path w="114216" h="141418">
                  <a:moveTo>
                    <a:pt x="57112" y="19050"/>
                  </a:moveTo>
                  <a:lnTo>
                    <a:pt x="57112" y="19050"/>
                  </a:lnTo>
                  <a:lnTo>
                    <a:pt x="62169" y="19050"/>
                  </a:lnTo>
                  <a:lnTo>
                    <a:pt x="63658" y="17992"/>
                  </a:lnTo>
                  <a:lnTo>
                    <a:pt x="64650" y="16228"/>
                  </a:lnTo>
                  <a:lnTo>
                    <a:pt x="66636" y="9530"/>
                  </a:lnTo>
                  <a:lnTo>
                    <a:pt x="66636" y="9528"/>
                  </a:lnTo>
                  <a:lnTo>
                    <a:pt x="66637" y="9525"/>
                  </a:lnTo>
                  <a:lnTo>
                    <a:pt x="43971" y="9525"/>
                  </a:lnTo>
                  <a:lnTo>
                    <a:pt x="37866" y="12347"/>
                  </a:lnTo>
                  <a:lnTo>
                    <a:pt x="21296" y="25334"/>
                  </a:lnTo>
                  <a:lnTo>
                    <a:pt x="15441" y="27135"/>
                  </a:lnTo>
                  <a:lnTo>
                    <a:pt x="13456" y="28673"/>
                  </a:lnTo>
                  <a:lnTo>
                    <a:pt x="2180" y="47816"/>
                  </a:lnTo>
                  <a:lnTo>
                    <a:pt x="48" y="73032"/>
                  </a:lnTo>
                  <a:lnTo>
                    <a:pt x="0" y="79377"/>
                  </a:lnTo>
                  <a:lnTo>
                    <a:pt x="2801" y="85726"/>
                  </a:lnTo>
                  <a:lnTo>
                    <a:pt x="26705" y="121551"/>
                  </a:lnTo>
                  <a:lnTo>
                    <a:pt x="42325" y="129922"/>
                  </a:lnTo>
                  <a:lnTo>
                    <a:pt x="53319" y="133393"/>
                  </a:lnTo>
                  <a:lnTo>
                    <a:pt x="63279" y="139595"/>
                  </a:lnTo>
                  <a:lnTo>
                    <a:pt x="69729" y="141417"/>
                  </a:lnTo>
                  <a:lnTo>
                    <a:pt x="92000" y="134546"/>
                  </a:lnTo>
                  <a:lnTo>
                    <a:pt x="108187" y="120198"/>
                  </a:lnTo>
                  <a:lnTo>
                    <a:pt x="111562" y="114099"/>
                  </a:lnTo>
                  <a:lnTo>
                    <a:pt x="113462" y="101894"/>
                  </a:lnTo>
                  <a:lnTo>
                    <a:pt x="114215" y="73413"/>
                  </a:lnTo>
                  <a:lnTo>
                    <a:pt x="111419" y="66848"/>
                  </a:lnTo>
                  <a:lnTo>
                    <a:pt x="97783" y="47641"/>
                  </a:lnTo>
                  <a:lnTo>
                    <a:pt x="95296" y="41282"/>
                  </a:lnTo>
                  <a:lnTo>
                    <a:pt x="90663" y="34927"/>
                  </a:lnTo>
                  <a:lnTo>
                    <a:pt x="85077" y="31399"/>
                  </a:lnTo>
                  <a:lnTo>
                    <a:pt x="79066" y="28771"/>
                  </a:lnTo>
                  <a:lnTo>
                    <a:pt x="69731" y="22401"/>
                  </a:lnTo>
                  <a:lnTo>
                    <a:pt x="63427" y="20539"/>
                  </a:lnTo>
                  <a:lnTo>
                    <a:pt x="61320" y="18985"/>
                  </a:lnTo>
                  <a:lnTo>
                    <a:pt x="59918" y="16890"/>
                  </a:lnTo>
                  <a:lnTo>
                    <a:pt x="58982" y="14436"/>
                  </a:lnTo>
                  <a:lnTo>
                    <a:pt x="57301" y="12798"/>
                  </a:lnTo>
                  <a:lnTo>
                    <a:pt x="52610" y="10980"/>
                  </a:lnTo>
                  <a:lnTo>
                    <a:pt x="44018" y="9957"/>
                  </a:lnTo>
                  <a:lnTo>
                    <a:pt x="42033" y="8754"/>
                  </a:lnTo>
                  <a:lnTo>
                    <a:pt x="40708" y="6895"/>
                  </a:lnTo>
                  <a:lnTo>
                    <a:pt x="38585" y="1362"/>
                  </a:lnTo>
                  <a:lnTo>
                    <a:pt x="35473" y="605"/>
                  </a:lnTo>
                  <a:lnTo>
                    <a:pt x="29907" y="120"/>
                  </a:lnTo>
                  <a:lnTo>
                    <a:pt x="380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23"/>
            <p:cNvSpPr/>
            <p:nvPr>
              <p:custDataLst>
                <p:tags r:id="rId30"/>
              </p:custDataLst>
            </p:nvPr>
          </p:nvSpPr>
          <p:spPr>
            <a:xfrm>
              <a:off x="10439401" y="6457950"/>
              <a:ext cx="19050" cy="238126"/>
            </a:xfrm>
            <a:custGeom>
              <a:avLst/>
              <a:gdLst/>
              <a:ahLst/>
              <a:cxnLst/>
              <a:rect l="0" t="0" r="0" b="0"/>
              <a:pathLst>
                <a:path w="19050" h="238126">
                  <a:moveTo>
                    <a:pt x="19049" y="0"/>
                  </a:moveTo>
                  <a:lnTo>
                    <a:pt x="19049" y="0"/>
                  </a:lnTo>
                  <a:lnTo>
                    <a:pt x="19049" y="41314"/>
                  </a:lnTo>
                  <a:lnTo>
                    <a:pt x="9784" y="88836"/>
                  </a:lnTo>
                  <a:lnTo>
                    <a:pt x="8489" y="118445"/>
                  </a:lnTo>
                  <a:lnTo>
                    <a:pt x="883" y="149114"/>
                  </a:lnTo>
                  <a:lnTo>
                    <a:pt x="21" y="195676"/>
                  </a:lnTo>
                  <a:lnTo>
                    <a:pt x="0" y="222204"/>
                  </a:lnTo>
                  <a:lnTo>
                    <a:pt x="2823" y="228580"/>
                  </a:lnTo>
                  <a:lnTo>
                    <a:pt x="952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024"/>
            <p:cNvSpPr/>
            <p:nvPr>
              <p:custDataLst>
                <p:tags r:id="rId31"/>
              </p:custDataLst>
            </p:nvPr>
          </p:nvSpPr>
          <p:spPr>
            <a:xfrm>
              <a:off x="10353675" y="6477052"/>
              <a:ext cx="152401" cy="18999"/>
            </a:xfrm>
            <a:custGeom>
              <a:avLst/>
              <a:gdLst/>
              <a:ahLst/>
              <a:cxnLst/>
              <a:rect l="0" t="0" r="0" b="0"/>
              <a:pathLst>
                <a:path w="152401" h="18999">
                  <a:moveTo>
                    <a:pt x="0" y="18998"/>
                  </a:moveTo>
                  <a:lnTo>
                    <a:pt x="0" y="18998"/>
                  </a:lnTo>
                  <a:lnTo>
                    <a:pt x="5057" y="13942"/>
                  </a:lnTo>
                  <a:lnTo>
                    <a:pt x="10361" y="11459"/>
                  </a:lnTo>
                  <a:lnTo>
                    <a:pt x="52064" y="8437"/>
                  </a:lnTo>
                  <a:lnTo>
                    <a:pt x="82466" y="833"/>
                  </a:lnTo>
                  <a:lnTo>
                    <a:pt x="124007" y="0"/>
                  </a:lnTo>
                  <a:lnTo>
                    <a:pt x="135548" y="1029"/>
                  </a:lnTo>
                  <a:lnTo>
                    <a:pt x="152400" y="9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025"/>
            <p:cNvSpPr/>
            <p:nvPr>
              <p:custDataLst>
                <p:tags r:id="rId32"/>
              </p:custDataLst>
            </p:nvPr>
          </p:nvSpPr>
          <p:spPr>
            <a:xfrm>
              <a:off x="10296525" y="6715125"/>
              <a:ext cx="209551" cy="19041"/>
            </a:xfrm>
            <a:custGeom>
              <a:avLst/>
              <a:gdLst/>
              <a:ahLst/>
              <a:cxnLst/>
              <a:rect l="0" t="0" r="0" b="0"/>
              <a:pathLst>
                <a:path w="209551" h="19041">
                  <a:moveTo>
                    <a:pt x="0" y="9525"/>
                  </a:moveTo>
                  <a:lnTo>
                    <a:pt x="0" y="9525"/>
                  </a:lnTo>
                  <a:lnTo>
                    <a:pt x="0" y="17725"/>
                  </a:lnTo>
                  <a:lnTo>
                    <a:pt x="1058" y="18167"/>
                  </a:lnTo>
                  <a:lnTo>
                    <a:pt x="22666" y="19040"/>
                  </a:lnTo>
                  <a:lnTo>
                    <a:pt x="28771" y="16223"/>
                  </a:lnTo>
                  <a:lnTo>
                    <a:pt x="31880" y="13990"/>
                  </a:lnTo>
                  <a:lnTo>
                    <a:pt x="46370" y="10848"/>
                  </a:lnTo>
                  <a:lnTo>
                    <a:pt x="92518" y="9559"/>
                  </a:lnTo>
                  <a:lnTo>
                    <a:pt x="138414" y="9528"/>
                  </a:lnTo>
                  <a:lnTo>
                    <a:pt x="164847" y="84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026"/>
            <p:cNvSpPr/>
            <p:nvPr>
              <p:custDataLst>
                <p:tags r:id="rId33"/>
              </p:custDataLst>
            </p:nvPr>
          </p:nvSpPr>
          <p:spPr>
            <a:xfrm>
              <a:off x="10620415" y="6497374"/>
              <a:ext cx="85686" cy="217752"/>
            </a:xfrm>
            <a:custGeom>
              <a:avLst/>
              <a:gdLst/>
              <a:ahLst/>
              <a:cxnLst/>
              <a:rect l="0" t="0" r="0" b="0"/>
              <a:pathLst>
                <a:path w="85686" h="217752">
                  <a:moveTo>
                    <a:pt x="85685" y="8201"/>
                  </a:moveTo>
                  <a:lnTo>
                    <a:pt x="85685" y="8201"/>
                  </a:lnTo>
                  <a:lnTo>
                    <a:pt x="76551" y="8201"/>
                  </a:lnTo>
                  <a:lnTo>
                    <a:pt x="67994" y="0"/>
                  </a:lnTo>
                  <a:lnTo>
                    <a:pt x="67540" y="617"/>
                  </a:lnTo>
                  <a:lnTo>
                    <a:pt x="67037" y="4125"/>
                  </a:lnTo>
                  <a:lnTo>
                    <a:pt x="65844" y="5484"/>
                  </a:lnTo>
                  <a:lnTo>
                    <a:pt x="56958" y="9020"/>
                  </a:lnTo>
                  <a:lnTo>
                    <a:pt x="42956" y="22381"/>
                  </a:lnTo>
                  <a:lnTo>
                    <a:pt x="40236" y="27909"/>
                  </a:lnTo>
                  <a:lnTo>
                    <a:pt x="39510" y="30864"/>
                  </a:lnTo>
                  <a:lnTo>
                    <a:pt x="13634" y="77373"/>
                  </a:lnTo>
                  <a:lnTo>
                    <a:pt x="950" y="119401"/>
                  </a:lnTo>
                  <a:lnTo>
                    <a:pt x="0" y="162021"/>
                  </a:lnTo>
                  <a:lnTo>
                    <a:pt x="2799" y="169345"/>
                  </a:lnTo>
                  <a:lnTo>
                    <a:pt x="6515" y="176130"/>
                  </a:lnTo>
                  <a:lnTo>
                    <a:pt x="9663" y="185898"/>
                  </a:lnTo>
                  <a:lnTo>
                    <a:pt x="31840" y="211397"/>
                  </a:lnTo>
                  <a:lnTo>
                    <a:pt x="38119" y="214927"/>
                  </a:lnTo>
                  <a:lnTo>
                    <a:pt x="50424" y="216915"/>
                  </a:lnTo>
                  <a:lnTo>
                    <a:pt x="66635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027"/>
            <p:cNvSpPr/>
            <p:nvPr>
              <p:custDataLst>
                <p:tags r:id="rId34"/>
              </p:custDataLst>
            </p:nvPr>
          </p:nvSpPr>
          <p:spPr>
            <a:xfrm>
              <a:off x="10715634" y="6619875"/>
              <a:ext cx="95242" cy="19051"/>
            </a:xfrm>
            <a:custGeom>
              <a:avLst/>
              <a:gdLst/>
              <a:ahLst/>
              <a:cxnLst/>
              <a:rect l="0" t="0" r="0" b="0"/>
              <a:pathLst>
                <a:path w="95242" h="19051">
                  <a:moveTo>
                    <a:pt x="9516" y="19050"/>
                  </a:moveTo>
                  <a:lnTo>
                    <a:pt x="9516" y="19050"/>
                  </a:lnTo>
                  <a:lnTo>
                    <a:pt x="106" y="19050"/>
                  </a:lnTo>
                  <a:lnTo>
                    <a:pt x="0" y="10850"/>
                  </a:lnTo>
                  <a:lnTo>
                    <a:pt x="1055" y="10408"/>
                  </a:lnTo>
                  <a:lnTo>
                    <a:pt x="22381" y="9559"/>
                  </a:lnTo>
                  <a:lnTo>
                    <a:pt x="24443" y="8489"/>
                  </a:lnTo>
                  <a:lnTo>
                    <a:pt x="25817" y="6718"/>
                  </a:lnTo>
                  <a:lnTo>
                    <a:pt x="26734" y="4479"/>
                  </a:lnTo>
                  <a:lnTo>
                    <a:pt x="29461" y="2986"/>
                  </a:lnTo>
                  <a:lnTo>
                    <a:pt x="49864" y="393"/>
                  </a:lnTo>
                  <a:lnTo>
                    <a:pt x="56729" y="2997"/>
                  </a:lnTo>
                  <a:lnTo>
                    <a:pt x="60042" y="5173"/>
                  </a:lnTo>
                  <a:lnTo>
                    <a:pt x="63308" y="5566"/>
                  </a:lnTo>
                  <a:lnTo>
                    <a:pt x="952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28"/>
            <p:cNvSpPr/>
            <p:nvPr>
              <p:custDataLst>
                <p:tags r:id="rId35"/>
              </p:custDataLst>
            </p:nvPr>
          </p:nvSpPr>
          <p:spPr>
            <a:xfrm>
              <a:off x="10839496" y="6591300"/>
              <a:ext cx="95205" cy="85726"/>
            </a:xfrm>
            <a:custGeom>
              <a:avLst/>
              <a:gdLst/>
              <a:ahLst/>
              <a:cxnLst/>
              <a:rect l="0" t="0" r="0" b="0"/>
              <a:pathLst>
                <a:path w="95205" h="85726">
                  <a:moveTo>
                    <a:pt x="76154" y="19050"/>
                  </a:moveTo>
                  <a:lnTo>
                    <a:pt x="76154" y="19050"/>
                  </a:lnTo>
                  <a:lnTo>
                    <a:pt x="66664" y="9559"/>
                  </a:lnTo>
                  <a:lnTo>
                    <a:pt x="66638" y="4479"/>
                  </a:lnTo>
                  <a:lnTo>
                    <a:pt x="65577" y="2986"/>
                  </a:lnTo>
                  <a:lnTo>
                    <a:pt x="63811" y="1991"/>
                  </a:lnTo>
                  <a:lnTo>
                    <a:pt x="56928" y="261"/>
                  </a:lnTo>
                  <a:lnTo>
                    <a:pt x="20482" y="0"/>
                  </a:lnTo>
                  <a:lnTo>
                    <a:pt x="19989" y="1058"/>
                  </a:lnTo>
                  <a:lnTo>
                    <a:pt x="19441" y="5056"/>
                  </a:lnTo>
                  <a:lnTo>
                    <a:pt x="18238" y="6545"/>
                  </a:lnTo>
                  <a:lnTo>
                    <a:pt x="1682" y="17610"/>
                  </a:lnTo>
                  <a:lnTo>
                    <a:pt x="721" y="21232"/>
                  </a:lnTo>
                  <a:lnTo>
                    <a:pt x="0" y="36347"/>
                  </a:lnTo>
                  <a:lnTo>
                    <a:pt x="8159" y="46147"/>
                  </a:lnTo>
                  <a:lnTo>
                    <a:pt x="11715" y="46968"/>
                  </a:lnTo>
                  <a:lnTo>
                    <a:pt x="36603" y="47624"/>
                  </a:lnTo>
                  <a:lnTo>
                    <a:pt x="46128" y="39425"/>
                  </a:lnTo>
                  <a:lnTo>
                    <a:pt x="52205" y="38493"/>
                  </a:lnTo>
                  <a:lnTo>
                    <a:pt x="53839" y="37304"/>
                  </a:lnTo>
                  <a:lnTo>
                    <a:pt x="54927" y="35452"/>
                  </a:lnTo>
                  <a:lnTo>
                    <a:pt x="57066" y="28694"/>
                  </a:lnTo>
                  <a:lnTo>
                    <a:pt x="65301" y="28586"/>
                  </a:lnTo>
                  <a:lnTo>
                    <a:pt x="65743" y="29641"/>
                  </a:lnTo>
                  <a:lnTo>
                    <a:pt x="67686" y="54945"/>
                  </a:lnTo>
                  <a:lnTo>
                    <a:pt x="73174" y="63788"/>
                  </a:lnTo>
                  <a:lnTo>
                    <a:pt x="74830" y="69978"/>
                  </a:lnTo>
                  <a:lnTo>
                    <a:pt x="76330" y="72052"/>
                  </a:lnTo>
                  <a:lnTo>
                    <a:pt x="78389" y="73435"/>
                  </a:lnTo>
                  <a:lnTo>
                    <a:pt x="80820" y="74356"/>
                  </a:lnTo>
                  <a:lnTo>
                    <a:pt x="82439" y="76029"/>
                  </a:lnTo>
                  <a:lnTo>
                    <a:pt x="84238" y="80711"/>
                  </a:lnTo>
                  <a:lnTo>
                    <a:pt x="85776" y="82382"/>
                  </a:lnTo>
                  <a:lnTo>
                    <a:pt x="9520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29"/>
            <p:cNvSpPr/>
            <p:nvPr>
              <p:custDataLst>
                <p:tags r:id="rId36"/>
              </p:custDataLst>
            </p:nvPr>
          </p:nvSpPr>
          <p:spPr>
            <a:xfrm>
              <a:off x="10963275" y="6496050"/>
              <a:ext cx="56961" cy="228601"/>
            </a:xfrm>
            <a:custGeom>
              <a:avLst/>
              <a:gdLst/>
              <a:ahLst/>
              <a:cxnLst/>
              <a:rect l="0" t="0" r="0" b="0"/>
              <a:pathLst>
                <a:path w="56961" h="228601">
                  <a:moveTo>
                    <a:pt x="19050" y="0"/>
                  </a:moveTo>
                  <a:lnTo>
                    <a:pt x="19050" y="0"/>
                  </a:lnTo>
                  <a:lnTo>
                    <a:pt x="9640" y="0"/>
                  </a:lnTo>
                  <a:lnTo>
                    <a:pt x="17736" y="8200"/>
                  </a:lnTo>
                  <a:lnTo>
                    <a:pt x="19849" y="16868"/>
                  </a:lnTo>
                  <a:lnTo>
                    <a:pt x="35511" y="38158"/>
                  </a:lnTo>
                  <a:lnTo>
                    <a:pt x="49790" y="83152"/>
                  </a:lnTo>
                  <a:lnTo>
                    <a:pt x="53879" y="91990"/>
                  </a:lnTo>
                  <a:lnTo>
                    <a:pt x="56960" y="133531"/>
                  </a:lnTo>
                  <a:lnTo>
                    <a:pt x="56067" y="158578"/>
                  </a:lnTo>
                  <a:lnTo>
                    <a:pt x="40280" y="203103"/>
                  </a:lnTo>
                  <a:lnTo>
                    <a:pt x="34482" y="211270"/>
                  </a:lnTo>
                  <a:lnTo>
                    <a:pt x="25557" y="215606"/>
                  </a:lnTo>
                  <a:lnTo>
                    <a:pt x="15592" y="21859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30"/>
            <p:cNvSpPr/>
            <p:nvPr>
              <p:custDataLst>
                <p:tags r:id="rId37"/>
              </p:custDataLst>
            </p:nvPr>
          </p:nvSpPr>
          <p:spPr>
            <a:xfrm>
              <a:off x="11115675" y="6638926"/>
              <a:ext cx="114301" cy="9525"/>
            </a:xfrm>
            <a:custGeom>
              <a:avLst/>
              <a:gdLst/>
              <a:ahLst/>
              <a:cxnLst/>
              <a:rect l="0" t="0" r="0" b="0"/>
              <a:pathLst>
                <a:path w="114301" h="9525">
                  <a:moveTo>
                    <a:pt x="0" y="9524"/>
                  </a:moveTo>
                  <a:lnTo>
                    <a:pt x="0" y="9524"/>
                  </a:lnTo>
                  <a:lnTo>
                    <a:pt x="0" y="115"/>
                  </a:lnTo>
                  <a:lnTo>
                    <a:pt x="22666" y="0"/>
                  </a:lnTo>
                  <a:lnTo>
                    <a:pt x="28771" y="2821"/>
                  </a:lnTo>
                  <a:lnTo>
                    <a:pt x="35012" y="6544"/>
                  </a:lnTo>
                  <a:lnTo>
                    <a:pt x="45534" y="8641"/>
                  </a:lnTo>
                  <a:lnTo>
                    <a:pt x="90932" y="9501"/>
                  </a:lnTo>
                  <a:lnTo>
                    <a:pt x="114300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31"/>
            <p:cNvSpPr/>
            <p:nvPr>
              <p:custDataLst>
                <p:tags r:id="rId38"/>
              </p:custDataLst>
            </p:nvPr>
          </p:nvSpPr>
          <p:spPr>
            <a:xfrm>
              <a:off x="11115675" y="66865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17691"/>
                  </a:lnTo>
                  <a:lnTo>
                    <a:pt x="1058" y="18144"/>
                  </a:lnTo>
                  <a:lnTo>
                    <a:pt x="45660" y="19045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032"/>
            <p:cNvSpPr/>
            <p:nvPr>
              <p:custDataLst>
                <p:tags r:id="rId39"/>
              </p:custDataLst>
            </p:nvPr>
          </p:nvSpPr>
          <p:spPr>
            <a:xfrm>
              <a:off x="11382375" y="65341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1" y="7538"/>
                  </a:lnTo>
                  <a:lnTo>
                    <a:pt x="4468" y="8200"/>
                  </a:lnTo>
                  <a:lnTo>
                    <a:pt x="2979" y="9701"/>
                  </a:lnTo>
                  <a:lnTo>
                    <a:pt x="1323" y="14189"/>
                  </a:lnTo>
                  <a:lnTo>
                    <a:pt x="9" y="59013"/>
                  </a:lnTo>
                  <a:lnTo>
                    <a:pt x="0" y="10417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244"/>
          <p:cNvGrpSpPr/>
          <p:nvPr/>
        </p:nvGrpSpPr>
        <p:grpSpPr>
          <a:xfrm>
            <a:off x="9458696" y="6353175"/>
            <a:ext cx="132933" cy="266701"/>
            <a:chOff x="9458696" y="6353175"/>
            <a:chExt cx="132933" cy="266701"/>
          </a:xfrm>
        </p:grpSpPr>
        <p:sp>
          <p:nvSpPr>
            <p:cNvPr id="294" name="SMARTInkShape-1033"/>
            <p:cNvSpPr/>
            <p:nvPr>
              <p:custDataLst>
                <p:tags r:id="rId16"/>
              </p:custDataLst>
            </p:nvPr>
          </p:nvSpPr>
          <p:spPr>
            <a:xfrm>
              <a:off x="9458696" y="6429375"/>
              <a:ext cx="132933" cy="179483"/>
            </a:xfrm>
            <a:custGeom>
              <a:avLst/>
              <a:gdLst/>
              <a:ahLst/>
              <a:cxnLst/>
              <a:rect l="0" t="0" r="0" b="0"/>
              <a:pathLst>
                <a:path w="132933" h="179483">
                  <a:moveTo>
                    <a:pt x="113929" y="0"/>
                  </a:moveTo>
                  <a:lnTo>
                    <a:pt x="113929" y="0"/>
                  </a:lnTo>
                  <a:lnTo>
                    <a:pt x="81772" y="0"/>
                  </a:lnTo>
                  <a:lnTo>
                    <a:pt x="75648" y="2822"/>
                  </a:lnTo>
                  <a:lnTo>
                    <a:pt x="69398" y="6545"/>
                  </a:lnTo>
                  <a:lnTo>
                    <a:pt x="59930" y="9701"/>
                  </a:lnTo>
                  <a:lnTo>
                    <a:pt x="25029" y="41314"/>
                  </a:lnTo>
                  <a:lnTo>
                    <a:pt x="3862" y="73203"/>
                  </a:lnTo>
                  <a:lnTo>
                    <a:pt x="0" y="101698"/>
                  </a:lnTo>
                  <a:lnTo>
                    <a:pt x="720" y="135755"/>
                  </a:lnTo>
                  <a:lnTo>
                    <a:pt x="11390" y="161694"/>
                  </a:lnTo>
                  <a:lnTo>
                    <a:pt x="13820" y="164946"/>
                  </a:lnTo>
                  <a:lnTo>
                    <a:pt x="22164" y="168559"/>
                  </a:lnTo>
                  <a:lnTo>
                    <a:pt x="31870" y="171223"/>
                  </a:lnTo>
                  <a:lnTo>
                    <a:pt x="46724" y="178736"/>
                  </a:lnTo>
                  <a:lnTo>
                    <a:pt x="50076" y="179482"/>
                  </a:lnTo>
                  <a:lnTo>
                    <a:pt x="59445" y="177489"/>
                  </a:lnTo>
                  <a:lnTo>
                    <a:pt x="77649" y="172644"/>
                  </a:lnTo>
                  <a:lnTo>
                    <a:pt x="92495" y="170628"/>
                  </a:lnTo>
                  <a:lnTo>
                    <a:pt x="102991" y="166498"/>
                  </a:lnTo>
                  <a:lnTo>
                    <a:pt x="106637" y="163916"/>
                  </a:lnTo>
                  <a:lnTo>
                    <a:pt x="128927" y="136494"/>
                  </a:lnTo>
                  <a:lnTo>
                    <a:pt x="131779" y="126991"/>
                  </a:lnTo>
                  <a:lnTo>
                    <a:pt x="132932" y="96542"/>
                  </a:lnTo>
                  <a:lnTo>
                    <a:pt x="130136" y="87710"/>
                  </a:lnTo>
                  <a:lnTo>
                    <a:pt x="126424" y="80257"/>
                  </a:lnTo>
                  <a:lnTo>
                    <a:pt x="123275" y="70112"/>
                  </a:lnTo>
                  <a:lnTo>
                    <a:pt x="117168" y="60402"/>
                  </a:lnTo>
                  <a:lnTo>
                    <a:pt x="115368" y="54009"/>
                  </a:lnTo>
                  <a:lnTo>
                    <a:pt x="113830" y="51881"/>
                  </a:lnTo>
                  <a:lnTo>
                    <a:pt x="111746" y="50462"/>
                  </a:lnTo>
                  <a:lnTo>
                    <a:pt x="106609" y="47828"/>
                  </a:lnTo>
                  <a:lnTo>
                    <a:pt x="96632" y="39590"/>
                  </a:lnTo>
                  <a:lnTo>
                    <a:pt x="95658" y="35940"/>
                  </a:lnTo>
                  <a:lnTo>
                    <a:pt x="95399" y="33485"/>
                  </a:lnTo>
                  <a:lnTo>
                    <a:pt x="94167" y="31848"/>
                  </a:lnTo>
                  <a:lnTo>
                    <a:pt x="85474" y="28613"/>
                  </a:lnTo>
                  <a:lnTo>
                    <a:pt x="9487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034"/>
            <p:cNvSpPr/>
            <p:nvPr>
              <p:custDataLst>
                <p:tags r:id="rId17"/>
              </p:custDataLst>
            </p:nvPr>
          </p:nvSpPr>
          <p:spPr>
            <a:xfrm>
              <a:off x="9505950" y="6353175"/>
              <a:ext cx="57151" cy="266701"/>
            </a:xfrm>
            <a:custGeom>
              <a:avLst/>
              <a:gdLst/>
              <a:ahLst/>
              <a:cxnLst/>
              <a:rect l="0" t="0" r="0" b="0"/>
              <a:pathLst>
                <a:path w="57151" h="266701">
                  <a:moveTo>
                    <a:pt x="57150" y="0"/>
                  </a:moveTo>
                  <a:lnTo>
                    <a:pt x="57150" y="0"/>
                  </a:lnTo>
                  <a:lnTo>
                    <a:pt x="47740" y="0"/>
                  </a:lnTo>
                  <a:lnTo>
                    <a:pt x="47635" y="8201"/>
                  </a:lnTo>
                  <a:lnTo>
                    <a:pt x="41080" y="16868"/>
                  </a:lnTo>
                  <a:lnTo>
                    <a:pt x="38984" y="25693"/>
                  </a:lnTo>
                  <a:lnTo>
                    <a:pt x="38122" y="70229"/>
                  </a:lnTo>
                  <a:lnTo>
                    <a:pt x="37049" y="89012"/>
                  </a:lnTo>
                  <a:lnTo>
                    <a:pt x="26342" y="133357"/>
                  </a:lnTo>
                  <a:lnTo>
                    <a:pt x="21211" y="152402"/>
                  </a:lnTo>
                  <a:lnTo>
                    <a:pt x="19240" y="198040"/>
                  </a:lnTo>
                  <a:lnTo>
                    <a:pt x="18076" y="210784"/>
                  </a:lnTo>
                  <a:lnTo>
                    <a:pt x="11528" y="230412"/>
                  </a:lnTo>
                  <a:lnTo>
                    <a:pt x="8730" y="25298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1035"/>
          <p:cNvSpPr/>
          <p:nvPr>
            <p:custDataLst>
              <p:tags r:id="rId15"/>
            </p:custDataLst>
          </p:nvPr>
        </p:nvSpPr>
        <p:spPr>
          <a:xfrm>
            <a:off x="10201285" y="6362700"/>
            <a:ext cx="904866" cy="549035"/>
          </a:xfrm>
          <a:custGeom>
            <a:avLst/>
            <a:gdLst/>
            <a:ahLst/>
            <a:cxnLst/>
            <a:rect l="0" t="0" r="0" b="0"/>
            <a:pathLst>
              <a:path w="904866" h="549035">
                <a:moveTo>
                  <a:pt x="171440" y="47625"/>
                </a:moveTo>
                <a:lnTo>
                  <a:pt x="171440" y="47625"/>
                </a:lnTo>
                <a:lnTo>
                  <a:pt x="176497" y="47625"/>
                </a:lnTo>
                <a:lnTo>
                  <a:pt x="177986" y="46567"/>
                </a:lnTo>
                <a:lnTo>
                  <a:pt x="178978" y="44803"/>
                </a:lnTo>
                <a:lnTo>
                  <a:pt x="179642" y="42569"/>
                </a:lnTo>
                <a:lnTo>
                  <a:pt x="181142" y="41080"/>
                </a:lnTo>
                <a:lnTo>
                  <a:pt x="185631" y="39424"/>
                </a:lnTo>
                <a:lnTo>
                  <a:pt x="231384" y="38110"/>
                </a:lnTo>
                <a:lnTo>
                  <a:pt x="269156" y="37042"/>
                </a:lnTo>
                <a:lnTo>
                  <a:pt x="287796" y="30561"/>
                </a:lnTo>
                <a:lnTo>
                  <a:pt x="330310" y="28691"/>
                </a:lnTo>
                <a:lnTo>
                  <a:pt x="374647" y="28582"/>
                </a:lnTo>
                <a:lnTo>
                  <a:pt x="393692" y="27519"/>
                </a:lnTo>
                <a:lnTo>
                  <a:pt x="438336" y="19933"/>
                </a:lnTo>
                <a:lnTo>
                  <a:pt x="485591" y="19102"/>
                </a:lnTo>
                <a:lnTo>
                  <a:pt x="498387" y="20131"/>
                </a:lnTo>
                <a:lnTo>
                  <a:pt x="517493" y="24544"/>
                </a:lnTo>
                <a:lnTo>
                  <a:pt x="549261" y="19983"/>
                </a:lnTo>
                <a:lnTo>
                  <a:pt x="559141" y="22287"/>
                </a:lnTo>
                <a:lnTo>
                  <a:pt x="568119" y="25780"/>
                </a:lnTo>
                <a:lnTo>
                  <a:pt x="611000" y="28466"/>
                </a:lnTo>
                <a:lnTo>
                  <a:pt x="639861" y="28565"/>
                </a:lnTo>
                <a:lnTo>
                  <a:pt x="647035" y="31393"/>
                </a:lnTo>
                <a:lnTo>
                  <a:pt x="650427" y="33628"/>
                </a:lnTo>
                <a:lnTo>
                  <a:pt x="665317" y="36775"/>
                </a:lnTo>
                <a:lnTo>
                  <a:pt x="681707" y="38896"/>
                </a:lnTo>
                <a:lnTo>
                  <a:pt x="695136" y="45588"/>
                </a:lnTo>
                <a:lnTo>
                  <a:pt x="711166" y="48415"/>
                </a:lnTo>
                <a:lnTo>
                  <a:pt x="723886" y="55111"/>
                </a:lnTo>
                <a:lnTo>
                  <a:pt x="749259" y="65232"/>
                </a:lnTo>
                <a:lnTo>
                  <a:pt x="759435" y="72935"/>
                </a:lnTo>
                <a:lnTo>
                  <a:pt x="768523" y="75233"/>
                </a:lnTo>
                <a:lnTo>
                  <a:pt x="774771" y="75770"/>
                </a:lnTo>
                <a:lnTo>
                  <a:pt x="781077" y="78831"/>
                </a:lnTo>
                <a:lnTo>
                  <a:pt x="787406" y="82661"/>
                </a:lnTo>
                <a:lnTo>
                  <a:pt x="796920" y="85875"/>
                </a:lnTo>
                <a:lnTo>
                  <a:pt x="819728" y="102599"/>
                </a:lnTo>
                <a:lnTo>
                  <a:pt x="822708" y="103324"/>
                </a:lnTo>
                <a:lnTo>
                  <a:pt x="836342" y="112849"/>
                </a:lnTo>
                <a:lnTo>
                  <a:pt x="842701" y="118926"/>
                </a:lnTo>
                <a:lnTo>
                  <a:pt x="845486" y="124470"/>
                </a:lnTo>
                <a:lnTo>
                  <a:pt x="846229" y="127430"/>
                </a:lnTo>
                <a:lnTo>
                  <a:pt x="847782" y="129403"/>
                </a:lnTo>
                <a:lnTo>
                  <a:pt x="852331" y="131596"/>
                </a:lnTo>
                <a:lnTo>
                  <a:pt x="853968" y="133239"/>
                </a:lnTo>
                <a:lnTo>
                  <a:pt x="855786" y="137886"/>
                </a:lnTo>
                <a:lnTo>
                  <a:pt x="857329" y="139550"/>
                </a:lnTo>
                <a:lnTo>
                  <a:pt x="861865" y="141397"/>
                </a:lnTo>
                <a:lnTo>
                  <a:pt x="863498" y="142949"/>
                </a:lnTo>
                <a:lnTo>
                  <a:pt x="865313" y="147494"/>
                </a:lnTo>
                <a:lnTo>
                  <a:pt x="866855" y="149130"/>
                </a:lnTo>
                <a:lnTo>
                  <a:pt x="871391" y="150946"/>
                </a:lnTo>
                <a:lnTo>
                  <a:pt x="873024" y="152489"/>
                </a:lnTo>
                <a:lnTo>
                  <a:pt x="884363" y="169696"/>
                </a:lnTo>
                <a:lnTo>
                  <a:pt x="892074" y="178708"/>
                </a:lnTo>
                <a:lnTo>
                  <a:pt x="894910" y="188738"/>
                </a:lnTo>
                <a:lnTo>
                  <a:pt x="895328" y="207787"/>
                </a:lnTo>
                <a:lnTo>
                  <a:pt x="901885" y="216806"/>
                </a:lnTo>
                <a:lnTo>
                  <a:pt x="903982" y="225693"/>
                </a:lnTo>
                <a:lnTo>
                  <a:pt x="904865" y="271319"/>
                </a:lnTo>
                <a:lnTo>
                  <a:pt x="904865" y="289051"/>
                </a:lnTo>
                <a:lnTo>
                  <a:pt x="903807" y="291126"/>
                </a:lnTo>
                <a:lnTo>
                  <a:pt x="902041" y="292509"/>
                </a:lnTo>
                <a:lnTo>
                  <a:pt x="899808" y="293431"/>
                </a:lnTo>
                <a:lnTo>
                  <a:pt x="898319" y="295104"/>
                </a:lnTo>
                <a:lnTo>
                  <a:pt x="895731" y="303315"/>
                </a:lnTo>
                <a:lnTo>
                  <a:pt x="888872" y="312111"/>
                </a:lnTo>
                <a:lnTo>
                  <a:pt x="887174" y="317927"/>
                </a:lnTo>
                <a:lnTo>
                  <a:pt x="885663" y="319901"/>
                </a:lnTo>
                <a:lnTo>
                  <a:pt x="879537" y="323738"/>
                </a:lnTo>
                <a:lnTo>
                  <a:pt x="877733" y="328386"/>
                </a:lnTo>
                <a:lnTo>
                  <a:pt x="875517" y="339994"/>
                </a:lnTo>
                <a:lnTo>
                  <a:pt x="871360" y="346195"/>
                </a:lnTo>
                <a:lnTo>
                  <a:pt x="865984" y="349656"/>
                </a:lnTo>
                <a:lnTo>
                  <a:pt x="863070" y="350579"/>
                </a:lnTo>
                <a:lnTo>
                  <a:pt x="861126" y="352253"/>
                </a:lnTo>
                <a:lnTo>
                  <a:pt x="847641" y="371358"/>
                </a:lnTo>
                <a:lnTo>
                  <a:pt x="843097" y="376009"/>
                </a:lnTo>
                <a:lnTo>
                  <a:pt x="837548" y="378782"/>
                </a:lnTo>
                <a:lnTo>
                  <a:pt x="834587" y="379522"/>
                </a:lnTo>
                <a:lnTo>
                  <a:pt x="825363" y="385618"/>
                </a:lnTo>
                <a:lnTo>
                  <a:pt x="821906" y="391167"/>
                </a:lnTo>
                <a:lnTo>
                  <a:pt x="820984" y="394128"/>
                </a:lnTo>
                <a:lnTo>
                  <a:pt x="819311" y="396102"/>
                </a:lnTo>
                <a:lnTo>
                  <a:pt x="814629" y="398295"/>
                </a:lnTo>
                <a:lnTo>
                  <a:pt x="803001" y="400762"/>
                </a:lnTo>
                <a:lnTo>
                  <a:pt x="793662" y="406492"/>
                </a:lnTo>
                <a:lnTo>
                  <a:pt x="781024" y="408967"/>
                </a:lnTo>
                <a:lnTo>
                  <a:pt x="768336" y="409455"/>
                </a:lnTo>
                <a:lnTo>
                  <a:pt x="766222" y="410553"/>
                </a:lnTo>
                <a:lnTo>
                  <a:pt x="764811" y="412344"/>
                </a:lnTo>
                <a:lnTo>
                  <a:pt x="763870" y="414596"/>
                </a:lnTo>
                <a:lnTo>
                  <a:pt x="762185" y="416097"/>
                </a:lnTo>
                <a:lnTo>
                  <a:pt x="751877" y="421329"/>
                </a:lnTo>
                <a:lnTo>
                  <a:pt x="745854" y="425383"/>
                </a:lnTo>
                <a:lnTo>
                  <a:pt x="709950" y="438241"/>
                </a:lnTo>
                <a:lnTo>
                  <a:pt x="708247" y="440328"/>
                </a:lnTo>
                <a:lnTo>
                  <a:pt x="707110" y="442778"/>
                </a:lnTo>
                <a:lnTo>
                  <a:pt x="695399" y="451280"/>
                </a:lnTo>
                <a:lnTo>
                  <a:pt x="663649" y="465247"/>
                </a:lnTo>
                <a:lnTo>
                  <a:pt x="617264" y="466714"/>
                </a:lnTo>
                <a:lnTo>
                  <a:pt x="606808" y="466722"/>
                </a:lnTo>
                <a:lnTo>
                  <a:pt x="600239" y="469546"/>
                </a:lnTo>
                <a:lnTo>
                  <a:pt x="592455" y="474925"/>
                </a:lnTo>
                <a:lnTo>
                  <a:pt x="582506" y="476134"/>
                </a:lnTo>
                <a:lnTo>
                  <a:pt x="571343" y="476216"/>
                </a:lnTo>
                <a:lnTo>
                  <a:pt x="568218" y="477286"/>
                </a:lnTo>
                <a:lnTo>
                  <a:pt x="566133" y="479057"/>
                </a:lnTo>
                <a:lnTo>
                  <a:pt x="564744" y="481296"/>
                </a:lnTo>
                <a:lnTo>
                  <a:pt x="562759" y="482789"/>
                </a:lnTo>
                <a:lnTo>
                  <a:pt x="534189" y="494394"/>
                </a:lnTo>
                <a:lnTo>
                  <a:pt x="529158" y="494898"/>
                </a:lnTo>
                <a:lnTo>
                  <a:pt x="523396" y="497943"/>
                </a:lnTo>
                <a:lnTo>
                  <a:pt x="499129" y="514582"/>
                </a:lnTo>
                <a:lnTo>
                  <a:pt x="475704" y="522039"/>
                </a:lnTo>
                <a:lnTo>
                  <a:pt x="444449" y="524826"/>
                </a:lnTo>
                <a:lnTo>
                  <a:pt x="425853" y="532061"/>
                </a:lnTo>
                <a:lnTo>
                  <a:pt x="379542" y="533366"/>
                </a:lnTo>
                <a:lnTo>
                  <a:pt x="358910" y="534452"/>
                </a:lnTo>
                <a:lnTo>
                  <a:pt x="340725" y="540938"/>
                </a:lnTo>
                <a:lnTo>
                  <a:pt x="293542" y="542891"/>
                </a:lnTo>
                <a:lnTo>
                  <a:pt x="249364" y="542924"/>
                </a:lnTo>
                <a:lnTo>
                  <a:pt x="206254" y="543983"/>
                </a:lnTo>
                <a:lnTo>
                  <a:pt x="198202" y="547981"/>
                </a:lnTo>
                <a:lnTo>
                  <a:pt x="194573" y="548412"/>
                </a:lnTo>
                <a:lnTo>
                  <a:pt x="184407" y="546080"/>
                </a:lnTo>
                <a:lnTo>
                  <a:pt x="177910" y="548913"/>
                </a:lnTo>
                <a:lnTo>
                  <a:pt x="174695" y="549034"/>
                </a:lnTo>
                <a:lnTo>
                  <a:pt x="161059" y="543600"/>
                </a:lnTo>
                <a:lnTo>
                  <a:pt x="114327" y="542929"/>
                </a:lnTo>
                <a:lnTo>
                  <a:pt x="111140" y="542928"/>
                </a:lnTo>
                <a:lnTo>
                  <a:pt x="96541" y="537869"/>
                </a:lnTo>
                <a:lnTo>
                  <a:pt x="63556" y="516356"/>
                </a:lnTo>
                <a:lnTo>
                  <a:pt x="32883" y="479683"/>
                </a:lnTo>
                <a:lnTo>
                  <a:pt x="21279" y="449676"/>
                </a:lnTo>
                <a:lnTo>
                  <a:pt x="16235" y="406768"/>
                </a:lnTo>
                <a:lnTo>
                  <a:pt x="10843" y="388677"/>
                </a:lnTo>
                <a:lnTo>
                  <a:pt x="8464" y="346082"/>
                </a:lnTo>
                <a:lnTo>
                  <a:pt x="1977" y="333376"/>
                </a:lnTo>
                <a:lnTo>
                  <a:pt x="0" y="287044"/>
                </a:lnTo>
                <a:lnTo>
                  <a:pt x="2817" y="278212"/>
                </a:lnTo>
                <a:lnTo>
                  <a:pt x="6538" y="270758"/>
                </a:lnTo>
                <a:lnTo>
                  <a:pt x="9124" y="254116"/>
                </a:lnTo>
                <a:lnTo>
                  <a:pt x="10497" y="240264"/>
                </a:lnTo>
                <a:lnTo>
                  <a:pt x="21269" y="210140"/>
                </a:lnTo>
                <a:lnTo>
                  <a:pt x="25322" y="203462"/>
                </a:lnTo>
                <a:lnTo>
                  <a:pt x="27924" y="190552"/>
                </a:lnTo>
                <a:lnTo>
                  <a:pt x="28138" y="187360"/>
                </a:lnTo>
                <a:lnTo>
                  <a:pt x="31197" y="180991"/>
                </a:lnTo>
                <a:lnTo>
                  <a:pt x="35027" y="174632"/>
                </a:lnTo>
                <a:lnTo>
                  <a:pt x="38241" y="165102"/>
                </a:lnTo>
                <a:lnTo>
                  <a:pt x="73040" y="117737"/>
                </a:lnTo>
                <a:lnTo>
                  <a:pt x="117465" y="73026"/>
                </a:lnTo>
                <a:lnTo>
                  <a:pt x="164975" y="34925"/>
                </a:lnTo>
                <a:lnTo>
                  <a:pt x="183772" y="11511"/>
                </a:lnTo>
                <a:lnTo>
                  <a:pt x="20001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0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SMARTInkShape-Group439"/>
          <p:cNvGrpSpPr/>
          <p:nvPr/>
        </p:nvGrpSpPr>
        <p:grpSpPr>
          <a:xfrm>
            <a:off x="552640" y="315683"/>
            <a:ext cx="418872" cy="317452"/>
            <a:chOff x="552640" y="315683"/>
            <a:chExt cx="418872" cy="317452"/>
          </a:xfrm>
        </p:grpSpPr>
        <p:sp>
          <p:nvSpPr>
            <p:cNvPr id="732" name="SMARTInkShape-1922"/>
            <p:cNvSpPr/>
            <p:nvPr>
              <p:custDataLst>
                <p:tags r:id="rId312"/>
              </p:custDataLst>
            </p:nvPr>
          </p:nvSpPr>
          <p:spPr>
            <a:xfrm>
              <a:off x="666750" y="466725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6546" y="25510"/>
                  </a:lnTo>
                  <a:lnTo>
                    <a:pt x="9701" y="34958"/>
                  </a:lnTo>
                  <a:lnTo>
                    <a:pt x="15809" y="44460"/>
                  </a:lnTo>
                  <a:lnTo>
                    <a:pt x="18090" y="55036"/>
                  </a:lnTo>
                  <a:lnTo>
                    <a:pt x="18924" y="78051"/>
                  </a:lnTo>
                  <a:lnTo>
                    <a:pt x="21816" y="85137"/>
                  </a:lnTo>
                  <a:lnTo>
                    <a:pt x="25571" y="91814"/>
                  </a:lnTo>
                  <a:lnTo>
                    <a:pt x="27685" y="102581"/>
                  </a:lnTo>
                  <a:lnTo>
                    <a:pt x="28458" y="120609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923"/>
            <p:cNvSpPr/>
            <p:nvPr>
              <p:custDataLst>
                <p:tags r:id="rId313"/>
              </p:custDataLst>
            </p:nvPr>
          </p:nvSpPr>
          <p:spPr>
            <a:xfrm>
              <a:off x="623162" y="327887"/>
              <a:ext cx="5489" cy="15014"/>
            </a:xfrm>
            <a:custGeom>
              <a:avLst/>
              <a:gdLst/>
              <a:ahLst/>
              <a:cxnLst/>
              <a:rect l="0" t="0" r="0" b="0"/>
              <a:pathLst>
                <a:path w="5489" h="15014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  <a:lnTo>
                    <a:pt x="5212" y="5212"/>
                  </a:lnTo>
                  <a:lnTo>
                    <a:pt x="5488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924"/>
            <p:cNvSpPr/>
            <p:nvPr>
              <p:custDataLst>
                <p:tags r:id="rId314"/>
              </p:custDataLst>
            </p:nvPr>
          </p:nvSpPr>
          <p:spPr>
            <a:xfrm>
              <a:off x="752476" y="400050"/>
              <a:ext cx="104775" cy="161877"/>
            </a:xfrm>
            <a:custGeom>
              <a:avLst/>
              <a:gdLst/>
              <a:ahLst/>
              <a:cxnLst/>
              <a:rect l="0" t="0" r="0" b="0"/>
              <a:pathLst>
                <a:path w="104775" h="161877">
                  <a:moveTo>
                    <a:pt x="9524" y="47625"/>
                  </a:moveTo>
                  <a:lnTo>
                    <a:pt x="9524" y="47625"/>
                  </a:lnTo>
                  <a:lnTo>
                    <a:pt x="1323" y="47625"/>
                  </a:lnTo>
                  <a:lnTo>
                    <a:pt x="882" y="46567"/>
                  </a:lnTo>
                  <a:lnTo>
                    <a:pt x="0" y="38110"/>
                  </a:lnTo>
                  <a:lnTo>
                    <a:pt x="14188" y="52289"/>
                  </a:lnTo>
                  <a:lnTo>
                    <a:pt x="16889" y="57812"/>
                  </a:lnTo>
                  <a:lnTo>
                    <a:pt x="17609" y="60766"/>
                  </a:lnTo>
                  <a:lnTo>
                    <a:pt x="23679" y="69981"/>
                  </a:lnTo>
                  <a:lnTo>
                    <a:pt x="41402" y="93968"/>
                  </a:lnTo>
                  <a:lnTo>
                    <a:pt x="52134" y="117084"/>
                  </a:lnTo>
                  <a:lnTo>
                    <a:pt x="72044" y="139677"/>
                  </a:lnTo>
                  <a:lnTo>
                    <a:pt x="78200" y="152395"/>
                  </a:lnTo>
                  <a:lnTo>
                    <a:pt x="84238" y="160043"/>
                  </a:lnTo>
                  <a:lnTo>
                    <a:pt x="87886" y="161088"/>
                  </a:lnTo>
                  <a:lnTo>
                    <a:pt x="94818" y="161876"/>
                  </a:lnTo>
                  <a:lnTo>
                    <a:pt x="100178" y="156854"/>
                  </a:lnTo>
                  <a:lnTo>
                    <a:pt x="102731" y="151557"/>
                  </a:lnTo>
                  <a:lnTo>
                    <a:pt x="104694" y="120421"/>
                  </a:lnTo>
                  <a:lnTo>
                    <a:pt x="104773" y="74017"/>
                  </a:lnTo>
                  <a:lnTo>
                    <a:pt x="104774" y="29996"/>
                  </a:lnTo>
                  <a:lnTo>
                    <a:pt x="104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925"/>
            <p:cNvSpPr/>
            <p:nvPr>
              <p:custDataLst>
                <p:tags r:id="rId315"/>
              </p:custDataLst>
            </p:nvPr>
          </p:nvSpPr>
          <p:spPr>
            <a:xfrm>
              <a:off x="908912" y="315683"/>
              <a:ext cx="62600" cy="236768"/>
            </a:xfrm>
            <a:custGeom>
              <a:avLst/>
              <a:gdLst/>
              <a:ahLst/>
              <a:cxnLst/>
              <a:rect l="0" t="0" r="0" b="0"/>
              <a:pathLst>
                <a:path w="62600" h="236768">
                  <a:moveTo>
                    <a:pt x="5488" y="17692"/>
                  </a:moveTo>
                  <a:lnTo>
                    <a:pt x="5488" y="17692"/>
                  </a:lnTo>
                  <a:lnTo>
                    <a:pt x="431" y="12635"/>
                  </a:lnTo>
                  <a:lnTo>
                    <a:pt x="0" y="11146"/>
                  </a:lnTo>
                  <a:lnTo>
                    <a:pt x="771" y="10153"/>
                  </a:lnTo>
                  <a:lnTo>
                    <a:pt x="4556" y="8559"/>
                  </a:lnTo>
                  <a:lnTo>
                    <a:pt x="5212" y="3227"/>
                  </a:lnTo>
                  <a:lnTo>
                    <a:pt x="6362" y="1698"/>
                  </a:lnTo>
                  <a:lnTo>
                    <a:pt x="10463" y="0"/>
                  </a:lnTo>
                  <a:lnTo>
                    <a:pt x="11979" y="606"/>
                  </a:lnTo>
                  <a:lnTo>
                    <a:pt x="12991" y="2068"/>
                  </a:lnTo>
                  <a:lnTo>
                    <a:pt x="13665" y="4101"/>
                  </a:lnTo>
                  <a:lnTo>
                    <a:pt x="15172" y="5456"/>
                  </a:lnTo>
                  <a:lnTo>
                    <a:pt x="19670" y="6962"/>
                  </a:lnTo>
                  <a:lnTo>
                    <a:pt x="31181" y="8987"/>
                  </a:lnTo>
                  <a:lnTo>
                    <a:pt x="46802" y="21393"/>
                  </a:lnTo>
                  <a:lnTo>
                    <a:pt x="50308" y="30273"/>
                  </a:lnTo>
                  <a:lnTo>
                    <a:pt x="61646" y="77078"/>
                  </a:lnTo>
                  <a:lnTo>
                    <a:pt x="62599" y="122833"/>
                  </a:lnTo>
                  <a:lnTo>
                    <a:pt x="61572" y="145392"/>
                  </a:lnTo>
                  <a:lnTo>
                    <a:pt x="46162" y="189183"/>
                  </a:lnTo>
                  <a:lnTo>
                    <a:pt x="43674" y="200802"/>
                  </a:lnTo>
                  <a:lnTo>
                    <a:pt x="37381" y="214351"/>
                  </a:lnTo>
                  <a:lnTo>
                    <a:pt x="34063" y="23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926"/>
            <p:cNvSpPr/>
            <p:nvPr>
              <p:custDataLst>
                <p:tags r:id="rId316"/>
              </p:custDataLst>
            </p:nvPr>
          </p:nvSpPr>
          <p:spPr>
            <a:xfrm>
              <a:off x="552640" y="419100"/>
              <a:ext cx="114111" cy="214035"/>
            </a:xfrm>
            <a:custGeom>
              <a:avLst/>
              <a:gdLst/>
              <a:ahLst/>
              <a:cxnLst/>
              <a:rect l="0" t="0" r="0" b="0"/>
              <a:pathLst>
                <a:path w="114111" h="214035">
                  <a:moveTo>
                    <a:pt x="18860" y="0"/>
                  </a:moveTo>
                  <a:lnTo>
                    <a:pt x="18860" y="0"/>
                  </a:lnTo>
                  <a:lnTo>
                    <a:pt x="18860" y="45414"/>
                  </a:lnTo>
                  <a:lnTo>
                    <a:pt x="9159" y="88956"/>
                  </a:lnTo>
                  <a:lnTo>
                    <a:pt x="1970" y="117133"/>
                  </a:lnTo>
                  <a:lnTo>
                    <a:pt x="0" y="161338"/>
                  </a:lnTo>
                  <a:lnTo>
                    <a:pt x="953" y="173306"/>
                  </a:lnTo>
                  <a:lnTo>
                    <a:pt x="4904" y="182152"/>
                  </a:lnTo>
                  <a:lnTo>
                    <a:pt x="13079" y="193083"/>
                  </a:lnTo>
                  <a:lnTo>
                    <a:pt x="27260" y="203025"/>
                  </a:lnTo>
                  <a:lnTo>
                    <a:pt x="63490" y="214034"/>
                  </a:lnTo>
                  <a:lnTo>
                    <a:pt x="11411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440"/>
          <p:cNvGrpSpPr/>
          <p:nvPr/>
        </p:nvGrpSpPr>
        <p:grpSpPr>
          <a:xfrm>
            <a:off x="1495435" y="371591"/>
            <a:ext cx="933441" cy="503662"/>
            <a:chOff x="1495435" y="371591"/>
            <a:chExt cx="933441" cy="503662"/>
          </a:xfrm>
        </p:grpSpPr>
        <p:sp>
          <p:nvSpPr>
            <p:cNvPr id="738" name="SMARTInkShape-1927"/>
            <p:cNvSpPr/>
            <p:nvPr>
              <p:custDataLst>
                <p:tags r:id="rId308"/>
              </p:custDataLst>
            </p:nvPr>
          </p:nvSpPr>
          <p:spPr>
            <a:xfrm>
              <a:off x="1495435" y="371591"/>
              <a:ext cx="390516" cy="304685"/>
            </a:xfrm>
            <a:custGeom>
              <a:avLst/>
              <a:gdLst/>
              <a:ahLst/>
              <a:cxnLst/>
              <a:rect l="0" t="0" r="0" b="0"/>
              <a:pathLst>
                <a:path w="390516" h="304685">
                  <a:moveTo>
                    <a:pt x="66665" y="28459"/>
                  </a:moveTo>
                  <a:lnTo>
                    <a:pt x="66665" y="28459"/>
                  </a:lnTo>
                  <a:lnTo>
                    <a:pt x="57141" y="28459"/>
                  </a:lnTo>
                  <a:lnTo>
                    <a:pt x="57140" y="37981"/>
                  </a:lnTo>
                  <a:lnTo>
                    <a:pt x="47615" y="37984"/>
                  </a:lnTo>
                  <a:lnTo>
                    <a:pt x="94067" y="37984"/>
                  </a:lnTo>
                  <a:lnTo>
                    <a:pt x="138226" y="37984"/>
                  </a:lnTo>
                  <a:lnTo>
                    <a:pt x="174004" y="36926"/>
                  </a:lnTo>
                  <a:lnTo>
                    <a:pt x="219029" y="29047"/>
                  </a:lnTo>
                  <a:lnTo>
                    <a:pt x="249752" y="27478"/>
                  </a:lnTo>
                  <a:lnTo>
                    <a:pt x="268675" y="20935"/>
                  </a:lnTo>
                  <a:lnTo>
                    <a:pt x="297425" y="16287"/>
                  </a:lnTo>
                  <a:lnTo>
                    <a:pt x="313149" y="10315"/>
                  </a:lnTo>
                  <a:lnTo>
                    <a:pt x="352404" y="9409"/>
                  </a:lnTo>
                  <a:lnTo>
                    <a:pt x="352415" y="0"/>
                  </a:lnTo>
                  <a:lnTo>
                    <a:pt x="352415" y="14350"/>
                  </a:lnTo>
                  <a:lnTo>
                    <a:pt x="351357" y="15878"/>
                  </a:lnTo>
                  <a:lnTo>
                    <a:pt x="349593" y="16897"/>
                  </a:lnTo>
                  <a:lnTo>
                    <a:pt x="347359" y="17576"/>
                  </a:lnTo>
                  <a:lnTo>
                    <a:pt x="345869" y="19087"/>
                  </a:lnTo>
                  <a:lnTo>
                    <a:pt x="343006" y="28031"/>
                  </a:lnTo>
                  <a:lnTo>
                    <a:pt x="336367" y="35979"/>
                  </a:lnTo>
                  <a:lnTo>
                    <a:pt x="334699" y="41679"/>
                  </a:lnTo>
                  <a:lnTo>
                    <a:pt x="333196" y="43622"/>
                  </a:lnTo>
                  <a:lnTo>
                    <a:pt x="328704" y="45782"/>
                  </a:lnTo>
                  <a:lnTo>
                    <a:pt x="327083" y="47416"/>
                  </a:lnTo>
                  <a:lnTo>
                    <a:pt x="316491" y="66739"/>
                  </a:lnTo>
                  <a:lnTo>
                    <a:pt x="315765" y="69854"/>
                  </a:lnTo>
                  <a:lnTo>
                    <a:pt x="309688" y="79295"/>
                  </a:lnTo>
                  <a:lnTo>
                    <a:pt x="289888" y="101486"/>
                  </a:lnTo>
                  <a:lnTo>
                    <a:pt x="287584" y="107835"/>
                  </a:lnTo>
                  <a:lnTo>
                    <a:pt x="280915" y="114184"/>
                  </a:lnTo>
                  <a:lnTo>
                    <a:pt x="235329" y="152284"/>
                  </a:lnTo>
                  <a:lnTo>
                    <a:pt x="189829" y="183681"/>
                  </a:lnTo>
                  <a:lnTo>
                    <a:pt x="164141" y="205376"/>
                  </a:lnTo>
                  <a:lnTo>
                    <a:pt x="122238" y="228432"/>
                  </a:lnTo>
                  <a:lnTo>
                    <a:pt x="79499" y="253882"/>
                  </a:lnTo>
                  <a:lnTo>
                    <a:pt x="48273" y="273287"/>
                  </a:lnTo>
                  <a:lnTo>
                    <a:pt x="41558" y="275913"/>
                  </a:lnTo>
                  <a:lnTo>
                    <a:pt x="31827" y="282283"/>
                  </a:lnTo>
                  <a:lnTo>
                    <a:pt x="22241" y="285700"/>
                  </a:lnTo>
                  <a:lnTo>
                    <a:pt x="0" y="304674"/>
                  </a:lnTo>
                  <a:lnTo>
                    <a:pt x="45524" y="304684"/>
                  </a:lnTo>
                  <a:lnTo>
                    <a:pt x="73193" y="303626"/>
                  </a:lnTo>
                  <a:lnTo>
                    <a:pt x="98724" y="297145"/>
                  </a:lnTo>
                  <a:lnTo>
                    <a:pt x="145717" y="290219"/>
                  </a:lnTo>
                  <a:lnTo>
                    <a:pt x="192065" y="286036"/>
                  </a:lnTo>
                  <a:lnTo>
                    <a:pt x="230783" y="282865"/>
                  </a:lnTo>
                  <a:lnTo>
                    <a:pt x="275571" y="276702"/>
                  </a:lnTo>
                  <a:lnTo>
                    <a:pt x="320627" y="276144"/>
                  </a:lnTo>
                  <a:lnTo>
                    <a:pt x="366274" y="276109"/>
                  </a:lnTo>
                  <a:lnTo>
                    <a:pt x="390515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928"/>
            <p:cNvSpPr/>
            <p:nvPr>
              <p:custDataLst>
                <p:tags r:id="rId309"/>
              </p:custDataLst>
            </p:nvPr>
          </p:nvSpPr>
          <p:spPr>
            <a:xfrm>
              <a:off x="1990728" y="590551"/>
              <a:ext cx="142873" cy="152365"/>
            </a:xfrm>
            <a:custGeom>
              <a:avLst/>
              <a:gdLst/>
              <a:ahLst/>
              <a:cxnLst/>
              <a:rect l="0" t="0" r="0" b="0"/>
              <a:pathLst>
                <a:path w="142873" h="152365">
                  <a:moveTo>
                    <a:pt x="95247" y="19049"/>
                  </a:moveTo>
                  <a:lnTo>
                    <a:pt x="95247" y="19049"/>
                  </a:lnTo>
                  <a:lnTo>
                    <a:pt x="103448" y="10848"/>
                  </a:lnTo>
                  <a:lnTo>
                    <a:pt x="104771" y="6"/>
                  </a:lnTo>
                  <a:lnTo>
                    <a:pt x="104772" y="0"/>
                  </a:lnTo>
                  <a:lnTo>
                    <a:pt x="104772" y="41404"/>
                  </a:lnTo>
                  <a:lnTo>
                    <a:pt x="101950" y="47682"/>
                  </a:lnTo>
                  <a:lnTo>
                    <a:pt x="98226" y="54000"/>
                  </a:lnTo>
                  <a:lnTo>
                    <a:pt x="95071" y="63507"/>
                  </a:lnTo>
                  <a:lnTo>
                    <a:pt x="78373" y="86313"/>
                  </a:lnTo>
                  <a:lnTo>
                    <a:pt x="77647" y="89291"/>
                  </a:lnTo>
                  <a:lnTo>
                    <a:pt x="71570" y="98540"/>
                  </a:lnTo>
                  <a:lnTo>
                    <a:pt x="66027" y="102003"/>
                  </a:lnTo>
                  <a:lnTo>
                    <a:pt x="63067" y="102927"/>
                  </a:lnTo>
                  <a:lnTo>
                    <a:pt x="61094" y="104601"/>
                  </a:lnTo>
                  <a:lnTo>
                    <a:pt x="58901" y="109283"/>
                  </a:lnTo>
                  <a:lnTo>
                    <a:pt x="57258" y="110955"/>
                  </a:lnTo>
                  <a:lnTo>
                    <a:pt x="52610" y="112813"/>
                  </a:lnTo>
                  <a:lnTo>
                    <a:pt x="20533" y="114296"/>
                  </a:lnTo>
                  <a:lnTo>
                    <a:pt x="4897" y="100110"/>
                  </a:lnTo>
                  <a:lnTo>
                    <a:pt x="2175" y="94587"/>
                  </a:lnTo>
                  <a:lnTo>
                    <a:pt x="35" y="77677"/>
                  </a:lnTo>
                  <a:lnTo>
                    <a:pt x="0" y="68128"/>
                  </a:lnTo>
                  <a:lnTo>
                    <a:pt x="1058" y="67643"/>
                  </a:lnTo>
                  <a:lnTo>
                    <a:pt x="5054" y="67105"/>
                  </a:lnTo>
                  <a:lnTo>
                    <a:pt x="6543" y="65903"/>
                  </a:lnTo>
                  <a:lnTo>
                    <a:pt x="9130" y="58511"/>
                  </a:lnTo>
                  <a:lnTo>
                    <a:pt x="12170" y="57754"/>
                  </a:lnTo>
                  <a:lnTo>
                    <a:pt x="14462" y="57553"/>
                  </a:lnTo>
                  <a:lnTo>
                    <a:pt x="15990" y="58476"/>
                  </a:lnTo>
                  <a:lnTo>
                    <a:pt x="17009" y="60151"/>
                  </a:lnTo>
                  <a:lnTo>
                    <a:pt x="17689" y="62325"/>
                  </a:lnTo>
                  <a:lnTo>
                    <a:pt x="19200" y="63775"/>
                  </a:lnTo>
                  <a:lnTo>
                    <a:pt x="27129" y="66292"/>
                  </a:lnTo>
                  <a:lnTo>
                    <a:pt x="33201" y="66561"/>
                  </a:lnTo>
                  <a:lnTo>
                    <a:pt x="38743" y="69446"/>
                  </a:lnTo>
                  <a:lnTo>
                    <a:pt x="54057" y="81856"/>
                  </a:lnTo>
                  <a:lnTo>
                    <a:pt x="66689" y="87782"/>
                  </a:lnTo>
                  <a:lnTo>
                    <a:pt x="69858" y="90271"/>
                  </a:lnTo>
                  <a:lnTo>
                    <a:pt x="73380" y="95859"/>
                  </a:lnTo>
                  <a:lnTo>
                    <a:pt x="74319" y="98831"/>
                  </a:lnTo>
                  <a:lnTo>
                    <a:pt x="76003" y="100812"/>
                  </a:lnTo>
                  <a:lnTo>
                    <a:pt x="89289" y="109309"/>
                  </a:lnTo>
                  <a:lnTo>
                    <a:pt x="92599" y="114903"/>
                  </a:lnTo>
                  <a:lnTo>
                    <a:pt x="93482" y="117877"/>
                  </a:lnTo>
                  <a:lnTo>
                    <a:pt x="95129" y="119859"/>
                  </a:lnTo>
                  <a:lnTo>
                    <a:pt x="99780" y="122062"/>
                  </a:lnTo>
                  <a:lnTo>
                    <a:pt x="101444" y="123708"/>
                  </a:lnTo>
                  <a:lnTo>
                    <a:pt x="103293" y="128358"/>
                  </a:lnTo>
                  <a:lnTo>
                    <a:pt x="104844" y="130022"/>
                  </a:lnTo>
                  <a:lnTo>
                    <a:pt x="109390" y="131870"/>
                  </a:lnTo>
                  <a:lnTo>
                    <a:pt x="111026" y="133422"/>
                  </a:lnTo>
                  <a:lnTo>
                    <a:pt x="113866" y="141420"/>
                  </a:lnTo>
                  <a:lnTo>
                    <a:pt x="116928" y="142228"/>
                  </a:lnTo>
                  <a:lnTo>
                    <a:pt x="119226" y="142443"/>
                  </a:lnTo>
                  <a:lnTo>
                    <a:pt x="120758" y="143645"/>
                  </a:lnTo>
                  <a:lnTo>
                    <a:pt x="122460" y="147803"/>
                  </a:lnTo>
                  <a:lnTo>
                    <a:pt x="123972" y="149335"/>
                  </a:lnTo>
                  <a:lnTo>
                    <a:pt x="133220" y="152364"/>
                  </a:lnTo>
                  <a:lnTo>
                    <a:pt x="142872" y="14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1929"/>
            <p:cNvSpPr/>
            <p:nvPr>
              <p:custDataLst>
                <p:tags r:id="rId310"/>
              </p:custDataLst>
            </p:nvPr>
          </p:nvSpPr>
          <p:spPr>
            <a:xfrm>
              <a:off x="2162175" y="571500"/>
              <a:ext cx="85726" cy="257151"/>
            </a:xfrm>
            <a:custGeom>
              <a:avLst/>
              <a:gdLst/>
              <a:ahLst/>
              <a:cxnLst/>
              <a:rect l="0" t="0" r="0" b="0"/>
              <a:pathLst>
                <a:path w="85726" h="257151">
                  <a:moveTo>
                    <a:pt x="85725" y="0"/>
                  </a:moveTo>
                  <a:lnTo>
                    <a:pt x="85725" y="0"/>
                  </a:lnTo>
                  <a:lnTo>
                    <a:pt x="85725" y="9409"/>
                  </a:lnTo>
                  <a:lnTo>
                    <a:pt x="80669" y="9491"/>
                  </a:lnTo>
                  <a:lnTo>
                    <a:pt x="79179" y="10560"/>
                  </a:lnTo>
                  <a:lnTo>
                    <a:pt x="77524" y="14571"/>
                  </a:lnTo>
                  <a:lnTo>
                    <a:pt x="75149" y="51267"/>
                  </a:lnTo>
                  <a:lnTo>
                    <a:pt x="68662" y="68962"/>
                  </a:lnTo>
                  <a:lnTo>
                    <a:pt x="64442" y="86403"/>
                  </a:lnTo>
                  <a:lnTo>
                    <a:pt x="50251" y="123884"/>
                  </a:lnTo>
                  <a:lnTo>
                    <a:pt x="45581" y="142893"/>
                  </a:lnTo>
                  <a:lnTo>
                    <a:pt x="31218" y="180977"/>
                  </a:lnTo>
                  <a:lnTo>
                    <a:pt x="26536" y="200026"/>
                  </a:lnTo>
                  <a:lnTo>
                    <a:pt x="18446" y="216253"/>
                  </a:lnTo>
                  <a:lnTo>
                    <a:pt x="13490" y="224171"/>
                  </a:lnTo>
                  <a:lnTo>
                    <a:pt x="11" y="25715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1930"/>
            <p:cNvSpPr/>
            <p:nvPr>
              <p:custDataLst>
                <p:tags r:id="rId311"/>
              </p:custDataLst>
            </p:nvPr>
          </p:nvSpPr>
          <p:spPr>
            <a:xfrm>
              <a:off x="2266950" y="714385"/>
              <a:ext cx="161926" cy="160868"/>
            </a:xfrm>
            <a:custGeom>
              <a:avLst/>
              <a:gdLst/>
              <a:ahLst/>
              <a:cxnLst/>
              <a:rect l="0" t="0" r="0" b="0"/>
              <a:pathLst>
                <a:path w="161926" h="160868">
                  <a:moveTo>
                    <a:pt x="0" y="19040"/>
                  </a:moveTo>
                  <a:lnTo>
                    <a:pt x="0" y="19040"/>
                  </a:lnTo>
                  <a:lnTo>
                    <a:pt x="0" y="9631"/>
                  </a:lnTo>
                  <a:lnTo>
                    <a:pt x="5056" y="9549"/>
                  </a:lnTo>
                  <a:lnTo>
                    <a:pt x="6546" y="8480"/>
                  </a:lnTo>
                  <a:lnTo>
                    <a:pt x="9133" y="1317"/>
                  </a:lnTo>
                  <a:lnTo>
                    <a:pt x="12173" y="580"/>
                  </a:lnTo>
                  <a:lnTo>
                    <a:pt x="27132" y="0"/>
                  </a:lnTo>
                  <a:lnTo>
                    <a:pt x="36649" y="8192"/>
                  </a:lnTo>
                  <a:lnTo>
                    <a:pt x="42727" y="9123"/>
                  </a:lnTo>
                  <a:lnTo>
                    <a:pt x="44360" y="10312"/>
                  </a:lnTo>
                  <a:lnTo>
                    <a:pt x="45448" y="12163"/>
                  </a:lnTo>
                  <a:lnTo>
                    <a:pt x="46174" y="14455"/>
                  </a:lnTo>
                  <a:lnTo>
                    <a:pt x="47716" y="15983"/>
                  </a:lnTo>
                  <a:lnTo>
                    <a:pt x="52252" y="17682"/>
                  </a:lnTo>
                  <a:lnTo>
                    <a:pt x="53885" y="19193"/>
                  </a:lnTo>
                  <a:lnTo>
                    <a:pt x="57922" y="28661"/>
                  </a:lnTo>
                  <a:lnTo>
                    <a:pt x="63611" y="35884"/>
                  </a:lnTo>
                  <a:lnTo>
                    <a:pt x="65767" y="44727"/>
                  </a:lnTo>
                  <a:lnTo>
                    <a:pt x="66271" y="50918"/>
                  </a:lnTo>
                  <a:lnTo>
                    <a:pt x="63673" y="57197"/>
                  </a:lnTo>
                  <a:lnTo>
                    <a:pt x="60049" y="63515"/>
                  </a:lnTo>
                  <a:lnTo>
                    <a:pt x="57723" y="76195"/>
                  </a:lnTo>
                  <a:lnTo>
                    <a:pt x="57532" y="79368"/>
                  </a:lnTo>
                  <a:lnTo>
                    <a:pt x="54497" y="85717"/>
                  </a:lnTo>
                  <a:lnTo>
                    <a:pt x="41984" y="101590"/>
                  </a:lnTo>
                  <a:lnTo>
                    <a:pt x="36045" y="114290"/>
                  </a:lnTo>
                  <a:lnTo>
                    <a:pt x="30050" y="121934"/>
                  </a:lnTo>
                  <a:lnTo>
                    <a:pt x="29012" y="128314"/>
                  </a:lnTo>
                  <a:lnTo>
                    <a:pt x="27808" y="129989"/>
                  </a:lnTo>
                  <a:lnTo>
                    <a:pt x="25947" y="131106"/>
                  </a:lnTo>
                  <a:lnTo>
                    <a:pt x="23648" y="131851"/>
                  </a:lnTo>
                  <a:lnTo>
                    <a:pt x="22115" y="133405"/>
                  </a:lnTo>
                  <a:lnTo>
                    <a:pt x="19454" y="141410"/>
                  </a:lnTo>
                  <a:lnTo>
                    <a:pt x="19060" y="151960"/>
                  </a:lnTo>
                  <a:lnTo>
                    <a:pt x="32308" y="152352"/>
                  </a:lnTo>
                  <a:lnTo>
                    <a:pt x="34239" y="153423"/>
                  </a:lnTo>
                  <a:lnTo>
                    <a:pt x="35526" y="155195"/>
                  </a:lnTo>
                  <a:lnTo>
                    <a:pt x="36384" y="157435"/>
                  </a:lnTo>
                  <a:lnTo>
                    <a:pt x="38014" y="157870"/>
                  </a:lnTo>
                  <a:lnTo>
                    <a:pt x="42648" y="155531"/>
                  </a:lnTo>
                  <a:lnTo>
                    <a:pt x="51057" y="156608"/>
                  </a:lnTo>
                  <a:lnTo>
                    <a:pt x="68646" y="160867"/>
                  </a:lnTo>
                  <a:lnTo>
                    <a:pt x="75665" y="158627"/>
                  </a:lnTo>
                  <a:lnTo>
                    <a:pt x="79018" y="156548"/>
                  </a:lnTo>
                  <a:lnTo>
                    <a:pt x="98550" y="153211"/>
                  </a:lnTo>
                  <a:lnTo>
                    <a:pt x="121441" y="151404"/>
                  </a:lnTo>
                  <a:lnTo>
                    <a:pt x="148319" y="143754"/>
                  </a:lnTo>
                  <a:lnTo>
                    <a:pt x="161925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441"/>
          <p:cNvGrpSpPr/>
          <p:nvPr/>
        </p:nvGrpSpPr>
        <p:grpSpPr>
          <a:xfrm>
            <a:off x="2790825" y="542925"/>
            <a:ext cx="323851" cy="152316"/>
            <a:chOff x="2790825" y="542925"/>
            <a:chExt cx="323851" cy="152316"/>
          </a:xfrm>
        </p:grpSpPr>
        <p:sp>
          <p:nvSpPr>
            <p:cNvPr id="743" name="SMARTInkShape-1931"/>
            <p:cNvSpPr/>
            <p:nvPr>
              <p:custDataLst>
                <p:tags r:id="rId306"/>
              </p:custDataLst>
            </p:nvPr>
          </p:nvSpPr>
          <p:spPr>
            <a:xfrm>
              <a:off x="2809875" y="542925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5881" y="0"/>
                  </a:lnTo>
                  <a:lnTo>
                    <a:pt x="87913" y="0"/>
                  </a:lnTo>
                  <a:lnTo>
                    <a:pt x="135074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1932"/>
            <p:cNvSpPr/>
            <p:nvPr>
              <p:custDataLst>
                <p:tags r:id="rId307"/>
              </p:custDataLst>
            </p:nvPr>
          </p:nvSpPr>
          <p:spPr>
            <a:xfrm>
              <a:off x="2790825" y="647700"/>
              <a:ext cx="323851" cy="47541"/>
            </a:xfrm>
            <a:custGeom>
              <a:avLst/>
              <a:gdLst/>
              <a:ahLst/>
              <a:cxnLst/>
              <a:rect l="0" t="0" r="0" b="0"/>
              <a:pathLst>
                <a:path w="323851" h="47541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5056" y="33239"/>
                  </a:lnTo>
                  <a:lnTo>
                    <a:pt x="10361" y="35940"/>
                  </a:lnTo>
                  <a:lnTo>
                    <a:pt x="13258" y="36660"/>
                  </a:lnTo>
                  <a:lnTo>
                    <a:pt x="28648" y="45449"/>
                  </a:lnTo>
                  <a:lnTo>
                    <a:pt x="70224" y="47540"/>
                  </a:lnTo>
                  <a:lnTo>
                    <a:pt x="117144" y="44798"/>
                  </a:lnTo>
                  <a:lnTo>
                    <a:pt x="164161" y="35866"/>
                  </a:lnTo>
                  <a:lnTo>
                    <a:pt x="209845" y="28477"/>
                  </a:lnTo>
                  <a:lnTo>
                    <a:pt x="252157" y="20500"/>
                  </a:lnTo>
                  <a:lnTo>
                    <a:pt x="298342" y="3947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442"/>
          <p:cNvGrpSpPr/>
          <p:nvPr/>
        </p:nvGrpSpPr>
        <p:grpSpPr>
          <a:xfrm>
            <a:off x="3495709" y="333492"/>
            <a:ext cx="257142" cy="504709"/>
            <a:chOff x="3495709" y="333492"/>
            <a:chExt cx="257142" cy="504709"/>
          </a:xfrm>
        </p:grpSpPr>
        <p:sp>
          <p:nvSpPr>
            <p:cNvPr id="746" name="SMARTInkShape-1933"/>
            <p:cNvSpPr/>
            <p:nvPr>
              <p:custDataLst>
                <p:tags r:id="rId302"/>
              </p:custDataLst>
            </p:nvPr>
          </p:nvSpPr>
          <p:spPr>
            <a:xfrm>
              <a:off x="3543346" y="452007"/>
              <a:ext cx="190385" cy="279926"/>
            </a:xfrm>
            <a:custGeom>
              <a:avLst/>
              <a:gdLst/>
              <a:ahLst/>
              <a:cxnLst/>
              <a:rect l="0" t="0" r="0" b="0"/>
              <a:pathLst>
                <a:path w="190385" h="279926">
                  <a:moveTo>
                    <a:pt x="104729" y="33768"/>
                  </a:moveTo>
                  <a:lnTo>
                    <a:pt x="104729" y="33768"/>
                  </a:lnTo>
                  <a:lnTo>
                    <a:pt x="112930" y="33768"/>
                  </a:lnTo>
                  <a:lnTo>
                    <a:pt x="113371" y="32710"/>
                  </a:lnTo>
                  <a:lnTo>
                    <a:pt x="114137" y="25567"/>
                  </a:lnTo>
                  <a:lnTo>
                    <a:pt x="117024" y="24831"/>
                  </a:lnTo>
                  <a:lnTo>
                    <a:pt x="119276" y="24635"/>
                  </a:lnTo>
                  <a:lnTo>
                    <a:pt x="120777" y="23446"/>
                  </a:lnTo>
                  <a:lnTo>
                    <a:pt x="123383" y="16076"/>
                  </a:lnTo>
                  <a:lnTo>
                    <a:pt x="126425" y="15322"/>
                  </a:lnTo>
                  <a:lnTo>
                    <a:pt x="128718" y="15120"/>
                  </a:lnTo>
                  <a:lnTo>
                    <a:pt x="130247" y="13928"/>
                  </a:lnTo>
                  <a:lnTo>
                    <a:pt x="133269" y="5312"/>
                  </a:lnTo>
                  <a:lnTo>
                    <a:pt x="106480" y="5193"/>
                  </a:lnTo>
                  <a:lnTo>
                    <a:pt x="76563" y="16952"/>
                  </a:lnTo>
                  <a:lnTo>
                    <a:pt x="34688" y="50727"/>
                  </a:lnTo>
                  <a:lnTo>
                    <a:pt x="24122" y="65722"/>
                  </a:lnTo>
                  <a:lnTo>
                    <a:pt x="5946" y="107234"/>
                  </a:lnTo>
                  <a:lnTo>
                    <a:pt x="743" y="146140"/>
                  </a:lnTo>
                  <a:lnTo>
                    <a:pt x="0" y="192405"/>
                  </a:lnTo>
                  <a:lnTo>
                    <a:pt x="1021" y="217896"/>
                  </a:lnTo>
                  <a:lnTo>
                    <a:pt x="5015" y="230608"/>
                  </a:lnTo>
                  <a:lnTo>
                    <a:pt x="13139" y="240491"/>
                  </a:lnTo>
                  <a:lnTo>
                    <a:pt x="45233" y="267549"/>
                  </a:lnTo>
                  <a:lnTo>
                    <a:pt x="87129" y="279925"/>
                  </a:lnTo>
                  <a:lnTo>
                    <a:pt x="97259" y="277932"/>
                  </a:lnTo>
                  <a:lnTo>
                    <a:pt x="126166" y="265084"/>
                  </a:lnTo>
                  <a:lnTo>
                    <a:pt x="160431" y="235069"/>
                  </a:lnTo>
                  <a:lnTo>
                    <a:pt x="166527" y="223424"/>
                  </a:lnTo>
                  <a:lnTo>
                    <a:pt x="184376" y="179769"/>
                  </a:lnTo>
                  <a:lnTo>
                    <a:pt x="189253" y="154408"/>
                  </a:lnTo>
                  <a:lnTo>
                    <a:pt x="190384" y="109967"/>
                  </a:lnTo>
                  <a:lnTo>
                    <a:pt x="189365" y="98326"/>
                  </a:lnTo>
                  <a:lnTo>
                    <a:pt x="173977" y="61755"/>
                  </a:lnTo>
                  <a:lnTo>
                    <a:pt x="171489" y="50440"/>
                  </a:lnTo>
                  <a:lnTo>
                    <a:pt x="164139" y="38120"/>
                  </a:lnTo>
                  <a:lnTo>
                    <a:pt x="149058" y="21223"/>
                  </a:lnTo>
                  <a:lnTo>
                    <a:pt x="142776" y="17609"/>
                  </a:lnTo>
                  <a:lnTo>
                    <a:pt x="136455" y="14945"/>
                  </a:lnTo>
                  <a:lnTo>
                    <a:pt x="119279" y="579"/>
                  </a:lnTo>
                  <a:lnTo>
                    <a:pt x="116546" y="0"/>
                  </a:lnTo>
                  <a:lnTo>
                    <a:pt x="113665" y="673"/>
                  </a:lnTo>
                  <a:lnTo>
                    <a:pt x="105252" y="4928"/>
                  </a:lnTo>
                  <a:lnTo>
                    <a:pt x="95204" y="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1934"/>
            <p:cNvSpPr/>
            <p:nvPr>
              <p:custDataLst>
                <p:tags r:id="rId303"/>
              </p:custDataLst>
            </p:nvPr>
          </p:nvSpPr>
          <p:spPr>
            <a:xfrm>
              <a:off x="3619500" y="333492"/>
              <a:ext cx="47626" cy="495004"/>
            </a:xfrm>
            <a:custGeom>
              <a:avLst/>
              <a:gdLst/>
              <a:ahLst/>
              <a:cxnLst/>
              <a:rect l="0" t="0" r="0" b="0"/>
              <a:pathLst>
                <a:path w="47626" h="495004">
                  <a:moveTo>
                    <a:pt x="38100" y="37983"/>
                  </a:moveTo>
                  <a:lnTo>
                    <a:pt x="38100" y="37983"/>
                  </a:lnTo>
                  <a:lnTo>
                    <a:pt x="38100" y="11159"/>
                  </a:lnTo>
                  <a:lnTo>
                    <a:pt x="39158" y="10575"/>
                  </a:lnTo>
                  <a:lnTo>
                    <a:pt x="46301" y="9562"/>
                  </a:lnTo>
                  <a:lnTo>
                    <a:pt x="47036" y="6654"/>
                  </a:lnTo>
                  <a:lnTo>
                    <a:pt x="47615" y="0"/>
                  </a:lnTo>
                  <a:lnTo>
                    <a:pt x="47625" y="45654"/>
                  </a:lnTo>
                  <a:lnTo>
                    <a:pt x="47625" y="88202"/>
                  </a:lnTo>
                  <a:lnTo>
                    <a:pt x="44803" y="116890"/>
                  </a:lnTo>
                  <a:lnTo>
                    <a:pt x="38983" y="162165"/>
                  </a:lnTo>
                  <a:lnTo>
                    <a:pt x="33160" y="209480"/>
                  </a:lnTo>
                  <a:lnTo>
                    <a:pt x="29480" y="248601"/>
                  </a:lnTo>
                  <a:lnTo>
                    <a:pt x="25931" y="290352"/>
                  </a:lnTo>
                  <a:lnTo>
                    <a:pt x="20410" y="324665"/>
                  </a:lnTo>
                  <a:lnTo>
                    <a:pt x="16406" y="371481"/>
                  </a:lnTo>
                  <a:lnTo>
                    <a:pt x="10129" y="418158"/>
                  </a:lnTo>
                  <a:lnTo>
                    <a:pt x="9560" y="463385"/>
                  </a:lnTo>
                  <a:lnTo>
                    <a:pt x="6719" y="473289"/>
                  </a:lnTo>
                  <a:lnTo>
                    <a:pt x="2986" y="481219"/>
                  </a:lnTo>
                  <a:lnTo>
                    <a:pt x="34" y="495003"/>
                  </a:lnTo>
                  <a:lnTo>
                    <a:pt x="0" y="46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1935"/>
            <p:cNvSpPr/>
            <p:nvPr>
              <p:custDataLst>
                <p:tags r:id="rId304"/>
              </p:custDataLst>
            </p:nvPr>
          </p:nvSpPr>
          <p:spPr>
            <a:xfrm>
              <a:off x="3571875" y="342902"/>
              <a:ext cx="180976" cy="19049"/>
            </a:xfrm>
            <a:custGeom>
              <a:avLst/>
              <a:gdLst/>
              <a:ahLst/>
              <a:cxnLst/>
              <a:rect l="0" t="0" r="0" b="0"/>
              <a:pathLst>
                <a:path w="180976" h="19049">
                  <a:moveTo>
                    <a:pt x="0" y="19048"/>
                  </a:moveTo>
                  <a:lnTo>
                    <a:pt x="0" y="19048"/>
                  </a:lnTo>
                  <a:lnTo>
                    <a:pt x="0" y="13991"/>
                  </a:lnTo>
                  <a:lnTo>
                    <a:pt x="1058" y="12502"/>
                  </a:lnTo>
                  <a:lnTo>
                    <a:pt x="2822" y="11509"/>
                  </a:lnTo>
                  <a:lnTo>
                    <a:pt x="16247" y="8726"/>
                  </a:lnTo>
                  <a:lnTo>
                    <a:pt x="26569" y="3054"/>
                  </a:lnTo>
                  <a:lnTo>
                    <a:pt x="74042" y="51"/>
                  </a:lnTo>
                  <a:lnTo>
                    <a:pt x="117763" y="0"/>
                  </a:lnTo>
                  <a:lnTo>
                    <a:pt x="154542" y="1057"/>
                  </a:lnTo>
                  <a:lnTo>
                    <a:pt x="180975" y="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1936"/>
            <p:cNvSpPr/>
            <p:nvPr>
              <p:custDataLst>
                <p:tags r:id="rId305"/>
              </p:custDataLst>
            </p:nvPr>
          </p:nvSpPr>
          <p:spPr>
            <a:xfrm>
              <a:off x="3495709" y="819150"/>
              <a:ext cx="228567" cy="19051"/>
            </a:xfrm>
            <a:custGeom>
              <a:avLst/>
              <a:gdLst/>
              <a:ahLst/>
              <a:cxnLst/>
              <a:rect l="0" t="0" r="0" b="0"/>
              <a:pathLst>
                <a:path w="228567" h="19051">
                  <a:moveTo>
                    <a:pt x="9491" y="0"/>
                  </a:moveTo>
                  <a:lnTo>
                    <a:pt x="9491" y="0"/>
                  </a:lnTo>
                  <a:lnTo>
                    <a:pt x="1290" y="0"/>
                  </a:lnTo>
                  <a:lnTo>
                    <a:pt x="849" y="1058"/>
                  </a:lnTo>
                  <a:lnTo>
                    <a:pt x="0" y="9133"/>
                  </a:lnTo>
                  <a:lnTo>
                    <a:pt x="8170" y="9491"/>
                  </a:lnTo>
                  <a:lnTo>
                    <a:pt x="16834" y="16064"/>
                  </a:lnTo>
                  <a:lnTo>
                    <a:pt x="25660" y="18165"/>
                  </a:lnTo>
                  <a:lnTo>
                    <a:pt x="67482" y="19035"/>
                  </a:lnTo>
                  <a:lnTo>
                    <a:pt x="111140" y="19049"/>
                  </a:lnTo>
                  <a:lnTo>
                    <a:pt x="154485" y="19050"/>
                  </a:lnTo>
                  <a:lnTo>
                    <a:pt x="184999" y="17992"/>
                  </a:lnTo>
                  <a:lnTo>
                    <a:pt x="214689" y="9349"/>
                  </a:lnTo>
                  <a:lnTo>
                    <a:pt x="22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SMARTInkShape-Group443"/>
          <p:cNvGrpSpPr/>
          <p:nvPr/>
        </p:nvGrpSpPr>
        <p:grpSpPr>
          <a:xfrm>
            <a:off x="4000500" y="133350"/>
            <a:ext cx="247651" cy="200026"/>
            <a:chOff x="4000500" y="133350"/>
            <a:chExt cx="247651" cy="200026"/>
          </a:xfrm>
        </p:grpSpPr>
        <p:sp>
          <p:nvSpPr>
            <p:cNvPr id="751" name="SMARTInkShape-1937"/>
            <p:cNvSpPr/>
            <p:nvPr>
              <p:custDataLst>
                <p:tags r:id="rId300"/>
              </p:custDataLst>
            </p:nvPr>
          </p:nvSpPr>
          <p:spPr>
            <a:xfrm>
              <a:off x="4000500" y="2667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45340" y="9525"/>
                  </a:lnTo>
                  <a:lnTo>
                    <a:pt x="69884" y="9525"/>
                  </a:lnTo>
                  <a:lnTo>
                    <a:pt x="76215" y="6703"/>
                  </a:lnTo>
                  <a:lnTo>
                    <a:pt x="82557" y="2979"/>
                  </a:lnTo>
                  <a:lnTo>
                    <a:pt x="93369" y="39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1938"/>
            <p:cNvSpPr/>
            <p:nvPr>
              <p:custDataLst>
                <p:tags r:id="rId301"/>
              </p:custDataLst>
            </p:nvPr>
          </p:nvSpPr>
          <p:spPr>
            <a:xfrm>
              <a:off x="4238625" y="13335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93448"/>
                  </a:lnTo>
                  <a:lnTo>
                    <a:pt x="1058" y="136605"/>
                  </a:lnTo>
                  <a:lnTo>
                    <a:pt x="9132" y="174071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444"/>
          <p:cNvGrpSpPr/>
          <p:nvPr/>
        </p:nvGrpSpPr>
        <p:grpSpPr>
          <a:xfrm>
            <a:off x="4486362" y="333413"/>
            <a:ext cx="809539" cy="485738"/>
            <a:chOff x="4486362" y="333413"/>
            <a:chExt cx="809539" cy="485738"/>
          </a:xfrm>
        </p:grpSpPr>
        <p:sp>
          <p:nvSpPr>
            <p:cNvPr id="754" name="SMARTInkShape-1939"/>
            <p:cNvSpPr/>
            <p:nvPr>
              <p:custDataLst>
                <p:tags r:id="rId297"/>
              </p:custDataLst>
            </p:nvPr>
          </p:nvSpPr>
          <p:spPr>
            <a:xfrm>
              <a:off x="4486362" y="333413"/>
              <a:ext cx="133264" cy="485738"/>
            </a:xfrm>
            <a:custGeom>
              <a:avLst/>
              <a:gdLst/>
              <a:ahLst/>
              <a:cxnLst/>
              <a:rect l="0" t="0" r="0" b="0"/>
              <a:pathLst>
                <a:path w="133264" h="485738">
                  <a:moveTo>
                    <a:pt x="133263" y="28537"/>
                  </a:moveTo>
                  <a:lnTo>
                    <a:pt x="133263" y="28537"/>
                  </a:lnTo>
                  <a:lnTo>
                    <a:pt x="133263" y="20336"/>
                  </a:lnTo>
                  <a:lnTo>
                    <a:pt x="128206" y="14348"/>
                  </a:lnTo>
                  <a:lnTo>
                    <a:pt x="127775" y="12728"/>
                  </a:lnTo>
                  <a:lnTo>
                    <a:pt x="128547" y="11647"/>
                  </a:lnTo>
                  <a:lnTo>
                    <a:pt x="130119" y="10927"/>
                  </a:lnTo>
                  <a:lnTo>
                    <a:pt x="131167" y="9389"/>
                  </a:lnTo>
                  <a:lnTo>
                    <a:pt x="132331" y="4857"/>
                  </a:lnTo>
                  <a:lnTo>
                    <a:pt x="131584" y="3226"/>
                  </a:lnTo>
                  <a:lnTo>
                    <a:pt x="130026" y="2138"/>
                  </a:lnTo>
                  <a:lnTo>
                    <a:pt x="124980" y="392"/>
                  </a:lnTo>
                  <a:lnTo>
                    <a:pt x="115646" y="0"/>
                  </a:lnTo>
                  <a:lnTo>
                    <a:pt x="106892" y="6515"/>
                  </a:lnTo>
                  <a:lnTo>
                    <a:pt x="98050" y="8607"/>
                  </a:lnTo>
                  <a:lnTo>
                    <a:pt x="91860" y="9096"/>
                  </a:lnTo>
                  <a:lnTo>
                    <a:pt x="89785" y="10284"/>
                  </a:lnTo>
                  <a:lnTo>
                    <a:pt x="88403" y="12135"/>
                  </a:lnTo>
                  <a:lnTo>
                    <a:pt x="85809" y="17014"/>
                  </a:lnTo>
                  <a:lnTo>
                    <a:pt x="63590" y="45670"/>
                  </a:lnTo>
                  <a:lnTo>
                    <a:pt x="53614" y="54143"/>
                  </a:lnTo>
                  <a:lnTo>
                    <a:pt x="45652" y="64965"/>
                  </a:lnTo>
                  <a:lnTo>
                    <a:pt x="41409" y="76830"/>
                  </a:lnTo>
                  <a:lnTo>
                    <a:pt x="30856" y="115604"/>
                  </a:lnTo>
                  <a:lnTo>
                    <a:pt x="15681" y="157007"/>
                  </a:lnTo>
                  <a:lnTo>
                    <a:pt x="9613" y="197926"/>
                  </a:lnTo>
                  <a:lnTo>
                    <a:pt x="2143" y="237680"/>
                  </a:lnTo>
                  <a:lnTo>
                    <a:pt x="354" y="276107"/>
                  </a:lnTo>
                  <a:lnTo>
                    <a:pt x="0" y="314271"/>
                  </a:lnTo>
                  <a:lnTo>
                    <a:pt x="997" y="341799"/>
                  </a:lnTo>
                  <a:lnTo>
                    <a:pt x="15104" y="383765"/>
                  </a:lnTo>
                  <a:lnTo>
                    <a:pt x="26229" y="422204"/>
                  </a:lnTo>
                  <a:lnTo>
                    <a:pt x="41309" y="448926"/>
                  </a:lnTo>
                  <a:lnTo>
                    <a:pt x="60458" y="468627"/>
                  </a:lnTo>
                  <a:lnTo>
                    <a:pt x="85638" y="4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940"/>
            <p:cNvSpPr/>
            <p:nvPr>
              <p:custDataLst>
                <p:tags r:id="rId298"/>
              </p:custDataLst>
            </p:nvPr>
          </p:nvSpPr>
          <p:spPr>
            <a:xfrm>
              <a:off x="4895850" y="400050"/>
              <a:ext cx="9526" cy="247651"/>
            </a:xfrm>
            <a:custGeom>
              <a:avLst/>
              <a:gdLst/>
              <a:ahLst/>
              <a:cxnLst/>
              <a:rect l="0" t="0" r="0" b="0"/>
              <a:pathLst>
                <a:path w="9526" h="247651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9525" y="45138"/>
                  </a:lnTo>
                  <a:lnTo>
                    <a:pt x="6703" y="89163"/>
                  </a:lnTo>
                  <a:lnTo>
                    <a:pt x="588" y="132815"/>
                  </a:lnTo>
                  <a:lnTo>
                    <a:pt x="34" y="177769"/>
                  </a:lnTo>
                  <a:lnTo>
                    <a:pt x="0" y="225053"/>
                  </a:lnTo>
                  <a:lnTo>
                    <a:pt x="0" y="241251"/>
                  </a:lnTo>
                  <a:lnTo>
                    <a:pt x="1058" y="243384"/>
                  </a:lnTo>
                  <a:lnTo>
                    <a:pt x="2822" y="244806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1941"/>
            <p:cNvSpPr/>
            <p:nvPr>
              <p:custDataLst>
                <p:tags r:id="rId299"/>
              </p:custDataLst>
            </p:nvPr>
          </p:nvSpPr>
          <p:spPr>
            <a:xfrm>
              <a:off x="5057891" y="581025"/>
              <a:ext cx="238010" cy="9526"/>
            </a:xfrm>
            <a:custGeom>
              <a:avLst/>
              <a:gdLst/>
              <a:ahLst/>
              <a:cxnLst/>
              <a:rect l="0" t="0" r="0" b="0"/>
              <a:pathLst>
                <a:path w="238010" h="95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6254" y="0"/>
                  </a:lnTo>
                  <a:lnTo>
                    <a:pt x="88896" y="0"/>
                  </a:lnTo>
                  <a:lnTo>
                    <a:pt x="133241" y="0"/>
                  </a:lnTo>
                  <a:lnTo>
                    <a:pt x="171530" y="1058"/>
                  </a:lnTo>
                  <a:lnTo>
                    <a:pt x="191618" y="5488"/>
                  </a:lnTo>
                  <a:lnTo>
                    <a:pt x="225079" y="276"/>
                  </a:lnTo>
                  <a:lnTo>
                    <a:pt x="229794" y="2945"/>
                  </a:lnTo>
                  <a:lnTo>
                    <a:pt x="2380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4" name="SMARTInkShape-Group445"/>
          <p:cNvGrpSpPr/>
          <p:nvPr/>
        </p:nvGrpSpPr>
        <p:grpSpPr>
          <a:xfrm>
            <a:off x="5724717" y="314325"/>
            <a:ext cx="913548" cy="476251"/>
            <a:chOff x="5724717" y="314325"/>
            <a:chExt cx="913548" cy="476251"/>
          </a:xfrm>
        </p:grpSpPr>
        <p:sp>
          <p:nvSpPr>
            <p:cNvPr id="758" name="SMARTInkShape-1942"/>
            <p:cNvSpPr/>
            <p:nvPr>
              <p:custDataLst>
                <p:tags r:id="rId291"/>
              </p:custDataLst>
            </p:nvPr>
          </p:nvSpPr>
          <p:spPr>
            <a:xfrm>
              <a:off x="5724717" y="342935"/>
              <a:ext cx="114109" cy="332782"/>
            </a:xfrm>
            <a:custGeom>
              <a:avLst/>
              <a:gdLst/>
              <a:ahLst/>
              <a:cxnLst/>
              <a:rect l="0" t="0" r="0" b="0"/>
              <a:pathLst>
                <a:path w="114109" h="332782">
                  <a:moveTo>
                    <a:pt x="114108" y="19015"/>
                  </a:moveTo>
                  <a:lnTo>
                    <a:pt x="114108" y="19015"/>
                  </a:lnTo>
                  <a:lnTo>
                    <a:pt x="114108" y="13958"/>
                  </a:lnTo>
                  <a:lnTo>
                    <a:pt x="113050" y="12469"/>
                  </a:lnTo>
                  <a:lnTo>
                    <a:pt x="111286" y="11476"/>
                  </a:lnTo>
                  <a:lnTo>
                    <a:pt x="105907" y="9882"/>
                  </a:lnTo>
                  <a:lnTo>
                    <a:pt x="105171" y="6842"/>
                  </a:lnTo>
                  <a:lnTo>
                    <a:pt x="104976" y="4550"/>
                  </a:lnTo>
                  <a:lnTo>
                    <a:pt x="103787" y="3021"/>
                  </a:lnTo>
                  <a:lnTo>
                    <a:pt x="95460" y="84"/>
                  </a:lnTo>
                  <a:lnTo>
                    <a:pt x="90120" y="0"/>
                  </a:lnTo>
                  <a:lnTo>
                    <a:pt x="88592" y="1047"/>
                  </a:lnTo>
                  <a:lnTo>
                    <a:pt x="87572" y="2803"/>
                  </a:lnTo>
                  <a:lnTo>
                    <a:pt x="86891" y="5032"/>
                  </a:lnTo>
                  <a:lnTo>
                    <a:pt x="85381" y="6518"/>
                  </a:lnTo>
                  <a:lnTo>
                    <a:pt x="80879" y="8169"/>
                  </a:lnTo>
                  <a:lnTo>
                    <a:pt x="79255" y="9668"/>
                  </a:lnTo>
                  <a:lnTo>
                    <a:pt x="71379" y="22632"/>
                  </a:lnTo>
                  <a:lnTo>
                    <a:pt x="44220" y="58978"/>
                  </a:lnTo>
                  <a:lnTo>
                    <a:pt x="40714" y="71701"/>
                  </a:lnTo>
                  <a:lnTo>
                    <a:pt x="39778" y="79539"/>
                  </a:lnTo>
                  <a:lnTo>
                    <a:pt x="33095" y="93892"/>
                  </a:lnTo>
                  <a:lnTo>
                    <a:pt x="25185" y="108385"/>
                  </a:lnTo>
                  <a:lnTo>
                    <a:pt x="12868" y="154606"/>
                  </a:lnTo>
                  <a:lnTo>
                    <a:pt x="3097" y="200104"/>
                  </a:lnTo>
                  <a:lnTo>
                    <a:pt x="0" y="247436"/>
                  </a:lnTo>
                  <a:lnTo>
                    <a:pt x="952" y="260235"/>
                  </a:lnTo>
                  <a:lnTo>
                    <a:pt x="7437" y="278283"/>
                  </a:lnTo>
                  <a:lnTo>
                    <a:pt x="28459" y="304516"/>
                  </a:lnTo>
                  <a:lnTo>
                    <a:pt x="50613" y="326975"/>
                  </a:lnTo>
                  <a:lnTo>
                    <a:pt x="59781" y="330511"/>
                  </a:lnTo>
                  <a:lnTo>
                    <a:pt x="77859" y="332781"/>
                  </a:lnTo>
                  <a:lnTo>
                    <a:pt x="104583" y="3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1943"/>
            <p:cNvSpPr/>
            <p:nvPr>
              <p:custDataLst>
                <p:tags r:id="rId292"/>
              </p:custDataLst>
            </p:nvPr>
          </p:nvSpPr>
          <p:spPr>
            <a:xfrm>
              <a:off x="5895986" y="390525"/>
              <a:ext cx="142865" cy="133301"/>
            </a:xfrm>
            <a:custGeom>
              <a:avLst/>
              <a:gdLst/>
              <a:ahLst/>
              <a:cxnLst/>
              <a:rect l="0" t="0" r="0" b="0"/>
              <a:pathLst>
                <a:path w="142865" h="133301">
                  <a:moveTo>
                    <a:pt x="133339" y="0"/>
                  </a:moveTo>
                  <a:lnTo>
                    <a:pt x="133339" y="0"/>
                  </a:lnTo>
                  <a:lnTo>
                    <a:pt x="142854" y="0"/>
                  </a:lnTo>
                  <a:lnTo>
                    <a:pt x="142864" y="8201"/>
                  </a:lnTo>
                  <a:lnTo>
                    <a:pt x="137808" y="14189"/>
                  </a:lnTo>
                  <a:lnTo>
                    <a:pt x="135325" y="22534"/>
                  </a:lnTo>
                  <a:lnTo>
                    <a:pt x="133163" y="32240"/>
                  </a:lnTo>
                  <a:lnTo>
                    <a:pt x="110983" y="68421"/>
                  </a:lnTo>
                  <a:lnTo>
                    <a:pt x="82887" y="102733"/>
                  </a:lnTo>
                  <a:lnTo>
                    <a:pt x="47789" y="130475"/>
                  </a:lnTo>
                  <a:lnTo>
                    <a:pt x="34948" y="132782"/>
                  </a:lnTo>
                  <a:lnTo>
                    <a:pt x="15867" y="133300"/>
                  </a:lnTo>
                  <a:lnTo>
                    <a:pt x="13748" y="132258"/>
                  </a:lnTo>
                  <a:lnTo>
                    <a:pt x="12337" y="130506"/>
                  </a:lnTo>
                  <a:lnTo>
                    <a:pt x="10769" y="125736"/>
                  </a:lnTo>
                  <a:lnTo>
                    <a:pt x="10072" y="120088"/>
                  </a:lnTo>
                  <a:lnTo>
                    <a:pt x="6939" y="114050"/>
                  </a:lnTo>
                  <a:lnTo>
                    <a:pt x="3078" y="107839"/>
                  </a:lnTo>
                  <a:lnTo>
                    <a:pt x="395" y="97117"/>
                  </a:lnTo>
                  <a:lnTo>
                    <a:pt x="0" y="77965"/>
                  </a:lnTo>
                  <a:lnTo>
                    <a:pt x="8191" y="68154"/>
                  </a:lnTo>
                  <a:lnTo>
                    <a:pt x="11748" y="67332"/>
                  </a:lnTo>
                  <a:lnTo>
                    <a:pt x="22655" y="66805"/>
                  </a:lnTo>
                  <a:lnTo>
                    <a:pt x="28760" y="69555"/>
                  </a:lnTo>
                  <a:lnTo>
                    <a:pt x="35001" y="73247"/>
                  </a:lnTo>
                  <a:lnTo>
                    <a:pt x="44465" y="76383"/>
                  </a:lnTo>
                  <a:lnTo>
                    <a:pt x="55029" y="82487"/>
                  </a:lnTo>
                  <a:lnTo>
                    <a:pt x="70037" y="85824"/>
                  </a:lnTo>
                  <a:lnTo>
                    <a:pt x="81657" y="93045"/>
                  </a:lnTo>
                  <a:lnTo>
                    <a:pt x="111990" y="120482"/>
                  </a:lnTo>
                  <a:lnTo>
                    <a:pt x="117854" y="122339"/>
                  </a:lnTo>
                  <a:lnTo>
                    <a:pt x="119841" y="123893"/>
                  </a:lnTo>
                  <a:lnTo>
                    <a:pt x="122048" y="128441"/>
                  </a:lnTo>
                  <a:lnTo>
                    <a:pt x="123695" y="129019"/>
                  </a:lnTo>
                  <a:lnTo>
                    <a:pt x="125851" y="128346"/>
                  </a:lnTo>
                  <a:lnTo>
                    <a:pt x="13333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1944"/>
            <p:cNvSpPr/>
            <p:nvPr>
              <p:custDataLst>
                <p:tags r:id="rId293"/>
              </p:custDataLst>
            </p:nvPr>
          </p:nvSpPr>
          <p:spPr>
            <a:xfrm>
              <a:off x="6086475" y="342937"/>
              <a:ext cx="104776" cy="285714"/>
            </a:xfrm>
            <a:custGeom>
              <a:avLst/>
              <a:gdLst/>
              <a:ahLst/>
              <a:cxnLst/>
              <a:rect l="0" t="0" r="0" b="0"/>
              <a:pathLst>
                <a:path w="104776" h="285714">
                  <a:moveTo>
                    <a:pt x="95250" y="19013"/>
                  </a:moveTo>
                  <a:lnTo>
                    <a:pt x="95250" y="19013"/>
                  </a:lnTo>
                  <a:lnTo>
                    <a:pt x="103451" y="10812"/>
                  </a:lnTo>
                  <a:lnTo>
                    <a:pt x="104772" y="0"/>
                  </a:lnTo>
                  <a:lnTo>
                    <a:pt x="104775" y="13224"/>
                  </a:lnTo>
                  <a:lnTo>
                    <a:pt x="87442" y="58586"/>
                  </a:lnTo>
                  <a:lnTo>
                    <a:pt x="66494" y="104919"/>
                  </a:lnTo>
                  <a:lnTo>
                    <a:pt x="51834" y="143058"/>
                  </a:lnTo>
                  <a:lnTo>
                    <a:pt x="46756" y="164187"/>
                  </a:lnTo>
                  <a:lnTo>
                    <a:pt x="23904" y="203086"/>
                  </a:lnTo>
                  <a:lnTo>
                    <a:pt x="8973" y="247608"/>
                  </a:lnTo>
                  <a:lnTo>
                    <a:pt x="2659" y="263839"/>
                  </a:lnTo>
                  <a:lnTo>
                    <a:pt x="0" y="28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1945"/>
            <p:cNvSpPr/>
            <p:nvPr>
              <p:custDataLst>
                <p:tags r:id="rId294"/>
              </p:custDataLst>
            </p:nvPr>
          </p:nvSpPr>
          <p:spPr>
            <a:xfrm>
              <a:off x="6229350" y="476253"/>
              <a:ext cx="142876" cy="152387"/>
            </a:xfrm>
            <a:custGeom>
              <a:avLst/>
              <a:gdLst/>
              <a:ahLst/>
              <a:cxnLst/>
              <a:rect l="0" t="0" r="0" b="0"/>
              <a:pathLst>
                <a:path w="142876" h="152387">
                  <a:moveTo>
                    <a:pt x="0" y="19047"/>
                  </a:moveTo>
                  <a:lnTo>
                    <a:pt x="0" y="19047"/>
                  </a:lnTo>
                  <a:lnTo>
                    <a:pt x="0" y="4582"/>
                  </a:lnTo>
                  <a:lnTo>
                    <a:pt x="1058" y="3053"/>
                  </a:lnTo>
                  <a:lnTo>
                    <a:pt x="2822" y="2035"/>
                  </a:lnTo>
                  <a:lnTo>
                    <a:pt x="9701" y="265"/>
                  </a:lnTo>
                  <a:lnTo>
                    <a:pt x="33113" y="0"/>
                  </a:lnTo>
                  <a:lnTo>
                    <a:pt x="38706" y="2821"/>
                  </a:lnTo>
                  <a:lnTo>
                    <a:pt x="44719" y="6544"/>
                  </a:lnTo>
                  <a:lnTo>
                    <a:pt x="50920" y="8198"/>
                  </a:lnTo>
                  <a:lnTo>
                    <a:pt x="52997" y="9698"/>
                  </a:lnTo>
                  <a:lnTo>
                    <a:pt x="54381" y="11756"/>
                  </a:lnTo>
                  <a:lnTo>
                    <a:pt x="56330" y="19709"/>
                  </a:lnTo>
                  <a:lnTo>
                    <a:pt x="57102" y="41311"/>
                  </a:lnTo>
                  <a:lnTo>
                    <a:pt x="54306" y="47639"/>
                  </a:lnTo>
                  <a:lnTo>
                    <a:pt x="52079" y="50808"/>
                  </a:lnTo>
                  <a:lnTo>
                    <a:pt x="45389" y="74212"/>
                  </a:lnTo>
                  <a:lnTo>
                    <a:pt x="31200" y="95073"/>
                  </a:lnTo>
                  <a:lnTo>
                    <a:pt x="28685" y="101520"/>
                  </a:lnTo>
                  <a:lnTo>
                    <a:pt x="12168" y="123817"/>
                  </a:lnTo>
                  <a:lnTo>
                    <a:pt x="9641" y="130170"/>
                  </a:lnTo>
                  <a:lnTo>
                    <a:pt x="438" y="142314"/>
                  </a:lnTo>
                  <a:lnTo>
                    <a:pt x="8239" y="151024"/>
                  </a:lnTo>
                  <a:lnTo>
                    <a:pt x="14202" y="151990"/>
                  </a:lnTo>
                  <a:lnTo>
                    <a:pt x="49515" y="152386"/>
                  </a:lnTo>
                  <a:lnTo>
                    <a:pt x="92625" y="140638"/>
                  </a:lnTo>
                  <a:lnTo>
                    <a:pt x="101491" y="136587"/>
                  </a:lnTo>
                  <a:lnTo>
                    <a:pt x="142875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946"/>
            <p:cNvSpPr/>
            <p:nvPr>
              <p:custDataLst>
                <p:tags r:id="rId295"/>
              </p:custDataLst>
            </p:nvPr>
          </p:nvSpPr>
          <p:spPr>
            <a:xfrm>
              <a:off x="6400800" y="381003"/>
              <a:ext cx="90927" cy="323276"/>
            </a:xfrm>
            <a:custGeom>
              <a:avLst/>
              <a:gdLst/>
              <a:ahLst/>
              <a:cxnLst/>
              <a:rect l="0" t="0" r="0" b="0"/>
              <a:pathLst>
                <a:path w="90927" h="323276">
                  <a:moveTo>
                    <a:pt x="19050" y="9522"/>
                  </a:moveTo>
                  <a:lnTo>
                    <a:pt x="19050" y="9522"/>
                  </a:lnTo>
                  <a:lnTo>
                    <a:pt x="19050" y="1321"/>
                  </a:lnTo>
                  <a:lnTo>
                    <a:pt x="20108" y="880"/>
                  </a:lnTo>
                  <a:lnTo>
                    <a:pt x="45874" y="0"/>
                  </a:lnTo>
                  <a:lnTo>
                    <a:pt x="62711" y="24886"/>
                  </a:lnTo>
                  <a:lnTo>
                    <a:pt x="73982" y="57953"/>
                  </a:lnTo>
                  <a:lnTo>
                    <a:pt x="78365" y="76436"/>
                  </a:lnTo>
                  <a:lnTo>
                    <a:pt x="82454" y="90062"/>
                  </a:lnTo>
                  <a:lnTo>
                    <a:pt x="90926" y="136707"/>
                  </a:lnTo>
                  <a:lnTo>
                    <a:pt x="86321" y="183188"/>
                  </a:lnTo>
                  <a:lnTo>
                    <a:pt x="83020" y="212180"/>
                  </a:lnTo>
                  <a:lnTo>
                    <a:pt x="74982" y="249914"/>
                  </a:lnTo>
                  <a:lnTo>
                    <a:pt x="44712" y="296530"/>
                  </a:lnTo>
                  <a:lnTo>
                    <a:pt x="20938" y="321916"/>
                  </a:lnTo>
                  <a:lnTo>
                    <a:pt x="17067" y="322989"/>
                  </a:lnTo>
                  <a:lnTo>
                    <a:pt x="14553" y="323275"/>
                  </a:lnTo>
                  <a:lnTo>
                    <a:pt x="8937" y="320770"/>
                  </a:lnTo>
                  <a:lnTo>
                    <a:pt x="0" y="31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1947"/>
            <p:cNvSpPr/>
            <p:nvPr>
              <p:custDataLst>
                <p:tags r:id="rId296"/>
              </p:custDataLst>
            </p:nvPr>
          </p:nvSpPr>
          <p:spPr>
            <a:xfrm>
              <a:off x="6524625" y="314325"/>
              <a:ext cx="113640" cy="476251"/>
            </a:xfrm>
            <a:custGeom>
              <a:avLst/>
              <a:gdLst/>
              <a:ahLst/>
              <a:cxnLst/>
              <a:rect l="0" t="0" r="0" b="0"/>
              <a:pathLst>
                <a:path w="113640" h="47625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5" y="1058"/>
                  </a:lnTo>
                  <a:lnTo>
                    <a:pt x="45638" y="2822"/>
                  </a:lnTo>
                  <a:lnTo>
                    <a:pt x="46300" y="5057"/>
                  </a:lnTo>
                  <a:lnTo>
                    <a:pt x="54990" y="19298"/>
                  </a:lnTo>
                  <a:lnTo>
                    <a:pt x="67322" y="48483"/>
                  </a:lnTo>
                  <a:lnTo>
                    <a:pt x="82636" y="87092"/>
                  </a:lnTo>
                  <a:lnTo>
                    <a:pt x="95267" y="126917"/>
                  </a:lnTo>
                  <a:lnTo>
                    <a:pt x="102897" y="170179"/>
                  </a:lnTo>
                  <a:lnTo>
                    <a:pt x="110951" y="216903"/>
                  </a:lnTo>
                  <a:lnTo>
                    <a:pt x="113639" y="264076"/>
                  </a:lnTo>
                  <a:lnTo>
                    <a:pt x="109113" y="309338"/>
                  </a:lnTo>
                  <a:lnTo>
                    <a:pt x="104574" y="351440"/>
                  </a:lnTo>
                  <a:lnTo>
                    <a:pt x="91630" y="394864"/>
                  </a:lnTo>
                  <a:lnTo>
                    <a:pt x="78229" y="421878"/>
                  </a:lnTo>
                  <a:lnTo>
                    <a:pt x="51030" y="456341"/>
                  </a:lnTo>
                  <a:lnTo>
                    <a:pt x="49895" y="459802"/>
                  </a:lnTo>
                  <a:lnTo>
                    <a:pt x="42990" y="466470"/>
                  </a:lnTo>
                  <a:lnTo>
                    <a:pt x="33924" y="471904"/>
                  </a:lnTo>
                  <a:lnTo>
                    <a:pt x="22869" y="474962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5" name="SMARTInkShape-1948"/>
          <p:cNvSpPr/>
          <p:nvPr>
            <p:custDataLst>
              <p:tags r:id="rId1"/>
            </p:custDataLst>
          </p:nvPr>
        </p:nvSpPr>
        <p:spPr>
          <a:xfrm>
            <a:off x="1305045" y="133374"/>
            <a:ext cx="1342786" cy="961997"/>
          </a:xfrm>
          <a:custGeom>
            <a:avLst/>
            <a:gdLst/>
            <a:ahLst/>
            <a:cxnLst/>
            <a:rect l="0" t="0" r="0" b="0"/>
            <a:pathLst>
              <a:path w="1342786" h="961997">
                <a:moveTo>
                  <a:pt x="761880" y="85701"/>
                </a:moveTo>
                <a:lnTo>
                  <a:pt x="761880" y="85701"/>
                </a:lnTo>
                <a:lnTo>
                  <a:pt x="761880" y="68009"/>
                </a:lnTo>
                <a:lnTo>
                  <a:pt x="744188" y="48963"/>
                </a:lnTo>
                <a:lnTo>
                  <a:pt x="742949" y="39520"/>
                </a:lnTo>
                <a:lnTo>
                  <a:pt x="736308" y="30757"/>
                </a:lnTo>
                <a:lnTo>
                  <a:pt x="734640" y="24945"/>
                </a:lnTo>
                <a:lnTo>
                  <a:pt x="733136" y="22972"/>
                </a:lnTo>
                <a:lnTo>
                  <a:pt x="728644" y="20780"/>
                </a:lnTo>
                <a:lnTo>
                  <a:pt x="717136" y="18314"/>
                </a:lnTo>
                <a:lnTo>
                  <a:pt x="707818" y="12583"/>
                </a:lnTo>
                <a:lnTo>
                  <a:pt x="695188" y="10110"/>
                </a:lnTo>
                <a:lnTo>
                  <a:pt x="692019" y="9907"/>
                </a:lnTo>
                <a:lnTo>
                  <a:pt x="685675" y="6859"/>
                </a:lnTo>
                <a:lnTo>
                  <a:pt x="679328" y="3035"/>
                </a:lnTo>
                <a:lnTo>
                  <a:pt x="668746" y="882"/>
                </a:lnTo>
                <a:lnTo>
                  <a:pt x="624362" y="0"/>
                </a:lnTo>
                <a:lnTo>
                  <a:pt x="606011" y="1041"/>
                </a:lnTo>
                <a:lnTo>
                  <a:pt x="568179" y="8619"/>
                </a:lnTo>
                <a:lnTo>
                  <a:pt x="549147" y="10298"/>
                </a:lnTo>
                <a:lnTo>
                  <a:pt x="504704" y="21245"/>
                </a:lnTo>
                <a:lnTo>
                  <a:pt x="490946" y="25304"/>
                </a:lnTo>
                <a:lnTo>
                  <a:pt x="445263" y="34812"/>
                </a:lnTo>
                <a:lnTo>
                  <a:pt x="412746" y="42703"/>
                </a:lnTo>
                <a:lnTo>
                  <a:pt x="367129" y="63561"/>
                </a:lnTo>
                <a:lnTo>
                  <a:pt x="321438" y="82533"/>
                </a:lnTo>
                <a:lnTo>
                  <a:pt x="276157" y="104751"/>
                </a:lnTo>
                <a:lnTo>
                  <a:pt x="230470" y="126623"/>
                </a:lnTo>
                <a:lnTo>
                  <a:pt x="184147" y="160215"/>
                </a:lnTo>
                <a:lnTo>
                  <a:pt x="155118" y="183133"/>
                </a:lnTo>
                <a:lnTo>
                  <a:pt x="112020" y="230619"/>
                </a:lnTo>
                <a:lnTo>
                  <a:pt x="86252" y="259316"/>
                </a:lnTo>
                <a:lnTo>
                  <a:pt x="48110" y="306818"/>
                </a:lnTo>
                <a:lnTo>
                  <a:pt x="32768" y="336795"/>
                </a:lnTo>
                <a:lnTo>
                  <a:pt x="18346" y="380992"/>
                </a:lnTo>
                <a:lnTo>
                  <a:pt x="13379" y="393683"/>
                </a:lnTo>
                <a:lnTo>
                  <a:pt x="2962" y="441126"/>
                </a:lnTo>
                <a:lnTo>
                  <a:pt x="0" y="477946"/>
                </a:lnTo>
                <a:lnTo>
                  <a:pt x="9016" y="522127"/>
                </a:lnTo>
                <a:lnTo>
                  <a:pt x="12054" y="531199"/>
                </a:lnTo>
                <a:lnTo>
                  <a:pt x="15874" y="539817"/>
                </a:lnTo>
                <a:lnTo>
                  <a:pt x="19083" y="555510"/>
                </a:lnTo>
                <a:lnTo>
                  <a:pt x="25208" y="568392"/>
                </a:lnTo>
                <a:lnTo>
                  <a:pt x="28551" y="584085"/>
                </a:lnTo>
                <a:lnTo>
                  <a:pt x="35774" y="595908"/>
                </a:lnTo>
                <a:lnTo>
                  <a:pt x="69741" y="639991"/>
                </a:lnTo>
                <a:lnTo>
                  <a:pt x="83490" y="653762"/>
                </a:lnTo>
                <a:lnTo>
                  <a:pt x="129969" y="683652"/>
                </a:lnTo>
                <a:lnTo>
                  <a:pt x="169600" y="717133"/>
                </a:lnTo>
                <a:lnTo>
                  <a:pt x="192782" y="731207"/>
                </a:lnTo>
                <a:lnTo>
                  <a:pt x="211472" y="750449"/>
                </a:lnTo>
                <a:lnTo>
                  <a:pt x="253999" y="774559"/>
                </a:lnTo>
                <a:lnTo>
                  <a:pt x="285646" y="793358"/>
                </a:lnTo>
                <a:lnTo>
                  <a:pt x="330081" y="821908"/>
                </a:lnTo>
                <a:lnTo>
                  <a:pt x="374530" y="844503"/>
                </a:lnTo>
                <a:lnTo>
                  <a:pt x="411441" y="863927"/>
                </a:lnTo>
                <a:lnTo>
                  <a:pt x="435247" y="871250"/>
                </a:lnTo>
                <a:lnTo>
                  <a:pt x="466657" y="883153"/>
                </a:lnTo>
                <a:lnTo>
                  <a:pt x="485670" y="887839"/>
                </a:lnTo>
                <a:lnTo>
                  <a:pt x="527813" y="902638"/>
                </a:lnTo>
                <a:lnTo>
                  <a:pt x="546242" y="910428"/>
                </a:lnTo>
                <a:lnTo>
                  <a:pt x="589591" y="920575"/>
                </a:lnTo>
                <a:lnTo>
                  <a:pt x="636484" y="931245"/>
                </a:lnTo>
                <a:lnTo>
                  <a:pt x="668201" y="938052"/>
                </a:lnTo>
                <a:lnTo>
                  <a:pt x="699384" y="949845"/>
                </a:lnTo>
                <a:lnTo>
                  <a:pt x="745183" y="955067"/>
                </a:lnTo>
                <a:lnTo>
                  <a:pt x="792648" y="961392"/>
                </a:lnTo>
                <a:lnTo>
                  <a:pt x="840259" y="961948"/>
                </a:lnTo>
                <a:lnTo>
                  <a:pt x="887882" y="961996"/>
                </a:lnTo>
                <a:lnTo>
                  <a:pt x="935507" y="959178"/>
                </a:lnTo>
                <a:lnTo>
                  <a:pt x="983132" y="953064"/>
                </a:lnTo>
                <a:lnTo>
                  <a:pt x="1007353" y="949828"/>
                </a:lnTo>
                <a:lnTo>
                  <a:pt x="1030757" y="944989"/>
                </a:lnTo>
                <a:lnTo>
                  <a:pt x="1054978" y="940733"/>
                </a:lnTo>
                <a:lnTo>
                  <a:pt x="1101478" y="928797"/>
                </a:lnTo>
                <a:lnTo>
                  <a:pt x="1133338" y="917007"/>
                </a:lnTo>
                <a:lnTo>
                  <a:pt x="1152400" y="912333"/>
                </a:lnTo>
                <a:lnTo>
                  <a:pt x="1168631" y="904246"/>
                </a:lnTo>
                <a:lnTo>
                  <a:pt x="1211715" y="876260"/>
                </a:lnTo>
                <a:lnTo>
                  <a:pt x="1250739" y="849817"/>
                </a:lnTo>
                <a:lnTo>
                  <a:pt x="1288521" y="802236"/>
                </a:lnTo>
                <a:lnTo>
                  <a:pt x="1298626" y="793628"/>
                </a:lnTo>
                <a:lnTo>
                  <a:pt x="1306645" y="782746"/>
                </a:lnTo>
                <a:lnTo>
                  <a:pt x="1310914" y="770854"/>
                </a:lnTo>
                <a:lnTo>
                  <a:pt x="1313870" y="759572"/>
                </a:lnTo>
                <a:lnTo>
                  <a:pt x="1329385" y="729318"/>
                </a:lnTo>
                <a:lnTo>
                  <a:pt x="1335968" y="685723"/>
                </a:lnTo>
                <a:lnTo>
                  <a:pt x="1340850" y="666710"/>
                </a:lnTo>
                <a:lnTo>
                  <a:pt x="1342785" y="622275"/>
                </a:lnTo>
                <a:lnTo>
                  <a:pt x="1334255" y="577826"/>
                </a:lnTo>
                <a:lnTo>
                  <a:pt x="1332581" y="558776"/>
                </a:lnTo>
                <a:lnTo>
                  <a:pt x="1325853" y="540784"/>
                </a:lnTo>
                <a:lnTo>
                  <a:pt x="1318214" y="527222"/>
                </a:lnTo>
                <a:lnTo>
                  <a:pt x="1304196" y="485577"/>
                </a:lnTo>
                <a:lnTo>
                  <a:pt x="1282544" y="441291"/>
                </a:lnTo>
                <a:lnTo>
                  <a:pt x="1260353" y="396850"/>
                </a:lnTo>
                <a:lnTo>
                  <a:pt x="1238130" y="352401"/>
                </a:lnTo>
                <a:lnTo>
                  <a:pt x="1216258" y="314301"/>
                </a:lnTo>
                <a:lnTo>
                  <a:pt x="1183358" y="272143"/>
                </a:lnTo>
                <a:lnTo>
                  <a:pt x="1138719" y="225554"/>
                </a:lnTo>
                <a:lnTo>
                  <a:pt x="1092230" y="187192"/>
                </a:lnTo>
                <a:lnTo>
                  <a:pt x="1074040" y="172032"/>
                </a:lnTo>
                <a:lnTo>
                  <a:pt x="1031628" y="149236"/>
                </a:lnTo>
                <a:lnTo>
                  <a:pt x="993644" y="121953"/>
                </a:lnTo>
                <a:lnTo>
                  <a:pt x="947353" y="109893"/>
                </a:lnTo>
                <a:lnTo>
                  <a:pt x="899845" y="91945"/>
                </a:lnTo>
                <a:lnTo>
                  <a:pt x="856483" y="83701"/>
                </a:lnTo>
                <a:lnTo>
                  <a:pt x="810478" y="70621"/>
                </a:lnTo>
                <a:lnTo>
                  <a:pt x="768594" y="60453"/>
                </a:lnTo>
                <a:lnTo>
                  <a:pt x="724674" y="56360"/>
                </a:lnTo>
                <a:lnTo>
                  <a:pt x="697453" y="48963"/>
                </a:lnTo>
                <a:lnTo>
                  <a:pt x="684112" y="48005"/>
                </a:lnTo>
                <a:lnTo>
                  <a:pt x="676869" y="50603"/>
                </a:lnTo>
                <a:lnTo>
                  <a:pt x="670122" y="54227"/>
                </a:lnTo>
                <a:lnTo>
                  <a:pt x="657168" y="56553"/>
                </a:lnTo>
                <a:lnTo>
                  <a:pt x="647580" y="571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9" name="SMARTInkShape-Group447"/>
          <p:cNvGrpSpPr/>
          <p:nvPr/>
        </p:nvGrpSpPr>
        <p:grpSpPr>
          <a:xfrm>
            <a:off x="1247820" y="1690040"/>
            <a:ext cx="533190" cy="253061"/>
            <a:chOff x="1247820" y="1690040"/>
            <a:chExt cx="533190" cy="253061"/>
          </a:xfrm>
        </p:grpSpPr>
        <p:sp>
          <p:nvSpPr>
            <p:cNvPr id="766" name="SMARTInkShape-1949"/>
            <p:cNvSpPr/>
            <p:nvPr>
              <p:custDataLst>
                <p:tags r:id="rId288"/>
              </p:custDataLst>
            </p:nvPr>
          </p:nvSpPr>
          <p:spPr>
            <a:xfrm>
              <a:off x="1247820" y="1809750"/>
              <a:ext cx="438106" cy="9525"/>
            </a:xfrm>
            <a:custGeom>
              <a:avLst/>
              <a:gdLst/>
              <a:ahLst/>
              <a:cxnLst/>
              <a:rect l="0" t="0" r="0" b="0"/>
              <a:pathLst>
                <a:path w="438106" h="9525">
                  <a:moveTo>
                    <a:pt x="28530" y="0"/>
                  </a:moveTo>
                  <a:lnTo>
                    <a:pt x="28530" y="0"/>
                  </a:lnTo>
                  <a:lnTo>
                    <a:pt x="0" y="0"/>
                  </a:lnTo>
                  <a:lnTo>
                    <a:pt x="13216" y="0"/>
                  </a:lnTo>
                  <a:lnTo>
                    <a:pt x="19255" y="2822"/>
                  </a:lnTo>
                  <a:lnTo>
                    <a:pt x="25466" y="6546"/>
                  </a:lnTo>
                  <a:lnTo>
                    <a:pt x="35971" y="8642"/>
                  </a:lnTo>
                  <a:lnTo>
                    <a:pt x="79227" y="9473"/>
                  </a:lnTo>
                  <a:lnTo>
                    <a:pt x="124185" y="9518"/>
                  </a:lnTo>
                  <a:lnTo>
                    <a:pt x="171458" y="9524"/>
                  </a:lnTo>
                  <a:lnTo>
                    <a:pt x="217120" y="2979"/>
                  </a:lnTo>
                  <a:lnTo>
                    <a:pt x="264083" y="588"/>
                  </a:lnTo>
                  <a:lnTo>
                    <a:pt x="304247" y="116"/>
                  </a:lnTo>
                  <a:lnTo>
                    <a:pt x="342755" y="23"/>
                  </a:lnTo>
                  <a:lnTo>
                    <a:pt x="385410" y="3"/>
                  </a:lnTo>
                  <a:lnTo>
                    <a:pt x="431148" y="0"/>
                  </a:lnTo>
                  <a:lnTo>
                    <a:pt x="438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1950"/>
            <p:cNvSpPr/>
            <p:nvPr>
              <p:custDataLst>
                <p:tags r:id="rId289"/>
              </p:custDataLst>
            </p:nvPr>
          </p:nvSpPr>
          <p:spPr>
            <a:xfrm>
              <a:off x="1333671" y="1866900"/>
              <a:ext cx="380830" cy="57149"/>
            </a:xfrm>
            <a:custGeom>
              <a:avLst/>
              <a:gdLst/>
              <a:ahLst/>
              <a:cxnLst/>
              <a:rect l="0" t="0" r="0" b="0"/>
              <a:pathLst>
                <a:path w="380830" h="57149">
                  <a:moveTo>
                    <a:pt x="37929" y="38100"/>
                  </a:moveTo>
                  <a:lnTo>
                    <a:pt x="37929" y="38100"/>
                  </a:lnTo>
                  <a:lnTo>
                    <a:pt x="20029" y="45639"/>
                  </a:lnTo>
                  <a:lnTo>
                    <a:pt x="16471" y="46301"/>
                  </a:lnTo>
                  <a:lnTo>
                    <a:pt x="9695" y="49859"/>
                  </a:lnTo>
                  <a:lnTo>
                    <a:pt x="0" y="57023"/>
                  </a:lnTo>
                  <a:lnTo>
                    <a:pt x="41589" y="57148"/>
                  </a:lnTo>
                  <a:lnTo>
                    <a:pt x="86851" y="56092"/>
                  </a:lnTo>
                  <a:lnTo>
                    <a:pt x="133350" y="48949"/>
                  </a:lnTo>
                  <a:lnTo>
                    <a:pt x="177859" y="46828"/>
                  </a:lnTo>
                  <a:lnTo>
                    <a:pt x="218322" y="40138"/>
                  </a:lnTo>
                  <a:lnTo>
                    <a:pt x="256889" y="33446"/>
                  </a:lnTo>
                  <a:lnTo>
                    <a:pt x="301792" y="26394"/>
                  </a:lnTo>
                  <a:lnTo>
                    <a:pt x="325660" y="21226"/>
                  </a:lnTo>
                  <a:lnTo>
                    <a:pt x="350019" y="16873"/>
                  </a:lnTo>
                  <a:lnTo>
                    <a:pt x="367820" y="8880"/>
                  </a:lnTo>
                  <a:lnTo>
                    <a:pt x="380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1951"/>
            <p:cNvSpPr/>
            <p:nvPr>
              <p:custDataLst>
                <p:tags r:id="rId290"/>
              </p:custDataLst>
            </p:nvPr>
          </p:nvSpPr>
          <p:spPr>
            <a:xfrm>
              <a:off x="1600364" y="1690040"/>
              <a:ext cx="180646" cy="253061"/>
            </a:xfrm>
            <a:custGeom>
              <a:avLst/>
              <a:gdLst/>
              <a:ahLst/>
              <a:cxnLst/>
              <a:rect l="0" t="0" r="0" b="0"/>
              <a:pathLst>
                <a:path w="180646" h="253061">
                  <a:moveTo>
                    <a:pt x="37936" y="14935"/>
                  </a:moveTo>
                  <a:lnTo>
                    <a:pt x="37936" y="14935"/>
                  </a:lnTo>
                  <a:lnTo>
                    <a:pt x="32880" y="14935"/>
                  </a:lnTo>
                  <a:lnTo>
                    <a:pt x="27575" y="12113"/>
                  </a:lnTo>
                  <a:lnTo>
                    <a:pt x="21689" y="8389"/>
                  </a:lnTo>
                  <a:lnTo>
                    <a:pt x="9287" y="5999"/>
                  </a:lnTo>
                  <a:lnTo>
                    <a:pt x="6137" y="5802"/>
                  </a:lnTo>
                  <a:lnTo>
                    <a:pt x="4037" y="4613"/>
                  </a:lnTo>
                  <a:lnTo>
                    <a:pt x="2636" y="2762"/>
                  </a:lnTo>
                  <a:lnTo>
                    <a:pt x="1703" y="470"/>
                  </a:lnTo>
                  <a:lnTo>
                    <a:pt x="1080" y="0"/>
                  </a:lnTo>
                  <a:lnTo>
                    <a:pt x="666" y="745"/>
                  </a:lnTo>
                  <a:lnTo>
                    <a:pt x="0" y="4488"/>
                  </a:lnTo>
                  <a:lnTo>
                    <a:pt x="2731" y="5001"/>
                  </a:lnTo>
                  <a:lnTo>
                    <a:pt x="42399" y="6464"/>
                  </a:lnTo>
                  <a:lnTo>
                    <a:pt x="89652" y="22278"/>
                  </a:lnTo>
                  <a:lnTo>
                    <a:pt x="136209" y="49886"/>
                  </a:lnTo>
                  <a:lnTo>
                    <a:pt x="148075" y="60451"/>
                  </a:lnTo>
                  <a:lnTo>
                    <a:pt x="174422" y="98974"/>
                  </a:lnTo>
                  <a:lnTo>
                    <a:pt x="178918" y="116976"/>
                  </a:lnTo>
                  <a:lnTo>
                    <a:pt x="180645" y="146473"/>
                  </a:lnTo>
                  <a:lnTo>
                    <a:pt x="177915" y="155594"/>
                  </a:lnTo>
                  <a:lnTo>
                    <a:pt x="154240" y="192824"/>
                  </a:lnTo>
                  <a:lnTo>
                    <a:pt x="131320" y="216683"/>
                  </a:lnTo>
                  <a:lnTo>
                    <a:pt x="121421" y="221018"/>
                  </a:lnTo>
                  <a:lnTo>
                    <a:pt x="111024" y="224002"/>
                  </a:lnTo>
                  <a:lnTo>
                    <a:pt x="95725" y="231719"/>
                  </a:lnTo>
                  <a:lnTo>
                    <a:pt x="89020" y="234051"/>
                  </a:lnTo>
                  <a:lnTo>
                    <a:pt x="79295" y="240254"/>
                  </a:lnTo>
                  <a:lnTo>
                    <a:pt x="72898" y="242077"/>
                  </a:lnTo>
                  <a:lnTo>
                    <a:pt x="70769" y="243621"/>
                  </a:lnTo>
                  <a:lnTo>
                    <a:pt x="69350" y="245709"/>
                  </a:lnTo>
                  <a:lnTo>
                    <a:pt x="66511" y="2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448"/>
          <p:cNvGrpSpPr/>
          <p:nvPr/>
        </p:nvGrpSpPr>
        <p:grpSpPr>
          <a:xfrm>
            <a:off x="2333625" y="1581150"/>
            <a:ext cx="1599827" cy="427302"/>
            <a:chOff x="2333625" y="1581150"/>
            <a:chExt cx="1599827" cy="427302"/>
          </a:xfrm>
        </p:grpSpPr>
        <p:sp>
          <p:nvSpPr>
            <p:cNvPr id="770" name="SMARTInkShape-1952"/>
            <p:cNvSpPr/>
            <p:nvPr>
              <p:custDataLst>
                <p:tags r:id="rId278"/>
              </p:custDataLst>
            </p:nvPr>
          </p:nvSpPr>
          <p:spPr>
            <a:xfrm>
              <a:off x="2381265" y="1733550"/>
              <a:ext cx="151944" cy="199581"/>
            </a:xfrm>
            <a:custGeom>
              <a:avLst/>
              <a:gdLst/>
              <a:ahLst/>
              <a:cxnLst/>
              <a:rect l="0" t="0" r="0" b="0"/>
              <a:pathLst>
                <a:path w="151944" h="199581">
                  <a:moveTo>
                    <a:pt x="85710" y="28575"/>
                  </a:moveTo>
                  <a:lnTo>
                    <a:pt x="85710" y="28575"/>
                  </a:lnTo>
                  <a:lnTo>
                    <a:pt x="85710" y="9528"/>
                  </a:lnTo>
                  <a:lnTo>
                    <a:pt x="77509" y="9525"/>
                  </a:lnTo>
                  <a:lnTo>
                    <a:pt x="66464" y="14582"/>
                  </a:lnTo>
                  <a:lnTo>
                    <a:pt x="63355" y="17129"/>
                  </a:lnTo>
                  <a:lnTo>
                    <a:pt x="57919" y="24713"/>
                  </a:lnTo>
                  <a:lnTo>
                    <a:pt x="44120" y="33123"/>
                  </a:lnTo>
                  <a:lnTo>
                    <a:pt x="12679" y="79333"/>
                  </a:lnTo>
                  <a:lnTo>
                    <a:pt x="4217" y="92180"/>
                  </a:lnTo>
                  <a:lnTo>
                    <a:pt x="356" y="120742"/>
                  </a:lnTo>
                  <a:lnTo>
                    <a:pt x="0" y="160202"/>
                  </a:lnTo>
                  <a:lnTo>
                    <a:pt x="2814" y="169273"/>
                  </a:lnTo>
                  <a:lnTo>
                    <a:pt x="13244" y="183720"/>
                  </a:lnTo>
                  <a:lnTo>
                    <a:pt x="19283" y="187487"/>
                  </a:lnTo>
                  <a:lnTo>
                    <a:pt x="22375" y="188491"/>
                  </a:lnTo>
                  <a:lnTo>
                    <a:pt x="24437" y="190219"/>
                  </a:lnTo>
                  <a:lnTo>
                    <a:pt x="26728" y="194961"/>
                  </a:lnTo>
                  <a:lnTo>
                    <a:pt x="29455" y="196649"/>
                  </a:lnTo>
                  <a:lnTo>
                    <a:pt x="49857" y="199580"/>
                  </a:lnTo>
                  <a:lnTo>
                    <a:pt x="81598" y="190298"/>
                  </a:lnTo>
                  <a:lnTo>
                    <a:pt x="97872" y="177486"/>
                  </a:lnTo>
                  <a:lnTo>
                    <a:pt x="123205" y="150108"/>
                  </a:lnTo>
                  <a:lnTo>
                    <a:pt x="138547" y="121407"/>
                  </a:lnTo>
                  <a:lnTo>
                    <a:pt x="150893" y="78971"/>
                  </a:lnTo>
                  <a:lnTo>
                    <a:pt x="151943" y="60205"/>
                  </a:lnTo>
                  <a:lnTo>
                    <a:pt x="149366" y="50394"/>
                  </a:lnTo>
                  <a:lnTo>
                    <a:pt x="145752" y="42506"/>
                  </a:lnTo>
                  <a:lnTo>
                    <a:pt x="142658" y="32115"/>
                  </a:lnTo>
                  <a:lnTo>
                    <a:pt x="136568" y="22333"/>
                  </a:lnTo>
                  <a:lnTo>
                    <a:pt x="134772" y="15923"/>
                  </a:lnTo>
                  <a:lnTo>
                    <a:pt x="132176" y="13790"/>
                  </a:lnTo>
                  <a:lnTo>
                    <a:pt x="115624" y="7545"/>
                  </a:lnTo>
                  <a:lnTo>
                    <a:pt x="108530" y="3353"/>
                  </a:lnTo>
                  <a:lnTo>
                    <a:pt x="95352" y="662"/>
                  </a:lnTo>
                  <a:lnTo>
                    <a:pt x="7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1953"/>
            <p:cNvSpPr/>
            <p:nvPr>
              <p:custDataLst>
                <p:tags r:id="rId279"/>
              </p:custDataLst>
            </p:nvPr>
          </p:nvSpPr>
          <p:spPr>
            <a:xfrm>
              <a:off x="2447925" y="1638300"/>
              <a:ext cx="38098" cy="361951"/>
            </a:xfrm>
            <a:custGeom>
              <a:avLst/>
              <a:gdLst/>
              <a:ahLst/>
              <a:cxnLst/>
              <a:rect l="0" t="0" r="0" b="0"/>
              <a:pathLst>
                <a:path w="38098" h="361951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37217" y="1058"/>
                  </a:lnTo>
                  <a:lnTo>
                    <a:pt x="38097" y="31881"/>
                  </a:lnTo>
                  <a:lnTo>
                    <a:pt x="29163" y="76453"/>
                  </a:lnTo>
                  <a:lnTo>
                    <a:pt x="25804" y="121861"/>
                  </a:lnTo>
                  <a:lnTo>
                    <a:pt x="21051" y="145115"/>
                  </a:lnTo>
                  <a:lnTo>
                    <a:pt x="18255" y="189736"/>
                  </a:lnTo>
                  <a:lnTo>
                    <a:pt x="10884" y="229963"/>
                  </a:lnTo>
                  <a:lnTo>
                    <a:pt x="9644" y="272612"/>
                  </a:lnTo>
                  <a:lnTo>
                    <a:pt x="890" y="31747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1954"/>
            <p:cNvSpPr/>
            <p:nvPr>
              <p:custDataLst>
                <p:tags r:id="rId280"/>
              </p:custDataLst>
            </p:nvPr>
          </p:nvSpPr>
          <p:spPr>
            <a:xfrm>
              <a:off x="2352709" y="1666875"/>
              <a:ext cx="257142" cy="9526"/>
            </a:xfrm>
            <a:custGeom>
              <a:avLst/>
              <a:gdLst/>
              <a:ahLst/>
              <a:cxnLst/>
              <a:rect l="0" t="0" r="0" b="0"/>
              <a:pathLst>
                <a:path w="257142" h="9526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5033" y="9525"/>
                  </a:lnTo>
                  <a:lnTo>
                    <a:pt x="35177" y="883"/>
                  </a:lnTo>
                  <a:lnTo>
                    <a:pt x="79191" y="52"/>
                  </a:lnTo>
                  <a:lnTo>
                    <a:pt x="124189" y="7"/>
                  </a:lnTo>
                  <a:lnTo>
                    <a:pt x="166412" y="1"/>
                  </a:lnTo>
                  <a:lnTo>
                    <a:pt x="207289" y="0"/>
                  </a:lnTo>
                  <a:lnTo>
                    <a:pt x="257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1955"/>
            <p:cNvSpPr/>
            <p:nvPr>
              <p:custDataLst>
                <p:tags r:id="rId281"/>
              </p:custDataLst>
            </p:nvPr>
          </p:nvSpPr>
          <p:spPr>
            <a:xfrm>
              <a:off x="2333625" y="1952625"/>
              <a:ext cx="285751" cy="55827"/>
            </a:xfrm>
            <a:custGeom>
              <a:avLst/>
              <a:gdLst/>
              <a:ahLst/>
              <a:cxnLst/>
              <a:rect l="0" t="0" r="0" b="0"/>
              <a:pathLst>
                <a:path w="285751" h="55827">
                  <a:moveTo>
                    <a:pt x="0" y="47625"/>
                  </a:moveTo>
                  <a:lnTo>
                    <a:pt x="0" y="47625"/>
                  </a:lnTo>
                  <a:lnTo>
                    <a:pt x="0" y="55826"/>
                  </a:lnTo>
                  <a:lnTo>
                    <a:pt x="10361" y="49437"/>
                  </a:lnTo>
                  <a:lnTo>
                    <a:pt x="52703" y="44850"/>
                  </a:lnTo>
                  <a:lnTo>
                    <a:pt x="97682" y="35870"/>
                  </a:lnTo>
                  <a:lnTo>
                    <a:pt x="142137" y="28477"/>
                  </a:lnTo>
                  <a:lnTo>
                    <a:pt x="182341" y="20500"/>
                  </a:lnTo>
                  <a:lnTo>
                    <a:pt x="221241" y="11702"/>
                  </a:lnTo>
                  <a:lnTo>
                    <a:pt x="245470" y="734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1956"/>
            <p:cNvSpPr/>
            <p:nvPr>
              <p:custDataLst>
                <p:tags r:id="rId282"/>
              </p:custDataLst>
            </p:nvPr>
          </p:nvSpPr>
          <p:spPr>
            <a:xfrm>
              <a:off x="2804582" y="1600317"/>
              <a:ext cx="156370" cy="388512"/>
            </a:xfrm>
            <a:custGeom>
              <a:avLst/>
              <a:gdLst/>
              <a:ahLst/>
              <a:cxnLst/>
              <a:rect l="0" t="0" r="0" b="0"/>
              <a:pathLst>
                <a:path w="156370" h="388512">
                  <a:moveTo>
                    <a:pt x="148168" y="18933"/>
                  </a:moveTo>
                  <a:lnTo>
                    <a:pt x="148168" y="18933"/>
                  </a:lnTo>
                  <a:lnTo>
                    <a:pt x="148168" y="9524"/>
                  </a:lnTo>
                  <a:lnTo>
                    <a:pt x="156369" y="1217"/>
                  </a:lnTo>
                  <a:lnTo>
                    <a:pt x="155752" y="772"/>
                  </a:lnTo>
                  <a:lnTo>
                    <a:pt x="149376" y="0"/>
                  </a:lnTo>
                  <a:lnTo>
                    <a:pt x="140073" y="8094"/>
                  </a:lnTo>
                  <a:lnTo>
                    <a:pt x="130263" y="23299"/>
                  </a:lnTo>
                  <a:lnTo>
                    <a:pt x="111862" y="40413"/>
                  </a:lnTo>
                  <a:lnTo>
                    <a:pt x="82891" y="82575"/>
                  </a:lnTo>
                  <a:lnTo>
                    <a:pt x="63045" y="124563"/>
                  </a:lnTo>
                  <a:lnTo>
                    <a:pt x="40101" y="171446"/>
                  </a:lnTo>
                  <a:lnTo>
                    <a:pt x="16515" y="218973"/>
                  </a:lnTo>
                  <a:lnTo>
                    <a:pt x="8618" y="247537"/>
                  </a:lnTo>
                  <a:lnTo>
                    <a:pt x="2909" y="287620"/>
                  </a:lnTo>
                  <a:lnTo>
                    <a:pt x="0" y="304508"/>
                  </a:lnTo>
                  <a:lnTo>
                    <a:pt x="5747" y="344606"/>
                  </a:lnTo>
                  <a:lnTo>
                    <a:pt x="12718" y="357317"/>
                  </a:lnTo>
                  <a:lnTo>
                    <a:pt x="27660" y="374356"/>
                  </a:lnTo>
                  <a:lnTo>
                    <a:pt x="42142" y="384006"/>
                  </a:lnTo>
                  <a:lnTo>
                    <a:pt x="59838" y="388511"/>
                  </a:lnTo>
                  <a:lnTo>
                    <a:pt x="72221" y="386743"/>
                  </a:lnTo>
                  <a:lnTo>
                    <a:pt x="110068" y="38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957"/>
            <p:cNvSpPr/>
            <p:nvPr>
              <p:custDataLst>
                <p:tags r:id="rId283"/>
              </p:custDataLst>
            </p:nvPr>
          </p:nvSpPr>
          <p:spPr>
            <a:xfrm>
              <a:off x="3048004" y="1695451"/>
              <a:ext cx="171447" cy="180975"/>
            </a:xfrm>
            <a:custGeom>
              <a:avLst/>
              <a:gdLst/>
              <a:ahLst/>
              <a:cxnLst/>
              <a:rect l="0" t="0" r="0" b="0"/>
              <a:pathLst>
                <a:path w="171447" h="180975">
                  <a:moveTo>
                    <a:pt x="9521" y="19049"/>
                  </a:moveTo>
                  <a:lnTo>
                    <a:pt x="9521" y="19049"/>
                  </a:lnTo>
                  <a:lnTo>
                    <a:pt x="31911" y="19049"/>
                  </a:lnTo>
                  <a:lnTo>
                    <a:pt x="38169" y="16227"/>
                  </a:lnTo>
                  <a:lnTo>
                    <a:pt x="44479" y="12503"/>
                  </a:lnTo>
                  <a:lnTo>
                    <a:pt x="57152" y="10113"/>
                  </a:lnTo>
                  <a:lnTo>
                    <a:pt x="79568" y="8543"/>
                  </a:lnTo>
                  <a:lnTo>
                    <a:pt x="98029" y="1333"/>
                  </a:lnTo>
                  <a:lnTo>
                    <a:pt x="132904" y="0"/>
                  </a:lnTo>
                  <a:lnTo>
                    <a:pt x="142751" y="9408"/>
                  </a:lnTo>
                  <a:lnTo>
                    <a:pt x="98152" y="54243"/>
                  </a:lnTo>
                  <a:lnTo>
                    <a:pt x="76180" y="79037"/>
                  </a:lnTo>
                  <a:lnTo>
                    <a:pt x="57144" y="104187"/>
                  </a:lnTo>
                  <a:lnTo>
                    <a:pt x="25396" y="136514"/>
                  </a:lnTo>
                  <a:lnTo>
                    <a:pt x="19046" y="140047"/>
                  </a:lnTo>
                  <a:lnTo>
                    <a:pt x="15871" y="140989"/>
                  </a:lnTo>
                  <a:lnTo>
                    <a:pt x="13754" y="142676"/>
                  </a:lnTo>
                  <a:lnTo>
                    <a:pt x="3347" y="159010"/>
                  </a:lnTo>
                  <a:lnTo>
                    <a:pt x="127" y="170902"/>
                  </a:lnTo>
                  <a:lnTo>
                    <a:pt x="0" y="180567"/>
                  </a:lnTo>
                  <a:lnTo>
                    <a:pt x="45657" y="180973"/>
                  </a:lnTo>
                  <a:lnTo>
                    <a:pt x="92620" y="180974"/>
                  </a:lnTo>
                  <a:lnTo>
                    <a:pt x="117321" y="179916"/>
                  </a:lnTo>
                  <a:lnTo>
                    <a:pt x="136083" y="172773"/>
                  </a:lnTo>
                  <a:lnTo>
                    <a:pt x="171446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1958"/>
            <p:cNvSpPr/>
            <p:nvPr>
              <p:custDataLst>
                <p:tags r:id="rId284"/>
              </p:custDataLst>
            </p:nvPr>
          </p:nvSpPr>
          <p:spPr>
            <a:xfrm>
              <a:off x="3305292" y="1781178"/>
              <a:ext cx="95134" cy="123823"/>
            </a:xfrm>
            <a:custGeom>
              <a:avLst/>
              <a:gdLst/>
              <a:ahLst/>
              <a:cxnLst/>
              <a:rect l="0" t="0" r="0" b="0"/>
              <a:pathLst>
                <a:path w="95134" h="123823">
                  <a:moveTo>
                    <a:pt x="85608" y="28572"/>
                  </a:moveTo>
                  <a:lnTo>
                    <a:pt x="85608" y="28572"/>
                  </a:lnTo>
                  <a:lnTo>
                    <a:pt x="85608" y="14383"/>
                  </a:lnTo>
                  <a:lnTo>
                    <a:pt x="86666" y="12763"/>
                  </a:lnTo>
                  <a:lnTo>
                    <a:pt x="88430" y="11682"/>
                  </a:lnTo>
                  <a:lnTo>
                    <a:pt x="90665" y="10962"/>
                  </a:lnTo>
                  <a:lnTo>
                    <a:pt x="92154" y="9424"/>
                  </a:lnTo>
                  <a:lnTo>
                    <a:pt x="95133" y="0"/>
                  </a:lnTo>
                  <a:lnTo>
                    <a:pt x="95133" y="17331"/>
                  </a:lnTo>
                  <a:lnTo>
                    <a:pt x="78658" y="38278"/>
                  </a:lnTo>
                  <a:lnTo>
                    <a:pt x="76169" y="44527"/>
                  </a:lnTo>
                  <a:lnTo>
                    <a:pt x="71535" y="50833"/>
                  </a:lnTo>
                  <a:lnTo>
                    <a:pt x="65948" y="54341"/>
                  </a:lnTo>
                  <a:lnTo>
                    <a:pt x="59937" y="56958"/>
                  </a:lnTo>
                  <a:lnTo>
                    <a:pt x="50603" y="63323"/>
                  </a:lnTo>
                  <a:lnTo>
                    <a:pt x="41134" y="66738"/>
                  </a:lnTo>
                  <a:lnTo>
                    <a:pt x="30337" y="74742"/>
                  </a:lnTo>
                  <a:lnTo>
                    <a:pt x="23958" y="75766"/>
                  </a:lnTo>
                  <a:lnTo>
                    <a:pt x="18344" y="73183"/>
                  </a:lnTo>
                  <a:lnTo>
                    <a:pt x="0" y="57264"/>
                  </a:lnTo>
                  <a:lnTo>
                    <a:pt x="14349" y="57148"/>
                  </a:lnTo>
                  <a:lnTo>
                    <a:pt x="15877" y="58206"/>
                  </a:lnTo>
                  <a:lnTo>
                    <a:pt x="16896" y="59970"/>
                  </a:lnTo>
                  <a:lnTo>
                    <a:pt x="17575" y="62204"/>
                  </a:lnTo>
                  <a:lnTo>
                    <a:pt x="19086" y="63693"/>
                  </a:lnTo>
                  <a:lnTo>
                    <a:pt x="23587" y="65348"/>
                  </a:lnTo>
                  <a:lnTo>
                    <a:pt x="25211" y="66848"/>
                  </a:lnTo>
                  <a:lnTo>
                    <a:pt x="27015" y="71336"/>
                  </a:lnTo>
                  <a:lnTo>
                    <a:pt x="28554" y="72956"/>
                  </a:lnTo>
                  <a:lnTo>
                    <a:pt x="41589" y="80827"/>
                  </a:lnTo>
                  <a:lnTo>
                    <a:pt x="44877" y="86369"/>
                  </a:lnTo>
                  <a:lnTo>
                    <a:pt x="45754" y="89328"/>
                  </a:lnTo>
                  <a:lnTo>
                    <a:pt x="47397" y="91301"/>
                  </a:lnTo>
                  <a:lnTo>
                    <a:pt x="64796" y="103294"/>
                  </a:lnTo>
                  <a:lnTo>
                    <a:pt x="65775" y="106937"/>
                  </a:lnTo>
                  <a:lnTo>
                    <a:pt x="66036" y="109391"/>
                  </a:lnTo>
                  <a:lnTo>
                    <a:pt x="67268" y="111026"/>
                  </a:lnTo>
                  <a:lnTo>
                    <a:pt x="71460" y="112843"/>
                  </a:lnTo>
                  <a:lnTo>
                    <a:pt x="73001" y="114386"/>
                  </a:lnTo>
                  <a:lnTo>
                    <a:pt x="75677" y="122370"/>
                  </a:lnTo>
                  <a:lnTo>
                    <a:pt x="78725" y="123177"/>
                  </a:lnTo>
                  <a:lnTo>
                    <a:pt x="85608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1959"/>
            <p:cNvSpPr/>
            <p:nvPr>
              <p:custDataLst>
                <p:tags r:id="rId285"/>
              </p:custDataLst>
            </p:nvPr>
          </p:nvSpPr>
          <p:spPr>
            <a:xfrm>
              <a:off x="3467100" y="1762125"/>
              <a:ext cx="57151" cy="180976"/>
            </a:xfrm>
            <a:custGeom>
              <a:avLst/>
              <a:gdLst/>
              <a:ahLst/>
              <a:cxnLst/>
              <a:rect l="0" t="0" r="0" b="0"/>
              <a:pathLst>
                <a:path w="57151" h="180976">
                  <a:moveTo>
                    <a:pt x="47625" y="0"/>
                  </a:moveTo>
                  <a:lnTo>
                    <a:pt x="47625" y="0"/>
                  </a:lnTo>
                  <a:lnTo>
                    <a:pt x="57150" y="0"/>
                  </a:lnTo>
                  <a:lnTo>
                    <a:pt x="57150" y="22390"/>
                  </a:lnTo>
                  <a:lnTo>
                    <a:pt x="54328" y="28648"/>
                  </a:lnTo>
                  <a:lnTo>
                    <a:pt x="50604" y="34958"/>
                  </a:lnTo>
                  <a:lnTo>
                    <a:pt x="35918" y="78434"/>
                  </a:lnTo>
                  <a:lnTo>
                    <a:pt x="27928" y="93090"/>
                  </a:lnTo>
                  <a:lnTo>
                    <a:pt x="24969" y="96985"/>
                  </a:lnTo>
                  <a:lnTo>
                    <a:pt x="21680" y="106957"/>
                  </a:lnTo>
                  <a:lnTo>
                    <a:pt x="17007" y="124472"/>
                  </a:lnTo>
                  <a:lnTo>
                    <a:pt x="7360" y="151621"/>
                  </a:lnTo>
                  <a:lnTo>
                    <a:pt x="3271" y="158404"/>
                  </a:lnTo>
                  <a:lnTo>
                    <a:pt x="646" y="17138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1960"/>
            <p:cNvSpPr/>
            <p:nvPr>
              <p:custDataLst>
                <p:tags r:id="rId286"/>
              </p:custDataLst>
            </p:nvPr>
          </p:nvSpPr>
          <p:spPr>
            <a:xfrm>
              <a:off x="3562350" y="1857385"/>
              <a:ext cx="104776" cy="95230"/>
            </a:xfrm>
            <a:custGeom>
              <a:avLst/>
              <a:gdLst/>
              <a:ahLst/>
              <a:cxnLst/>
              <a:rect l="0" t="0" r="0" b="0"/>
              <a:pathLst>
                <a:path w="104776" h="95230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14465" y="0"/>
                  </a:lnTo>
                  <a:lnTo>
                    <a:pt x="19834" y="2817"/>
                  </a:lnTo>
                  <a:lnTo>
                    <a:pt x="26848" y="8192"/>
                  </a:lnTo>
                  <a:lnTo>
                    <a:pt x="33120" y="9123"/>
                  </a:lnTo>
                  <a:lnTo>
                    <a:pt x="34780" y="10312"/>
                  </a:lnTo>
                  <a:lnTo>
                    <a:pt x="35887" y="12163"/>
                  </a:lnTo>
                  <a:lnTo>
                    <a:pt x="36624" y="14455"/>
                  </a:lnTo>
                  <a:lnTo>
                    <a:pt x="38174" y="15983"/>
                  </a:lnTo>
                  <a:lnTo>
                    <a:pt x="42719" y="17682"/>
                  </a:lnTo>
                  <a:lnTo>
                    <a:pt x="44355" y="19193"/>
                  </a:lnTo>
                  <a:lnTo>
                    <a:pt x="46171" y="23694"/>
                  </a:lnTo>
                  <a:lnTo>
                    <a:pt x="47587" y="45772"/>
                  </a:lnTo>
                  <a:lnTo>
                    <a:pt x="41072" y="54855"/>
                  </a:lnTo>
                  <a:lnTo>
                    <a:pt x="37922" y="63754"/>
                  </a:lnTo>
                  <a:lnTo>
                    <a:pt x="20501" y="84229"/>
                  </a:lnTo>
                  <a:lnTo>
                    <a:pt x="19055" y="95183"/>
                  </a:lnTo>
                  <a:lnTo>
                    <a:pt x="19053" y="95202"/>
                  </a:lnTo>
                  <a:lnTo>
                    <a:pt x="24107" y="95229"/>
                  </a:lnTo>
                  <a:lnTo>
                    <a:pt x="29412" y="92413"/>
                  </a:lnTo>
                  <a:lnTo>
                    <a:pt x="35297" y="88692"/>
                  </a:lnTo>
                  <a:lnTo>
                    <a:pt x="47698" y="86303"/>
                  </a:lnTo>
                  <a:lnTo>
                    <a:pt x="60339" y="85831"/>
                  </a:lnTo>
                  <a:lnTo>
                    <a:pt x="66682" y="82944"/>
                  </a:lnTo>
                  <a:lnTo>
                    <a:pt x="73028" y="79192"/>
                  </a:lnTo>
                  <a:lnTo>
                    <a:pt x="104775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1961"/>
            <p:cNvSpPr/>
            <p:nvPr>
              <p:custDataLst>
                <p:tags r:id="rId287"/>
              </p:custDataLst>
            </p:nvPr>
          </p:nvSpPr>
          <p:spPr>
            <a:xfrm>
              <a:off x="3810000" y="1581150"/>
              <a:ext cx="123452" cy="400051"/>
            </a:xfrm>
            <a:custGeom>
              <a:avLst/>
              <a:gdLst/>
              <a:ahLst/>
              <a:cxnLst/>
              <a:rect l="0" t="0" r="0" b="0"/>
              <a:pathLst>
                <a:path w="123452" h="400051">
                  <a:moveTo>
                    <a:pt x="0" y="0"/>
                  </a:moveTo>
                  <a:lnTo>
                    <a:pt x="0" y="0"/>
                  </a:lnTo>
                  <a:lnTo>
                    <a:pt x="23704" y="0"/>
                  </a:lnTo>
                  <a:lnTo>
                    <a:pt x="29232" y="2822"/>
                  </a:lnTo>
                  <a:lnTo>
                    <a:pt x="41405" y="13257"/>
                  </a:lnTo>
                  <a:lnTo>
                    <a:pt x="74910" y="60535"/>
                  </a:lnTo>
                  <a:lnTo>
                    <a:pt x="98033" y="101340"/>
                  </a:lnTo>
                  <a:lnTo>
                    <a:pt x="114248" y="143677"/>
                  </a:lnTo>
                  <a:lnTo>
                    <a:pt x="120988" y="171688"/>
                  </a:lnTo>
                  <a:lnTo>
                    <a:pt x="123451" y="219106"/>
                  </a:lnTo>
                  <a:lnTo>
                    <a:pt x="120929" y="257181"/>
                  </a:lnTo>
                  <a:lnTo>
                    <a:pt x="106510" y="303743"/>
                  </a:lnTo>
                  <a:lnTo>
                    <a:pt x="80225" y="345703"/>
                  </a:lnTo>
                  <a:lnTo>
                    <a:pt x="54008" y="391804"/>
                  </a:lnTo>
                  <a:lnTo>
                    <a:pt x="47640" y="396385"/>
                  </a:lnTo>
                  <a:lnTo>
                    <a:pt x="381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5" name="SMARTInkShape-Group449"/>
          <p:cNvGrpSpPr/>
          <p:nvPr/>
        </p:nvGrpSpPr>
        <p:grpSpPr>
          <a:xfrm>
            <a:off x="4229139" y="1695450"/>
            <a:ext cx="819112" cy="285751"/>
            <a:chOff x="4229139" y="1695450"/>
            <a:chExt cx="819112" cy="285751"/>
          </a:xfrm>
        </p:grpSpPr>
        <p:sp>
          <p:nvSpPr>
            <p:cNvPr id="781" name="SMARTInkShape-1962"/>
            <p:cNvSpPr/>
            <p:nvPr>
              <p:custDataLst>
                <p:tags r:id="rId274"/>
              </p:custDataLst>
            </p:nvPr>
          </p:nvSpPr>
          <p:spPr>
            <a:xfrm>
              <a:off x="4819684" y="1857375"/>
              <a:ext cx="228567" cy="19051"/>
            </a:xfrm>
            <a:custGeom>
              <a:avLst/>
              <a:gdLst/>
              <a:ahLst/>
              <a:cxnLst/>
              <a:rect l="0" t="0" r="0" b="0"/>
              <a:pathLst>
                <a:path w="228567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44625" y="19050"/>
                  </a:lnTo>
                  <a:lnTo>
                    <a:pt x="70131" y="16228"/>
                  </a:lnTo>
                  <a:lnTo>
                    <a:pt x="108181" y="10408"/>
                  </a:lnTo>
                  <a:lnTo>
                    <a:pt x="140698" y="6877"/>
                  </a:lnTo>
                  <a:lnTo>
                    <a:pt x="167817" y="1358"/>
                  </a:lnTo>
                  <a:lnTo>
                    <a:pt x="211608" y="79"/>
                  </a:lnTo>
                  <a:lnTo>
                    <a:pt x="22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1963"/>
            <p:cNvSpPr/>
            <p:nvPr>
              <p:custDataLst>
                <p:tags r:id="rId275"/>
              </p:custDataLst>
            </p:nvPr>
          </p:nvSpPr>
          <p:spPr>
            <a:xfrm>
              <a:off x="4695825" y="1695450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19050" y="0"/>
                  </a:moveTo>
                  <a:lnTo>
                    <a:pt x="19050" y="0"/>
                  </a:lnTo>
                  <a:lnTo>
                    <a:pt x="19050" y="44713"/>
                  </a:lnTo>
                  <a:lnTo>
                    <a:pt x="19050" y="92209"/>
                  </a:lnTo>
                  <a:lnTo>
                    <a:pt x="19050" y="138388"/>
                  </a:lnTo>
                  <a:lnTo>
                    <a:pt x="10849" y="182741"/>
                  </a:lnTo>
                  <a:lnTo>
                    <a:pt x="6877" y="218471"/>
                  </a:lnTo>
                  <a:lnTo>
                    <a:pt x="1358" y="23929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1964"/>
            <p:cNvSpPr/>
            <p:nvPr>
              <p:custDataLst>
                <p:tags r:id="rId276"/>
              </p:custDataLst>
            </p:nvPr>
          </p:nvSpPr>
          <p:spPr>
            <a:xfrm>
              <a:off x="4229139" y="1876425"/>
              <a:ext cx="161887" cy="28541"/>
            </a:xfrm>
            <a:custGeom>
              <a:avLst/>
              <a:gdLst/>
              <a:ahLst/>
              <a:cxnLst/>
              <a:rect l="0" t="0" r="0" b="0"/>
              <a:pathLst>
                <a:path w="161887" h="28541">
                  <a:moveTo>
                    <a:pt x="38061" y="0"/>
                  </a:moveTo>
                  <a:lnTo>
                    <a:pt x="38061" y="0"/>
                  </a:lnTo>
                  <a:lnTo>
                    <a:pt x="9833" y="17906"/>
                  </a:lnTo>
                  <a:lnTo>
                    <a:pt x="5054" y="18542"/>
                  </a:lnTo>
                  <a:lnTo>
                    <a:pt x="3357" y="19769"/>
                  </a:lnTo>
                  <a:lnTo>
                    <a:pt x="2225" y="21646"/>
                  </a:lnTo>
                  <a:lnTo>
                    <a:pt x="0" y="28455"/>
                  </a:lnTo>
                  <a:lnTo>
                    <a:pt x="5029" y="28540"/>
                  </a:lnTo>
                  <a:lnTo>
                    <a:pt x="23815" y="23080"/>
                  </a:lnTo>
                  <a:lnTo>
                    <a:pt x="40660" y="25418"/>
                  </a:lnTo>
                  <a:lnTo>
                    <a:pt x="87978" y="19360"/>
                  </a:lnTo>
                  <a:lnTo>
                    <a:pt x="129780" y="19077"/>
                  </a:lnTo>
                  <a:lnTo>
                    <a:pt x="16188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1965"/>
            <p:cNvSpPr/>
            <p:nvPr>
              <p:custDataLst>
                <p:tags r:id="rId277"/>
              </p:custDataLst>
            </p:nvPr>
          </p:nvSpPr>
          <p:spPr>
            <a:xfrm>
              <a:off x="4248150" y="17811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45518" y="0"/>
                  </a:lnTo>
                  <a:lnTo>
                    <a:pt x="60524" y="1058"/>
                  </a:lnTo>
                  <a:lnTo>
                    <a:pt x="78983" y="8201"/>
                  </a:lnTo>
                  <a:lnTo>
                    <a:pt x="91998" y="10322"/>
                  </a:lnTo>
                  <a:lnTo>
                    <a:pt x="104759" y="17012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SMARTInkShape-Group450"/>
          <p:cNvGrpSpPr/>
          <p:nvPr/>
        </p:nvGrpSpPr>
        <p:grpSpPr>
          <a:xfrm>
            <a:off x="5305590" y="1647825"/>
            <a:ext cx="514186" cy="333082"/>
            <a:chOff x="5305590" y="1647825"/>
            <a:chExt cx="514186" cy="333082"/>
          </a:xfrm>
        </p:grpSpPr>
        <p:sp>
          <p:nvSpPr>
            <p:cNvPr id="786" name="SMARTInkShape-1966"/>
            <p:cNvSpPr/>
            <p:nvPr>
              <p:custDataLst>
                <p:tags r:id="rId271"/>
              </p:custDataLst>
            </p:nvPr>
          </p:nvSpPr>
          <p:spPr>
            <a:xfrm>
              <a:off x="5657884" y="1819275"/>
              <a:ext cx="161892" cy="161632"/>
            </a:xfrm>
            <a:custGeom>
              <a:avLst/>
              <a:gdLst/>
              <a:ahLst/>
              <a:cxnLst/>
              <a:rect l="0" t="0" r="0" b="0"/>
              <a:pathLst>
                <a:path w="161892" h="161632">
                  <a:moveTo>
                    <a:pt x="9491" y="19050"/>
                  </a:moveTo>
                  <a:lnTo>
                    <a:pt x="9491" y="19050"/>
                  </a:lnTo>
                  <a:lnTo>
                    <a:pt x="9491" y="13994"/>
                  </a:lnTo>
                  <a:lnTo>
                    <a:pt x="8433" y="12504"/>
                  </a:lnTo>
                  <a:lnTo>
                    <a:pt x="6669" y="11511"/>
                  </a:lnTo>
                  <a:lnTo>
                    <a:pt x="1290" y="9917"/>
                  </a:lnTo>
                  <a:lnTo>
                    <a:pt x="554" y="6877"/>
                  </a:lnTo>
                  <a:lnTo>
                    <a:pt x="0" y="402"/>
                  </a:lnTo>
                  <a:lnTo>
                    <a:pt x="47061" y="0"/>
                  </a:lnTo>
                  <a:lnTo>
                    <a:pt x="60187" y="0"/>
                  </a:lnTo>
                  <a:lnTo>
                    <a:pt x="66594" y="2822"/>
                  </a:lnTo>
                  <a:lnTo>
                    <a:pt x="69785" y="5056"/>
                  </a:lnTo>
                  <a:lnTo>
                    <a:pt x="73331" y="10361"/>
                  </a:lnTo>
                  <a:lnTo>
                    <a:pt x="74276" y="13258"/>
                  </a:lnTo>
                  <a:lnTo>
                    <a:pt x="75963" y="15188"/>
                  </a:lnTo>
                  <a:lnTo>
                    <a:pt x="80662" y="17334"/>
                  </a:lnTo>
                  <a:lnTo>
                    <a:pt x="82339" y="18964"/>
                  </a:lnTo>
                  <a:lnTo>
                    <a:pt x="84201" y="23598"/>
                  </a:lnTo>
                  <a:lnTo>
                    <a:pt x="85250" y="32157"/>
                  </a:lnTo>
                  <a:lnTo>
                    <a:pt x="82673" y="38281"/>
                  </a:lnTo>
                  <a:lnTo>
                    <a:pt x="80504" y="41395"/>
                  </a:lnTo>
                  <a:lnTo>
                    <a:pt x="73915" y="64705"/>
                  </a:lnTo>
                  <a:lnTo>
                    <a:pt x="53809" y="88785"/>
                  </a:lnTo>
                  <a:lnTo>
                    <a:pt x="16230" y="117472"/>
                  </a:lnTo>
                  <a:lnTo>
                    <a:pt x="12486" y="123824"/>
                  </a:lnTo>
                  <a:lnTo>
                    <a:pt x="10082" y="136525"/>
                  </a:lnTo>
                  <a:lnTo>
                    <a:pt x="9543" y="150519"/>
                  </a:lnTo>
                  <a:lnTo>
                    <a:pt x="14562" y="156899"/>
                  </a:lnTo>
                  <a:lnTo>
                    <a:pt x="19859" y="159691"/>
                  </a:lnTo>
                  <a:lnTo>
                    <a:pt x="36060" y="161631"/>
                  </a:lnTo>
                  <a:lnTo>
                    <a:pt x="80337" y="160859"/>
                  </a:lnTo>
                  <a:lnTo>
                    <a:pt x="110982" y="153282"/>
                  </a:lnTo>
                  <a:lnTo>
                    <a:pt x="135014" y="152516"/>
                  </a:lnTo>
                  <a:lnTo>
                    <a:pt x="142184" y="149629"/>
                  </a:lnTo>
                  <a:lnTo>
                    <a:pt x="148898" y="145877"/>
                  </a:lnTo>
                  <a:lnTo>
                    <a:pt x="16189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1967"/>
            <p:cNvSpPr/>
            <p:nvPr>
              <p:custDataLst>
                <p:tags r:id="rId272"/>
              </p:custDataLst>
            </p:nvPr>
          </p:nvSpPr>
          <p:spPr>
            <a:xfrm>
              <a:off x="5514975" y="1647859"/>
              <a:ext cx="152356" cy="276192"/>
            </a:xfrm>
            <a:custGeom>
              <a:avLst/>
              <a:gdLst/>
              <a:ahLst/>
              <a:cxnLst/>
              <a:rect l="0" t="0" r="0" b="0"/>
              <a:pathLst>
                <a:path w="152356" h="276192">
                  <a:moveTo>
                    <a:pt x="133350" y="9491"/>
                  </a:moveTo>
                  <a:lnTo>
                    <a:pt x="133350" y="9491"/>
                  </a:lnTo>
                  <a:lnTo>
                    <a:pt x="138406" y="4435"/>
                  </a:lnTo>
                  <a:lnTo>
                    <a:pt x="143711" y="1952"/>
                  </a:lnTo>
                  <a:lnTo>
                    <a:pt x="152250" y="0"/>
                  </a:lnTo>
                  <a:lnTo>
                    <a:pt x="152355" y="10089"/>
                  </a:lnTo>
                  <a:lnTo>
                    <a:pt x="151312" y="13065"/>
                  </a:lnTo>
                  <a:lnTo>
                    <a:pt x="149558" y="15048"/>
                  </a:lnTo>
                  <a:lnTo>
                    <a:pt x="139139" y="23289"/>
                  </a:lnTo>
                  <a:lnTo>
                    <a:pt x="135922" y="29029"/>
                  </a:lnTo>
                  <a:lnTo>
                    <a:pt x="133435" y="35108"/>
                  </a:lnTo>
                  <a:lnTo>
                    <a:pt x="107869" y="79718"/>
                  </a:lnTo>
                  <a:lnTo>
                    <a:pt x="92412" y="104816"/>
                  </a:lnTo>
                  <a:lnTo>
                    <a:pt x="82347" y="118532"/>
                  </a:lnTo>
                  <a:lnTo>
                    <a:pt x="54040" y="164186"/>
                  </a:lnTo>
                  <a:lnTo>
                    <a:pt x="28765" y="209465"/>
                  </a:lnTo>
                  <a:lnTo>
                    <a:pt x="23368" y="222193"/>
                  </a:lnTo>
                  <a:lnTo>
                    <a:pt x="11018" y="267959"/>
                  </a:lnTo>
                  <a:lnTo>
                    <a:pt x="9461" y="270703"/>
                  </a:lnTo>
                  <a:lnTo>
                    <a:pt x="7366" y="272532"/>
                  </a:lnTo>
                  <a:lnTo>
                    <a:pt x="0" y="27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1968"/>
            <p:cNvSpPr/>
            <p:nvPr>
              <p:custDataLst>
                <p:tags r:id="rId273"/>
              </p:custDataLst>
            </p:nvPr>
          </p:nvSpPr>
          <p:spPr>
            <a:xfrm>
              <a:off x="5305590" y="1647825"/>
              <a:ext cx="190336" cy="180976"/>
            </a:xfrm>
            <a:custGeom>
              <a:avLst/>
              <a:gdLst/>
              <a:ahLst/>
              <a:cxnLst/>
              <a:rect l="0" t="0" r="0" b="0"/>
              <a:pathLst>
                <a:path w="190336" h="180976">
                  <a:moveTo>
                    <a:pt x="171285" y="0"/>
                  </a:moveTo>
                  <a:lnTo>
                    <a:pt x="171285" y="0"/>
                  </a:lnTo>
                  <a:lnTo>
                    <a:pt x="171285" y="33170"/>
                  </a:lnTo>
                  <a:lnTo>
                    <a:pt x="168463" y="38731"/>
                  </a:lnTo>
                  <a:lnTo>
                    <a:pt x="133163" y="83744"/>
                  </a:lnTo>
                  <a:lnTo>
                    <a:pt x="125767" y="91194"/>
                  </a:lnTo>
                  <a:lnTo>
                    <a:pt x="98084" y="109990"/>
                  </a:lnTo>
                  <a:lnTo>
                    <a:pt x="78195" y="116271"/>
                  </a:lnTo>
                  <a:lnTo>
                    <a:pt x="74300" y="118789"/>
                  </a:lnTo>
                  <a:lnTo>
                    <a:pt x="58705" y="122333"/>
                  </a:lnTo>
                  <a:lnTo>
                    <a:pt x="15747" y="123814"/>
                  </a:lnTo>
                  <a:lnTo>
                    <a:pt x="9377" y="120998"/>
                  </a:lnTo>
                  <a:lnTo>
                    <a:pt x="1720" y="115623"/>
                  </a:lnTo>
                  <a:lnTo>
                    <a:pt x="673" y="112066"/>
                  </a:lnTo>
                  <a:lnTo>
                    <a:pt x="0" y="101159"/>
                  </a:lnTo>
                  <a:lnTo>
                    <a:pt x="1004" y="99189"/>
                  </a:lnTo>
                  <a:lnTo>
                    <a:pt x="2731" y="97876"/>
                  </a:lnTo>
                  <a:lnTo>
                    <a:pt x="4941" y="97001"/>
                  </a:lnTo>
                  <a:lnTo>
                    <a:pt x="6413" y="95359"/>
                  </a:lnTo>
                  <a:lnTo>
                    <a:pt x="8050" y="90712"/>
                  </a:lnTo>
                  <a:lnTo>
                    <a:pt x="9546" y="89050"/>
                  </a:lnTo>
                  <a:lnTo>
                    <a:pt x="28606" y="78381"/>
                  </a:lnTo>
                  <a:lnTo>
                    <a:pt x="41149" y="76631"/>
                  </a:lnTo>
                  <a:lnTo>
                    <a:pt x="71980" y="85926"/>
                  </a:lnTo>
                  <a:lnTo>
                    <a:pt x="98378" y="100838"/>
                  </a:lnTo>
                  <a:lnTo>
                    <a:pt x="110055" y="104667"/>
                  </a:lnTo>
                  <a:lnTo>
                    <a:pt x="139511" y="130255"/>
                  </a:lnTo>
                  <a:lnTo>
                    <a:pt x="157526" y="149232"/>
                  </a:lnTo>
                  <a:lnTo>
                    <a:pt x="163746" y="161926"/>
                  </a:lnTo>
                  <a:lnTo>
                    <a:pt x="169796" y="169569"/>
                  </a:lnTo>
                  <a:lnTo>
                    <a:pt x="171154" y="179486"/>
                  </a:lnTo>
                  <a:lnTo>
                    <a:pt x="172256" y="179982"/>
                  </a:lnTo>
                  <a:lnTo>
                    <a:pt x="19033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" name="SMARTInkShape-Group451"/>
          <p:cNvGrpSpPr/>
          <p:nvPr/>
        </p:nvGrpSpPr>
        <p:grpSpPr>
          <a:xfrm>
            <a:off x="7143750" y="885825"/>
            <a:ext cx="4438651" cy="1628727"/>
            <a:chOff x="7143750" y="885825"/>
            <a:chExt cx="4438651" cy="1628727"/>
          </a:xfrm>
        </p:grpSpPr>
        <p:sp>
          <p:nvSpPr>
            <p:cNvPr id="790" name="SMARTInkShape-1969"/>
            <p:cNvSpPr/>
            <p:nvPr>
              <p:custDataLst>
                <p:tags r:id="rId264"/>
              </p:custDataLst>
            </p:nvPr>
          </p:nvSpPr>
          <p:spPr>
            <a:xfrm>
              <a:off x="9191753" y="2333625"/>
              <a:ext cx="123683" cy="180927"/>
            </a:xfrm>
            <a:custGeom>
              <a:avLst/>
              <a:gdLst/>
              <a:ahLst/>
              <a:cxnLst/>
              <a:rect l="0" t="0" r="0" b="0"/>
              <a:pathLst>
                <a:path w="123683" h="180927">
                  <a:moveTo>
                    <a:pt x="95122" y="47625"/>
                  </a:moveTo>
                  <a:lnTo>
                    <a:pt x="95122" y="47625"/>
                  </a:lnTo>
                  <a:lnTo>
                    <a:pt x="77431" y="29933"/>
                  </a:lnTo>
                  <a:lnTo>
                    <a:pt x="66975" y="28610"/>
                  </a:lnTo>
                  <a:lnTo>
                    <a:pt x="61617" y="28585"/>
                  </a:lnTo>
                  <a:lnTo>
                    <a:pt x="56241" y="31402"/>
                  </a:lnTo>
                  <a:lnTo>
                    <a:pt x="40235" y="44385"/>
                  </a:lnTo>
                  <a:lnTo>
                    <a:pt x="34392" y="46185"/>
                  </a:lnTo>
                  <a:lnTo>
                    <a:pt x="32410" y="47723"/>
                  </a:lnTo>
                  <a:lnTo>
                    <a:pt x="12041" y="76257"/>
                  </a:lnTo>
                  <a:lnTo>
                    <a:pt x="310" y="117084"/>
                  </a:lnTo>
                  <a:lnTo>
                    <a:pt x="0" y="126884"/>
                  </a:lnTo>
                  <a:lnTo>
                    <a:pt x="2752" y="133299"/>
                  </a:lnTo>
                  <a:lnTo>
                    <a:pt x="6443" y="139677"/>
                  </a:lnTo>
                  <a:lnTo>
                    <a:pt x="9581" y="149218"/>
                  </a:lnTo>
                  <a:lnTo>
                    <a:pt x="25822" y="171450"/>
                  </a:lnTo>
                  <a:lnTo>
                    <a:pt x="26696" y="174625"/>
                  </a:lnTo>
                  <a:lnTo>
                    <a:pt x="28338" y="176742"/>
                  </a:lnTo>
                  <a:lnTo>
                    <a:pt x="32984" y="179094"/>
                  </a:lnTo>
                  <a:lnTo>
                    <a:pt x="60232" y="180926"/>
                  </a:lnTo>
                  <a:lnTo>
                    <a:pt x="66563" y="178131"/>
                  </a:lnTo>
                  <a:lnTo>
                    <a:pt x="69732" y="175904"/>
                  </a:lnTo>
                  <a:lnTo>
                    <a:pt x="87912" y="171271"/>
                  </a:lnTo>
                  <a:lnTo>
                    <a:pt x="90315" y="169214"/>
                  </a:lnTo>
                  <a:lnTo>
                    <a:pt x="102239" y="152204"/>
                  </a:lnTo>
                  <a:lnTo>
                    <a:pt x="104635" y="145963"/>
                  </a:lnTo>
                  <a:lnTo>
                    <a:pt x="121059" y="123820"/>
                  </a:lnTo>
                  <a:lnTo>
                    <a:pt x="123176" y="106067"/>
                  </a:lnTo>
                  <a:lnTo>
                    <a:pt x="123682" y="68085"/>
                  </a:lnTo>
                  <a:lnTo>
                    <a:pt x="120867" y="59188"/>
                  </a:lnTo>
                  <a:lnTo>
                    <a:pt x="117149" y="51706"/>
                  </a:lnTo>
                  <a:lnTo>
                    <a:pt x="113996" y="41543"/>
                  </a:lnTo>
                  <a:lnTo>
                    <a:pt x="97748" y="19066"/>
                  </a:lnTo>
                  <a:lnTo>
                    <a:pt x="96873" y="15885"/>
                  </a:lnTo>
                  <a:lnTo>
                    <a:pt x="94171" y="13765"/>
                  </a:lnTo>
                  <a:lnTo>
                    <a:pt x="77453" y="7540"/>
                  </a:lnTo>
                  <a:lnTo>
                    <a:pt x="70336" y="3351"/>
                  </a:lnTo>
                  <a:lnTo>
                    <a:pt x="570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1970"/>
            <p:cNvSpPr/>
            <p:nvPr>
              <p:custDataLst>
                <p:tags r:id="rId265"/>
              </p:custDataLst>
            </p:nvPr>
          </p:nvSpPr>
          <p:spPr>
            <a:xfrm>
              <a:off x="9248775" y="212407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5336"/>
                  </a:lnTo>
                  <a:lnTo>
                    <a:pt x="0" y="9197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1971"/>
            <p:cNvSpPr/>
            <p:nvPr>
              <p:custDataLst>
                <p:tags r:id="rId266"/>
              </p:custDataLst>
            </p:nvPr>
          </p:nvSpPr>
          <p:spPr>
            <a:xfrm>
              <a:off x="9220200" y="174307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87724"/>
                  </a:lnTo>
                  <a:lnTo>
                    <a:pt x="1058" y="111192"/>
                  </a:lnTo>
                  <a:lnTo>
                    <a:pt x="8201" y="140127"/>
                  </a:lnTo>
                  <a:lnTo>
                    <a:pt x="10507" y="177629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1972"/>
            <p:cNvSpPr/>
            <p:nvPr>
              <p:custDataLst>
                <p:tags r:id="rId267"/>
              </p:custDataLst>
            </p:nvPr>
          </p:nvSpPr>
          <p:spPr>
            <a:xfrm>
              <a:off x="9258300" y="1209675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9050" y="44781"/>
                  </a:lnTo>
                  <a:lnTo>
                    <a:pt x="10849" y="77523"/>
                  </a:lnTo>
                  <a:lnTo>
                    <a:pt x="15274" y="100372"/>
                  </a:lnTo>
                  <a:lnTo>
                    <a:pt x="9110" y="138699"/>
                  </a:lnTo>
                  <a:lnTo>
                    <a:pt x="2112" y="16517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1973"/>
            <p:cNvSpPr/>
            <p:nvPr>
              <p:custDataLst>
                <p:tags r:id="rId268"/>
              </p:custDataLst>
            </p:nvPr>
          </p:nvSpPr>
          <p:spPr>
            <a:xfrm>
              <a:off x="9239250" y="885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0" y="847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1974"/>
            <p:cNvSpPr/>
            <p:nvPr>
              <p:custDataLst>
                <p:tags r:id="rId269"/>
              </p:custDataLst>
            </p:nvPr>
          </p:nvSpPr>
          <p:spPr>
            <a:xfrm>
              <a:off x="7372350" y="2219325"/>
              <a:ext cx="3657601" cy="57151"/>
            </a:xfrm>
            <a:custGeom>
              <a:avLst/>
              <a:gdLst/>
              <a:ahLst/>
              <a:cxnLst/>
              <a:rect l="0" t="0" r="0" b="0"/>
              <a:pathLst>
                <a:path w="3657601" h="57151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515" y="9525"/>
                  </a:lnTo>
                  <a:lnTo>
                    <a:pt x="9525" y="19015"/>
                  </a:lnTo>
                  <a:lnTo>
                    <a:pt x="22782" y="19047"/>
                  </a:lnTo>
                  <a:lnTo>
                    <a:pt x="65004" y="28183"/>
                  </a:lnTo>
                  <a:lnTo>
                    <a:pt x="98270" y="31345"/>
                  </a:lnTo>
                  <a:lnTo>
                    <a:pt x="133946" y="36766"/>
                  </a:lnTo>
                  <a:lnTo>
                    <a:pt x="181053" y="30385"/>
                  </a:lnTo>
                  <a:lnTo>
                    <a:pt x="224147" y="28933"/>
                  </a:lnTo>
                  <a:lnTo>
                    <a:pt x="265968" y="28681"/>
                  </a:lnTo>
                  <a:lnTo>
                    <a:pt x="311873" y="28607"/>
                  </a:lnTo>
                  <a:lnTo>
                    <a:pt x="358989" y="28584"/>
                  </a:lnTo>
                  <a:lnTo>
                    <a:pt x="406464" y="23522"/>
                  </a:lnTo>
                  <a:lnTo>
                    <a:pt x="441000" y="21037"/>
                  </a:lnTo>
                  <a:lnTo>
                    <a:pt x="478575" y="19933"/>
                  </a:lnTo>
                  <a:lnTo>
                    <a:pt x="519969" y="19443"/>
                  </a:lnTo>
                  <a:lnTo>
                    <a:pt x="563062" y="19225"/>
                  </a:lnTo>
                  <a:lnTo>
                    <a:pt x="606908" y="19128"/>
                  </a:lnTo>
                  <a:lnTo>
                    <a:pt x="651090" y="19085"/>
                  </a:lnTo>
                  <a:lnTo>
                    <a:pt x="698243" y="19065"/>
                  </a:lnTo>
                  <a:lnTo>
                    <a:pt x="722670" y="19060"/>
                  </a:lnTo>
                  <a:lnTo>
                    <a:pt x="748481" y="17999"/>
                  </a:lnTo>
                  <a:lnTo>
                    <a:pt x="775212" y="16232"/>
                  </a:lnTo>
                  <a:lnTo>
                    <a:pt x="802559" y="13997"/>
                  </a:lnTo>
                  <a:lnTo>
                    <a:pt x="829256" y="12506"/>
                  </a:lnTo>
                  <a:lnTo>
                    <a:pt x="855521" y="11512"/>
                  </a:lnTo>
                  <a:lnTo>
                    <a:pt x="881497" y="10850"/>
                  </a:lnTo>
                  <a:lnTo>
                    <a:pt x="908339" y="10408"/>
                  </a:lnTo>
                  <a:lnTo>
                    <a:pt x="935759" y="10114"/>
                  </a:lnTo>
                  <a:lnTo>
                    <a:pt x="963564" y="9918"/>
                  </a:lnTo>
                  <a:lnTo>
                    <a:pt x="992684" y="9787"/>
                  </a:lnTo>
                  <a:lnTo>
                    <a:pt x="1022681" y="9700"/>
                  </a:lnTo>
                  <a:lnTo>
                    <a:pt x="1053262" y="9641"/>
                  </a:lnTo>
                  <a:lnTo>
                    <a:pt x="1084233" y="9603"/>
                  </a:lnTo>
                  <a:lnTo>
                    <a:pt x="1115464" y="9577"/>
                  </a:lnTo>
                  <a:lnTo>
                    <a:pt x="1146867" y="9560"/>
                  </a:lnTo>
                  <a:lnTo>
                    <a:pt x="1179444" y="9548"/>
                  </a:lnTo>
                  <a:lnTo>
                    <a:pt x="1212804" y="9540"/>
                  </a:lnTo>
                  <a:lnTo>
                    <a:pt x="1246686" y="9535"/>
                  </a:lnTo>
                  <a:lnTo>
                    <a:pt x="1279858" y="9532"/>
                  </a:lnTo>
                  <a:lnTo>
                    <a:pt x="1312556" y="9530"/>
                  </a:lnTo>
                  <a:lnTo>
                    <a:pt x="1344937" y="9528"/>
                  </a:lnTo>
                  <a:lnTo>
                    <a:pt x="1378167" y="9527"/>
                  </a:lnTo>
                  <a:lnTo>
                    <a:pt x="1411961" y="9526"/>
                  </a:lnTo>
                  <a:lnTo>
                    <a:pt x="1446133" y="9526"/>
                  </a:lnTo>
                  <a:lnTo>
                    <a:pt x="1480555" y="8467"/>
                  </a:lnTo>
                  <a:lnTo>
                    <a:pt x="1515145" y="6703"/>
                  </a:lnTo>
                  <a:lnTo>
                    <a:pt x="1549846" y="4469"/>
                  </a:lnTo>
                  <a:lnTo>
                    <a:pt x="1584623" y="2979"/>
                  </a:lnTo>
                  <a:lnTo>
                    <a:pt x="1619448" y="1986"/>
                  </a:lnTo>
                  <a:lnTo>
                    <a:pt x="1654308" y="1324"/>
                  </a:lnTo>
                  <a:lnTo>
                    <a:pt x="1691305" y="883"/>
                  </a:lnTo>
                  <a:lnTo>
                    <a:pt x="1729728" y="589"/>
                  </a:lnTo>
                  <a:lnTo>
                    <a:pt x="1769102" y="392"/>
                  </a:lnTo>
                  <a:lnTo>
                    <a:pt x="1806994" y="261"/>
                  </a:lnTo>
                  <a:lnTo>
                    <a:pt x="1843896" y="175"/>
                  </a:lnTo>
                  <a:lnTo>
                    <a:pt x="1880139" y="116"/>
                  </a:lnTo>
                  <a:lnTo>
                    <a:pt x="1917002" y="78"/>
                  </a:lnTo>
                  <a:lnTo>
                    <a:pt x="1954275" y="52"/>
                  </a:lnTo>
                  <a:lnTo>
                    <a:pt x="1991826" y="35"/>
                  </a:lnTo>
                  <a:lnTo>
                    <a:pt x="2028500" y="23"/>
                  </a:lnTo>
                  <a:lnTo>
                    <a:pt x="2064591" y="15"/>
                  </a:lnTo>
                  <a:lnTo>
                    <a:pt x="2100294" y="10"/>
                  </a:lnTo>
                  <a:lnTo>
                    <a:pt x="2137854" y="7"/>
                  </a:lnTo>
                  <a:lnTo>
                    <a:pt x="2176652" y="5"/>
                  </a:lnTo>
                  <a:lnTo>
                    <a:pt x="2216277" y="3"/>
                  </a:lnTo>
                  <a:lnTo>
                    <a:pt x="2254334" y="1060"/>
                  </a:lnTo>
                  <a:lnTo>
                    <a:pt x="2291349" y="2823"/>
                  </a:lnTo>
                  <a:lnTo>
                    <a:pt x="2327666" y="5057"/>
                  </a:lnTo>
                  <a:lnTo>
                    <a:pt x="2364578" y="6547"/>
                  </a:lnTo>
                  <a:lnTo>
                    <a:pt x="2401885" y="7539"/>
                  </a:lnTo>
                  <a:lnTo>
                    <a:pt x="2439457" y="8201"/>
                  </a:lnTo>
                  <a:lnTo>
                    <a:pt x="2477205" y="8642"/>
                  </a:lnTo>
                  <a:lnTo>
                    <a:pt x="2515069" y="8937"/>
                  </a:lnTo>
                  <a:lnTo>
                    <a:pt x="2553014" y="9133"/>
                  </a:lnTo>
                  <a:lnTo>
                    <a:pt x="2588893" y="10322"/>
                  </a:lnTo>
                  <a:lnTo>
                    <a:pt x="2623396" y="12173"/>
                  </a:lnTo>
                  <a:lnTo>
                    <a:pt x="2656981" y="14465"/>
                  </a:lnTo>
                  <a:lnTo>
                    <a:pt x="2691011" y="15994"/>
                  </a:lnTo>
                  <a:lnTo>
                    <a:pt x="2725341" y="17012"/>
                  </a:lnTo>
                  <a:lnTo>
                    <a:pt x="2759871" y="17692"/>
                  </a:lnTo>
                  <a:lnTo>
                    <a:pt x="2794529" y="19203"/>
                  </a:lnTo>
                  <a:lnTo>
                    <a:pt x="2829278" y="21268"/>
                  </a:lnTo>
                  <a:lnTo>
                    <a:pt x="2864085" y="23704"/>
                  </a:lnTo>
                  <a:lnTo>
                    <a:pt x="2896813" y="25328"/>
                  </a:lnTo>
                  <a:lnTo>
                    <a:pt x="2928159" y="26410"/>
                  </a:lnTo>
                  <a:lnTo>
                    <a:pt x="2958581" y="27132"/>
                  </a:lnTo>
                  <a:lnTo>
                    <a:pt x="2989446" y="28671"/>
                  </a:lnTo>
                  <a:lnTo>
                    <a:pt x="3020606" y="30756"/>
                  </a:lnTo>
                  <a:lnTo>
                    <a:pt x="3051963" y="33204"/>
                  </a:lnTo>
                  <a:lnTo>
                    <a:pt x="3082392" y="34836"/>
                  </a:lnTo>
                  <a:lnTo>
                    <a:pt x="3112203" y="35924"/>
                  </a:lnTo>
                  <a:lnTo>
                    <a:pt x="3141603" y="36649"/>
                  </a:lnTo>
                  <a:lnTo>
                    <a:pt x="3170727" y="38191"/>
                  </a:lnTo>
                  <a:lnTo>
                    <a:pt x="3199666" y="40277"/>
                  </a:lnTo>
                  <a:lnTo>
                    <a:pt x="3228487" y="42727"/>
                  </a:lnTo>
                  <a:lnTo>
                    <a:pt x="3255109" y="44360"/>
                  </a:lnTo>
                  <a:lnTo>
                    <a:pt x="3280264" y="45448"/>
                  </a:lnTo>
                  <a:lnTo>
                    <a:pt x="3304441" y="46174"/>
                  </a:lnTo>
                  <a:lnTo>
                    <a:pt x="3351063" y="49802"/>
                  </a:lnTo>
                  <a:lnTo>
                    <a:pt x="3395420" y="53885"/>
                  </a:lnTo>
                  <a:lnTo>
                    <a:pt x="3436301" y="55699"/>
                  </a:lnTo>
                  <a:lnTo>
                    <a:pt x="3472814" y="56505"/>
                  </a:lnTo>
                  <a:lnTo>
                    <a:pt x="3506681" y="56863"/>
                  </a:lnTo>
                  <a:lnTo>
                    <a:pt x="3539372" y="57022"/>
                  </a:lnTo>
                  <a:lnTo>
                    <a:pt x="3582470" y="57112"/>
                  </a:lnTo>
                  <a:lnTo>
                    <a:pt x="3626294" y="57143"/>
                  </a:lnTo>
                  <a:lnTo>
                    <a:pt x="36576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1975"/>
            <p:cNvSpPr/>
            <p:nvPr>
              <p:custDataLst>
                <p:tags r:id="rId270"/>
              </p:custDataLst>
            </p:nvPr>
          </p:nvSpPr>
          <p:spPr>
            <a:xfrm>
              <a:off x="7143750" y="885879"/>
              <a:ext cx="4438651" cy="1323922"/>
            </a:xfrm>
            <a:custGeom>
              <a:avLst/>
              <a:gdLst/>
              <a:ahLst/>
              <a:cxnLst/>
              <a:rect l="0" t="0" r="0" b="0"/>
              <a:pathLst>
                <a:path w="4438651" h="1323922">
                  <a:moveTo>
                    <a:pt x="0" y="1200096"/>
                  </a:moveTo>
                  <a:lnTo>
                    <a:pt x="0" y="1200096"/>
                  </a:lnTo>
                  <a:lnTo>
                    <a:pt x="45471" y="1200096"/>
                  </a:lnTo>
                  <a:lnTo>
                    <a:pt x="68895" y="1208297"/>
                  </a:lnTo>
                  <a:lnTo>
                    <a:pt x="111658" y="1209586"/>
                  </a:lnTo>
                  <a:lnTo>
                    <a:pt x="155606" y="1209619"/>
                  </a:lnTo>
                  <a:lnTo>
                    <a:pt x="202849" y="1209621"/>
                  </a:lnTo>
                  <a:lnTo>
                    <a:pt x="219271" y="1208563"/>
                  </a:lnTo>
                  <a:lnTo>
                    <a:pt x="266635" y="1200979"/>
                  </a:lnTo>
                  <a:lnTo>
                    <a:pt x="306255" y="1195156"/>
                  </a:lnTo>
                  <a:lnTo>
                    <a:pt x="352616" y="1191175"/>
                  </a:lnTo>
                  <a:lnTo>
                    <a:pt x="399017" y="1184104"/>
                  </a:lnTo>
                  <a:lnTo>
                    <a:pt x="444534" y="1176393"/>
                  </a:lnTo>
                  <a:lnTo>
                    <a:pt x="490169" y="1164624"/>
                  </a:lnTo>
                  <a:lnTo>
                    <a:pt x="532387" y="1157458"/>
                  </a:lnTo>
                  <a:lnTo>
                    <a:pt x="571300" y="1146910"/>
                  </a:lnTo>
                  <a:lnTo>
                    <a:pt x="609560" y="1140907"/>
                  </a:lnTo>
                  <a:lnTo>
                    <a:pt x="647691" y="1129843"/>
                  </a:lnTo>
                  <a:lnTo>
                    <a:pt x="692501" y="1117140"/>
                  </a:lnTo>
                  <a:lnTo>
                    <a:pt x="733249" y="1107131"/>
                  </a:lnTo>
                  <a:lnTo>
                    <a:pt x="772965" y="1092029"/>
                  </a:lnTo>
                  <a:lnTo>
                    <a:pt x="808851" y="1078365"/>
                  </a:lnTo>
                  <a:lnTo>
                    <a:pt x="851611" y="1051752"/>
                  </a:lnTo>
                  <a:lnTo>
                    <a:pt x="897612" y="1030840"/>
                  </a:lnTo>
                  <a:lnTo>
                    <a:pt x="942922" y="997842"/>
                  </a:lnTo>
                  <a:lnTo>
                    <a:pt x="987423" y="963692"/>
                  </a:lnTo>
                  <a:lnTo>
                    <a:pt x="1031875" y="929253"/>
                  </a:lnTo>
                  <a:lnTo>
                    <a:pt x="1076325" y="888537"/>
                  </a:lnTo>
                  <a:lnTo>
                    <a:pt x="1101725" y="868561"/>
                  </a:lnTo>
                  <a:lnTo>
                    <a:pt x="1137533" y="825368"/>
                  </a:lnTo>
                  <a:lnTo>
                    <a:pt x="1162224" y="802853"/>
                  </a:lnTo>
                  <a:lnTo>
                    <a:pt x="1187485" y="782844"/>
                  </a:lnTo>
                  <a:lnTo>
                    <a:pt x="1211666" y="747529"/>
                  </a:lnTo>
                  <a:lnTo>
                    <a:pt x="1222201" y="737547"/>
                  </a:lnTo>
                  <a:lnTo>
                    <a:pt x="1250852" y="694884"/>
                  </a:lnTo>
                  <a:lnTo>
                    <a:pt x="1283697" y="647809"/>
                  </a:lnTo>
                  <a:lnTo>
                    <a:pt x="1321230" y="603206"/>
                  </a:lnTo>
                  <a:lnTo>
                    <a:pt x="1356633" y="558746"/>
                  </a:lnTo>
                  <a:lnTo>
                    <a:pt x="1373986" y="538638"/>
                  </a:lnTo>
                  <a:lnTo>
                    <a:pt x="1403199" y="492954"/>
                  </a:lnTo>
                  <a:lnTo>
                    <a:pt x="1436095" y="447673"/>
                  </a:lnTo>
                  <a:lnTo>
                    <a:pt x="1473630" y="403174"/>
                  </a:lnTo>
                  <a:lnTo>
                    <a:pt x="1514521" y="358721"/>
                  </a:lnTo>
                  <a:lnTo>
                    <a:pt x="1553042" y="314271"/>
                  </a:lnTo>
                  <a:lnTo>
                    <a:pt x="1591996" y="269821"/>
                  </a:lnTo>
                  <a:lnTo>
                    <a:pt x="1613789" y="245479"/>
                  </a:lnTo>
                  <a:lnTo>
                    <a:pt x="1657402" y="208908"/>
                  </a:lnTo>
                  <a:lnTo>
                    <a:pt x="1701804" y="170068"/>
                  </a:lnTo>
                  <a:lnTo>
                    <a:pt x="1746250" y="136403"/>
                  </a:lnTo>
                  <a:lnTo>
                    <a:pt x="1778862" y="108866"/>
                  </a:lnTo>
                  <a:lnTo>
                    <a:pt x="1821829" y="88931"/>
                  </a:lnTo>
                  <a:lnTo>
                    <a:pt x="1866863" y="63804"/>
                  </a:lnTo>
                  <a:lnTo>
                    <a:pt x="1879584" y="54786"/>
                  </a:lnTo>
                  <a:lnTo>
                    <a:pt x="1926871" y="37632"/>
                  </a:lnTo>
                  <a:lnTo>
                    <a:pt x="1971087" y="18960"/>
                  </a:lnTo>
                  <a:lnTo>
                    <a:pt x="1985173" y="13688"/>
                  </a:lnTo>
                  <a:lnTo>
                    <a:pt x="2031094" y="8783"/>
                  </a:lnTo>
                  <a:lnTo>
                    <a:pt x="2076567" y="861"/>
                  </a:lnTo>
                  <a:lnTo>
                    <a:pt x="2123896" y="0"/>
                  </a:lnTo>
                  <a:lnTo>
                    <a:pt x="2162348" y="1012"/>
                  </a:lnTo>
                  <a:lnTo>
                    <a:pt x="2209624" y="8883"/>
                  </a:lnTo>
                  <a:lnTo>
                    <a:pt x="2231620" y="12119"/>
                  </a:lnTo>
                  <a:lnTo>
                    <a:pt x="2275882" y="21214"/>
                  </a:lnTo>
                  <a:lnTo>
                    <a:pt x="2320890" y="41351"/>
                  </a:lnTo>
                  <a:lnTo>
                    <a:pt x="2367223" y="60282"/>
                  </a:lnTo>
                  <a:lnTo>
                    <a:pt x="2412923" y="73854"/>
                  </a:lnTo>
                  <a:lnTo>
                    <a:pt x="2457446" y="95248"/>
                  </a:lnTo>
                  <a:lnTo>
                    <a:pt x="2499606" y="121656"/>
                  </a:lnTo>
                  <a:lnTo>
                    <a:pt x="2541359" y="155129"/>
                  </a:lnTo>
                  <a:lnTo>
                    <a:pt x="2583313" y="192664"/>
                  </a:lnTo>
                  <a:lnTo>
                    <a:pt x="2630938" y="240115"/>
                  </a:lnTo>
                  <a:lnTo>
                    <a:pt x="2668413" y="282640"/>
                  </a:lnTo>
                  <a:lnTo>
                    <a:pt x="2690131" y="306886"/>
                  </a:lnTo>
                  <a:lnTo>
                    <a:pt x="2707484" y="320432"/>
                  </a:lnTo>
                  <a:lnTo>
                    <a:pt x="2743804" y="362071"/>
                  </a:lnTo>
                  <a:lnTo>
                    <a:pt x="2779485" y="406356"/>
                  </a:lnTo>
                  <a:lnTo>
                    <a:pt x="2814014" y="450797"/>
                  </a:lnTo>
                  <a:lnTo>
                    <a:pt x="2854734" y="495246"/>
                  </a:lnTo>
                  <a:lnTo>
                    <a:pt x="2887765" y="539696"/>
                  </a:lnTo>
                  <a:lnTo>
                    <a:pt x="2927635" y="584146"/>
                  </a:lnTo>
                  <a:lnTo>
                    <a:pt x="2968995" y="628596"/>
                  </a:lnTo>
                  <a:lnTo>
                    <a:pt x="3007119" y="673046"/>
                  </a:lnTo>
                  <a:lnTo>
                    <a:pt x="3044859" y="716202"/>
                  </a:lnTo>
                  <a:lnTo>
                    <a:pt x="3082928" y="758379"/>
                  </a:lnTo>
                  <a:lnTo>
                    <a:pt x="3129226" y="796837"/>
                  </a:lnTo>
                  <a:lnTo>
                    <a:pt x="3174922" y="841319"/>
                  </a:lnTo>
                  <a:lnTo>
                    <a:pt x="3195086" y="859312"/>
                  </a:lnTo>
                  <a:lnTo>
                    <a:pt x="3241849" y="889829"/>
                  </a:lnTo>
                  <a:lnTo>
                    <a:pt x="3286565" y="920812"/>
                  </a:lnTo>
                  <a:lnTo>
                    <a:pt x="3330987" y="952461"/>
                  </a:lnTo>
                  <a:lnTo>
                    <a:pt x="3346279" y="964095"/>
                  </a:lnTo>
                  <a:lnTo>
                    <a:pt x="3391297" y="988696"/>
                  </a:lnTo>
                  <a:lnTo>
                    <a:pt x="3430137" y="1011975"/>
                  </a:lnTo>
                  <a:lnTo>
                    <a:pt x="3474655" y="1030684"/>
                  </a:lnTo>
                  <a:lnTo>
                    <a:pt x="3519394" y="1049392"/>
                  </a:lnTo>
                  <a:lnTo>
                    <a:pt x="3562449" y="1069825"/>
                  </a:lnTo>
                  <a:lnTo>
                    <a:pt x="3598245" y="1082710"/>
                  </a:lnTo>
                  <a:lnTo>
                    <a:pt x="3635663" y="1098405"/>
                  </a:lnTo>
                  <a:lnTo>
                    <a:pt x="3673559" y="1110228"/>
                  </a:lnTo>
                  <a:lnTo>
                    <a:pt x="3712658" y="1121493"/>
                  </a:lnTo>
                  <a:lnTo>
                    <a:pt x="3756229" y="1136707"/>
                  </a:lnTo>
                  <a:lnTo>
                    <a:pt x="3797479" y="1149447"/>
                  </a:lnTo>
                  <a:lnTo>
                    <a:pt x="3842745" y="1165098"/>
                  </a:lnTo>
                  <a:lnTo>
                    <a:pt x="3888610" y="1176909"/>
                  </a:lnTo>
                  <a:lnTo>
                    <a:pt x="3930541" y="1187111"/>
                  </a:lnTo>
                  <a:lnTo>
                    <a:pt x="3976008" y="1196837"/>
                  </a:lnTo>
                  <a:lnTo>
                    <a:pt x="4021934" y="1206421"/>
                  </a:lnTo>
                  <a:lnTo>
                    <a:pt x="4063883" y="1215964"/>
                  </a:lnTo>
                  <a:lnTo>
                    <a:pt x="4109356" y="1225493"/>
                  </a:lnTo>
                  <a:lnTo>
                    <a:pt x="4155284" y="1236079"/>
                  </a:lnTo>
                  <a:lnTo>
                    <a:pt x="4197233" y="1251092"/>
                  </a:lnTo>
                  <a:lnTo>
                    <a:pt x="4241648" y="1262713"/>
                  </a:lnTo>
                  <a:lnTo>
                    <a:pt x="4282090" y="1272859"/>
                  </a:lnTo>
                  <a:lnTo>
                    <a:pt x="4321941" y="1282568"/>
                  </a:lnTo>
                  <a:lnTo>
                    <a:pt x="4364674" y="1293206"/>
                  </a:lnTo>
                  <a:lnTo>
                    <a:pt x="4408633" y="1312405"/>
                  </a:lnTo>
                  <a:lnTo>
                    <a:pt x="4438650" y="1323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452"/>
          <p:cNvGrpSpPr/>
          <p:nvPr/>
        </p:nvGrpSpPr>
        <p:grpSpPr>
          <a:xfrm>
            <a:off x="9707429" y="2190750"/>
            <a:ext cx="598622" cy="590513"/>
            <a:chOff x="9707429" y="2190750"/>
            <a:chExt cx="598622" cy="590513"/>
          </a:xfrm>
        </p:grpSpPr>
        <p:sp>
          <p:nvSpPr>
            <p:cNvPr id="798" name="SMARTInkShape-1976"/>
            <p:cNvSpPr/>
            <p:nvPr>
              <p:custDataLst>
                <p:tags r:id="rId259"/>
              </p:custDataLst>
            </p:nvPr>
          </p:nvSpPr>
          <p:spPr>
            <a:xfrm>
              <a:off x="10163175" y="2657476"/>
              <a:ext cx="142876" cy="123787"/>
            </a:xfrm>
            <a:custGeom>
              <a:avLst/>
              <a:gdLst/>
              <a:ahLst/>
              <a:cxnLst/>
              <a:rect l="0" t="0" r="0" b="0"/>
              <a:pathLst>
                <a:path w="142876" h="123787">
                  <a:moveTo>
                    <a:pt x="0" y="28574"/>
                  </a:moveTo>
                  <a:lnTo>
                    <a:pt x="0" y="28574"/>
                  </a:lnTo>
                  <a:lnTo>
                    <a:pt x="0" y="4894"/>
                  </a:lnTo>
                  <a:lnTo>
                    <a:pt x="1058" y="3262"/>
                  </a:lnTo>
                  <a:lnTo>
                    <a:pt x="2824" y="2175"/>
                  </a:lnTo>
                  <a:lnTo>
                    <a:pt x="9702" y="286"/>
                  </a:lnTo>
                  <a:lnTo>
                    <a:pt x="33201" y="0"/>
                  </a:lnTo>
                  <a:lnTo>
                    <a:pt x="38747" y="2822"/>
                  </a:lnTo>
                  <a:lnTo>
                    <a:pt x="52527" y="14464"/>
                  </a:lnTo>
                  <a:lnTo>
                    <a:pt x="55095" y="19833"/>
                  </a:lnTo>
                  <a:lnTo>
                    <a:pt x="57097" y="38708"/>
                  </a:lnTo>
                  <a:lnTo>
                    <a:pt x="57115" y="41680"/>
                  </a:lnTo>
                  <a:lnTo>
                    <a:pt x="54312" y="47804"/>
                  </a:lnTo>
                  <a:lnTo>
                    <a:pt x="50598" y="54054"/>
                  </a:lnTo>
                  <a:lnTo>
                    <a:pt x="48946" y="60360"/>
                  </a:lnTo>
                  <a:lnTo>
                    <a:pt x="47447" y="62464"/>
                  </a:lnTo>
                  <a:lnTo>
                    <a:pt x="45389" y="63868"/>
                  </a:lnTo>
                  <a:lnTo>
                    <a:pt x="40280" y="66485"/>
                  </a:lnTo>
                  <a:lnTo>
                    <a:pt x="25270" y="79767"/>
                  </a:lnTo>
                  <a:lnTo>
                    <a:pt x="21813" y="85899"/>
                  </a:lnTo>
                  <a:lnTo>
                    <a:pt x="19220" y="92152"/>
                  </a:lnTo>
                  <a:lnTo>
                    <a:pt x="14539" y="98458"/>
                  </a:lnTo>
                  <a:lnTo>
                    <a:pt x="8932" y="101967"/>
                  </a:lnTo>
                  <a:lnTo>
                    <a:pt x="5954" y="102903"/>
                  </a:lnTo>
                  <a:lnTo>
                    <a:pt x="3971" y="104585"/>
                  </a:lnTo>
                  <a:lnTo>
                    <a:pt x="523" y="112811"/>
                  </a:lnTo>
                  <a:lnTo>
                    <a:pt x="46" y="122369"/>
                  </a:lnTo>
                  <a:lnTo>
                    <a:pt x="31524" y="123786"/>
                  </a:lnTo>
                  <a:lnTo>
                    <a:pt x="38000" y="120985"/>
                  </a:lnTo>
                  <a:lnTo>
                    <a:pt x="53240" y="113458"/>
                  </a:lnTo>
                  <a:lnTo>
                    <a:pt x="76721" y="106489"/>
                  </a:lnTo>
                  <a:lnTo>
                    <a:pt x="119649" y="104925"/>
                  </a:lnTo>
                  <a:lnTo>
                    <a:pt x="142875" y="104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1977"/>
            <p:cNvSpPr/>
            <p:nvPr>
              <p:custDataLst>
                <p:tags r:id="rId260"/>
              </p:custDataLst>
            </p:nvPr>
          </p:nvSpPr>
          <p:spPr>
            <a:xfrm>
              <a:off x="10048875" y="2533776"/>
              <a:ext cx="114263" cy="238000"/>
            </a:xfrm>
            <a:custGeom>
              <a:avLst/>
              <a:gdLst/>
              <a:ahLst/>
              <a:cxnLst/>
              <a:rect l="0" t="0" r="0" b="0"/>
              <a:pathLst>
                <a:path w="114263" h="238000">
                  <a:moveTo>
                    <a:pt x="95250" y="18924"/>
                  </a:moveTo>
                  <a:lnTo>
                    <a:pt x="95250" y="18924"/>
                  </a:lnTo>
                  <a:lnTo>
                    <a:pt x="114173" y="0"/>
                  </a:lnTo>
                  <a:lnTo>
                    <a:pt x="114262" y="4968"/>
                  </a:lnTo>
                  <a:lnTo>
                    <a:pt x="113217" y="6445"/>
                  </a:lnTo>
                  <a:lnTo>
                    <a:pt x="111461" y="7430"/>
                  </a:lnTo>
                  <a:lnTo>
                    <a:pt x="109231" y="8086"/>
                  </a:lnTo>
                  <a:lnTo>
                    <a:pt x="107745" y="9582"/>
                  </a:lnTo>
                  <a:lnTo>
                    <a:pt x="97409" y="36184"/>
                  </a:lnTo>
                  <a:lnTo>
                    <a:pt x="95151" y="43529"/>
                  </a:lnTo>
                  <a:lnTo>
                    <a:pt x="88989" y="54672"/>
                  </a:lnTo>
                  <a:lnTo>
                    <a:pt x="75553" y="95358"/>
                  </a:lnTo>
                  <a:lnTo>
                    <a:pt x="53938" y="139588"/>
                  </a:lnTo>
                  <a:lnTo>
                    <a:pt x="28574" y="181438"/>
                  </a:lnTo>
                  <a:lnTo>
                    <a:pt x="21874" y="197252"/>
                  </a:lnTo>
                  <a:lnTo>
                    <a:pt x="19246" y="205072"/>
                  </a:lnTo>
                  <a:lnTo>
                    <a:pt x="11760" y="218716"/>
                  </a:lnTo>
                  <a:lnTo>
                    <a:pt x="9460" y="225196"/>
                  </a:lnTo>
                  <a:lnTo>
                    <a:pt x="0" y="237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1978"/>
            <p:cNvSpPr/>
            <p:nvPr>
              <p:custDataLst>
                <p:tags r:id="rId261"/>
              </p:custDataLst>
            </p:nvPr>
          </p:nvSpPr>
          <p:spPr>
            <a:xfrm>
              <a:off x="9925480" y="2562260"/>
              <a:ext cx="132921" cy="104741"/>
            </a:xfrm>
            <a:custGeom>
              <a:avLst/>
              <a:gdLst/>
              <a:ahLst/>
              <a:cxnLst/>
              <a:rect l="0" t="0" r="0" b="0"/>
              <a:pathLst>
                <a:path w="132921" h="104741">
                  <a:moveTo>
                    <a:pt x="132920" y="9490"/>
                  </a:moveTo>
                  <a:lnTo>
                    <a:pt x="132920" y="9490"/>
                  </a:lnTo>
                  <a:lnTo>
                    <a:pt x="132920" y="357"/>
                  </a:lnTo>
                  <a:lnTo>
                    <a:pt x="124718" y="0"/>
                  </a:lnTo>
                  <a:lnTo>
                    <a:pt x="124278" y="1046"/>
                  </a:lnTo>
                  <a:lnTo>
                    <a:pt x="123510" y="8169"/>
                  </a:lnTo>
                  <a:lnTo>
                    <a:pt x="116872" y="16834"/>
                  </a:lnTo>
                  <a:lnTo>
                    <a:pt x="113702" y="25659"/>
                  </a:lnTo>
                  <a:lnTo>
                    <a:pt x="71267" y="71140"/>
                  </a:lnTo>
                  <a:lnTo>
                    <a:pt x="59632" y="81718"/>
                  </a:lnTo>
                  <a:lnTo>
                    <a:pt x="47143" y="87728"/>
                  </a:lnTo>
                  <a:lnTo>
                    <a:pt x="40823" y="91887"/>
                  </a:lnTo>
                  <a:lnTo>
                    <a:pt x="30023" y="94777"/>
                  </a:lnTo>
                  <a:lnTo>
                    <a:pt x="23645" y="95085"/>
                  </a:lnTo>
                  <a:lnTo>
                    <a:pt x="21969" y="94070"/>
                  </a:lnTo>
                  <a:lnTo>
                    <a:pt x="20853" y="92335"/>
                  </a:lnTo>
                  <a:lnTo>
                    <a:pt x="20109" y="90120"/>
                  </a:lnTo>
                  <a:lnTo>
                    <a:pt x="18554" y="88644"/>
                  </a:lnTo>
                  <a:lnTo>
                    <a:pt x="9006" y="84891"/>
                  </a:lnTo>
                  <a:lnTo>
                    <a:pt x="1022" y="77523"/>
                  </a:lnTo>
                  <a:lnTo>
                    <a:pt x="0" y="71510"/>
                  </a:lnTo>
                  <a:lnTo>
                    <a:pt x="916" y="69887"/>
                  </a:lnTo>
                  <a:lnTo>
                    <a:pt x="2584" y="68805"/>
                  </a:lnTo>
                  <a:lnTo>
                    <a:pt x="4754" y="68083"/>
                  </a:lnTo>
                  <a:lnTo>
                    <a:pt x="6201" y="66544"/>
                  </a:lnTo>
                  <a:lnTo>
                    <a:pt x="7809" y="62011"/>
                  </a:lnTo>
                  <a:lnTo>
                    <a:pt x="9296" y="60379"/>
                  </a:lnTo>
                  <a:lnTo>
                    <a:pt x="26394" y="49041"/>
                  </a:lnTo>
                  <a:lnTo>
                    <a:pt x="69339" y="47601"/>
                  </a:lnTo>
                  <a:lnTo>
                    <a:pt x="75735" y="50417"/>
                  </a:lnTo>
                  <a:lnTo>
                    <a:pt x="92528" y="63400"/>
                  </a:lnTo>
                  <a:lnTo>
                    <a:pt x="98388" y="65200"/>
                  </a:lnTo>
                  <a:lnTo>
                    <a:pt x="100373" y="66738"/>
                  </a:lnTo>
                  <a:lnTo>
                    <a:pt x="103822" y="74715"/>
                  </a:lnTo>
                  <a:lnTo>
                    <a:pt x="104190" y="80792"/>
                  </a:lnTo>
                  <a:lnTo>
                    <a:pt x="107098" y="86336"/>
                  </a:lnTo>
                  <a:lnTo>
                    <a:pt x="112533" y="93461"/>
                  </a:lnTo>
                  <a:lnTo>
                    <a:pt x="113870" y="10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1979"/>
            <p:cNvSpPr/>
            <p:nvPr>
              <p:custDataLst>
                <p:tags r:id="rId262"/>
              </p:custDataLst>
            </p:nvPr>
          </p:nvSpPr>
          <p:spPr>
            <a:xfrm>
              <a:off x="9744598" y="2428875"/>
              <a:ext cx="185644" cy="161924"/>
            </a:xfrm>
            <a:custGeom>
              <a:avLst/>
              <a:gdLst/>
              <a:ahLst/>
              <a:cxnLst/>
              <a:rect l="0" t="0" r="0" b="0"/>
              <a:pathLst>
                <a:path w="185644" h="161924">
                  <a:moveTo>
                    <a:pt x="18527" y="0"/>
                  </a:moveTo>
                  <a:lnTo>
                    <a:pt x="18527" y="0"/>
                  </a:lnTo>
                  <a:lnTo>
                    <a:pt x="13470" y="0"/>
                  </a:lnTo>
                  <a:lnTo>
                    <a:pt x="11981" y="1058"/>
                  </a:lnTo>
                  <a:lnTo>
                    <a:pt x="10989" y="2822"/>
                  </a:lnTo>
                  <a:lnTo>
                    <a:pt x="9003" y="9520"/>
                  </a:lnTo>
                  <a:lnTo>
                    <a:pt x="9003" y="9522"/>
                  </a:lnTo>
                  <a:lnTo>
                    <a:pt x="9002" y="9524"/>
                  </a:lnTo>
                  <a:lnTo>
                    <a:pt x="55372" y="9525"/>
                  </a:lnTo>
                  <a:lnTo>
                    <a:pt x="89372" y="8467"/>
                  </a:lnTo>
                  <a:lnTo>
                    <a:pt x="122524" y="589"/>
                  </a:lnTo>
                  <a:lnTo>
                    <a:pt x="164172" y="10"/>
                  </a:lnTo>
                  <a:lnTo>
                    <a:pt x="166424" y="1065"/>
                  </a:lnTo>
                  <a:lnTo>
                    <a:pt x="167925" y="2827"/>
                  </a:lnTo>
                  <a:lnTo>
                    <a:pt x="168926" y="5060"/>
                  </a:lnTo>
                  <a:lnTo>
                    <a:pt x="170651" y="6548"/>
                  </a:lnTo>
                  <a:lnTo>
                    <a:pt x="178952" y="9133"/>
                  </a:lnTo>
                  <a:lnTo>
                    <a:pt x="185065" y="9409"/>
                  </a:lnTo>
                  <a:lnTo>
                    <a:pt x="185643" y="10506"/>
                  </a:lnTo>
                  <a:lnTo>
                    <a:pt x="184972" y="12296"/>
                  </a:lnTo>
                  <a:lnTo>
                    <a:pt x="173959" y="26576"/>
                  </a:lnTo>
                  <a:lnTo>
                    <a:pt x="172275" y="32273"/>
                  </a:lnTo>
                  <a:lnTo>
                    <a:pt x="170768" y="34215"/>
                  </a:lnTo>
                  <a:lnTo>
                    <a:pt x="144382" y="53187"/>
                  </a:lnTo>
                  <a:lnTo>
                    <a:pt x="125271" y="59189"/>
                  </a:lnTo>
                  <a:lnTo>
                    <a:pt x="91432" y="83688"/>
                  </a:lnTo>
                  <a:lnTo>
                    <a:pt x="78700" y="97586"/>
                  </a:lnTo>
                  <a:lnTo>
                    <a:pt x="54896" y="108885"/>
                  </a:lnTo>
                  <a:lnTo>
                    <a:pt x="11297" y="149051"/>
                  </a:lnTo>
                  <a:lnTo>
                    <a:pt x="1242" y="151959"/>
                  </a:lnTo>
                  <a:lnTo>
                    <a:pt x="653" y="153164"/>
                  </a:lnTo>
                  <a:lnTo>
                    <a:pt x="0" y="157326"/>
                  </a:lnTo>
                  <a:lnTo>
                    <a:pt x="885" y="158859"/>
                  </a:lnTo>
                  <a:lnTo>
                    <a:pt x="2532" y="159881"/>
                  </a:lnTo>
                  <a:lnTo>
                    <a:pt x="9907" y="161319"/>
                  </a:lnTo>
                  <a:lnTo>
                    <a:pt x="53709" y="161923"/>
                  </a:lnTo>
                  <a:lnTo>
                    <a:pt x="69284" y="160866"/>
                  </a:lnTo>
                  <a:lnTo>
                    <a:pt x="87389" y="154386"/>
                  </a:lnTo>
                  <a:lnTo>
                    <a:pt x="134551" y="152435"/>
                  </a:lnTo>
                  <a:lnTo>
                    <a:pt x="154925" y="152403"/>
                  </a:lnTo>
                  <a:lnTo>
                    <a:pt x="157084" y="151344"/>
                  </a:lnTo>
                  <a:lnTo>
                    <a:pt x="158522" y="149579"/>
                  </a:lnTo>
                  <a:lnTo>
                    <a:pt x="159484" y="147344"/>
                  </a:lnTo>
                  <a:lnTo>
                    <a:pt x="161181" y="145854"/>
                  </a:lnTo>
                  <a:lnTo>
                    <a:pt x="169435" y="143267"/>
                  </a:lnTo>
                  <a:lnTo>
                    <a:pt x="169932" y="144195"/>
                  </a:lnTo>
                  <a:lnTo>
                    <a:pt x="17092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1980"/>
            <p:cNvSpPr/>
            <p:nvPr>
              <p:custDataLst>
                <p:tags r:id="rId263"/>
              </p:custDataLst>
            </p:nvPr>
          </p:nvSpPr>
          <p:spPr>
            <a:xfrm>
              <a:off x="9707429" y="2190750"/>
              <a:ext cx="112691" cy="85688"/>
            </a:xfrm>
            <a:custGeom>
              <a:avLst/>
              <a:gdLst/>
              <a:ahLst/>
              <a:cxnLst/>
              <a:rect l="0" t="0" r="0" b="0"/>
              <a:pathLst>
                <a:path w="112691" h="85688">
                  <a:moveTo>
                    <a:pt x="65221" y="9525"/>
                  </a:moveTo>
                  <a:lnTo>
                    <a:pt x="65221" y="9525"/>
                  </a:lnTo>
                  <a:lnTo>
                    <a:pt x="74745" y="1"/>
                  </a:lnTo>
                  <a:lnTo>
                    <a:pt x="69689" y="0"/>
                  </a:lnTo>
                  <a:lnTo>
                    <a:pt x="68200" y="1058"/>
                  </a:lnTo>
                  <a:lnTo>
                    <a:pt x="67208" y="2822"/>
                  </a:lnTo>
                  <a:lnTo>
                    <a:pt x="66544" y="5056"/>
                  </a:lnTo>
                  <a:lnTo>
                    <a:pt x="65044" y="6546"/>
                  </a:lnTo>
                  <a:lnTo>
                    <a:pt x="55597" y="10322"/>
                  </a:lnTo>
                  <a:lnTo>
                    <a:pt x="39533" y="24691"/>
                  </a:lnTo>
                  <a:lnTo>
                    <a:pt x="27063" y="30630"/>
                  </a:lnTo>
                  <a:lnTo>
                    <a:pt x="23908" y="33120"/>
                  </a:lnTo>
                  <a:lnTo>
                    <a:pt x="20401" y="38709"/>
                  </a:lnTo>
                  <a:lnTo>
                    <a:pt x="19466" y="41681"/>
                  </a:lnTo>
                  <a:lnTo>
                    <a:pt x="17784" y="43662"/>
                  </a:lnTo>
                  <a:lnTo>
                    <a:pt x="13093" y="45864"/>
                  </a:lnTo>
                  <a:lnTo>
                    <a:pt x="11419" y="47509"/>
                  </a:lnTo>
                  <a:lnTo>
                    <a:pt x="0" y="64913"/>
                  </a:lnTo>
                  <a:lnTo>
                    <a:pt x="576" y="66559"/>
                  </a:lnTo>
                  <a:lnTo>
                    <a:pt x="13023" y="81127"/>
                  </a:lnTo>
                  <a:lnTo>
                    <a:pt x="18386" y="83681"/>
                  </a:lnTo>
                  <a:lnTo>
                    <a:pt x="30452" y="85321"/>
                  </a:lnTo>
                  <a:lnTo>
                    <a:pt x="73730" y="71257"/>
                  </a:lnTo>
                  <a:lnTo>
                    <a:pt x="86203" y="62976"/>
                  </a:lnTo>
                  <a:lnTo>
                    <a:pt x="90422" y="56917"/>
                  </a:lnTo>
                  <a:lnTo>
                    <a:pt x="91546" y="53820"/>
                  </a:lnTo>
                  <a:lnTo>
                    <a:pt x="93356" y="51755"/>
                  </a:lnTo>
                  <a:lnTo>
                    <a:pt x="106856" y="43113"/>
                  </a:lnTo>
                  <a:lnTo>
                    <a:pt x="110185" y="37506"/>
                  </a:lnTo>
                  <a:lnTo>
                    <a:pt x="112321" y="25283"/>
                  </a:lnTo>
                  <a:lnTo>
                    <a:pt x="112690" y="15840"/>
                  </a:lnTo>
                  <a:lnTo>
                    <a:pt x="111683" y="13736"/>
                  </a:lnTo>
                  <a:lnTo>
                    <a:pt x="109954" y="12332"/>
                  </a:lnTo>
                  <a:lnTo>
                    <a:pt x="107742" y="11396"/>
                  </a:lnTo>
                  <a:lnTo>
                    <a:pt x="106270" y="9714"/>
                  </a:lnTo>
                  <a:lnTo>
                    <a:pt x="103709" y="1488"/>
                  </a:lnTo>
                  <a:lnTo>
                    <a:pt x="100671" y="661"/>
                  </a:lnTo>
                  <a:lnTo>
                    <a:pt x="71525" y="11"/>
                  </a:lnTo>
                  <a:lnTo>
                    <a:pt x="65200" y="2827"/>
                  </a:lnTo>
                  <a:lnTo>
                    <a:pt x="58862" y="6548"/>
                  </a:lnTo>
                  <a:lnTo>
                    <a:pt x="49343" y="9702"/>
                  </a:lnTo>
                  <a:lnTo>
                    <a:pt x="27121" y="25949"/>
                  </a:lnTo>
                  <a:lnTo>
                    <a:pt x="23946" y="26824"/>
                  </a:lnTo>
                  <a:lnTo>
                    <a:pt x="21829" y="28466"/>
                  </a:lnTo>
                  <a:lnTo>
                    <a:pt x="19478" y="33113"/>
                  </a:lnTo>
                  <a:lnTo>
                    <a:pt x="16908" y="44719"/>
                  </a:lnTo>
                  <a:lnTo>
                    <a:pt x="12704" y="50920"/>
                  </a:lnTo>
                  <a:lnTo>
                    <a:pt x="12217" y="52997"/>
                  </a:lnTo>
                  <a:lnTo>
                    <a:pt x="12952" y="54381"/>
                  </a:lnTo>
                  <a:lnTo>
                    <a:pt x="14501" y="55304"/>
                  </a:lnTo>
                  <a:lnTo>
                    <a:pt x="14474" y="56978"/>
                  </a:lnTo>
                  <a:lnTo>
                    <a:pt x="11622" y="61660"/>
                  </a:lnTo>
                  <a:lnTo>
                    <a:pt x="11497" y="64390"/>
                  </a:lnTo>
                  <a:lnTo>
                    <a:pt x="16583" y="74436"/>
                  </a:lnTo>
                  <a:lnTo>
                    <a:pt x="22353" y="80734"/>
                  </a:lnTo>
                  <a:lnTo>
                    <a:pt x="27824" y="83507"/>
                  </a:lnTo>
                  <a:lnTo>
                    <a:pt x="41186" y="85595"/>
                  </a:lnTo>
                  <a:lnTo>
                    <a:pt x="49751" y="85687"/>
                  </a:lnTo>
                  <a:lnTo>
                    <a:pt x="51733" y="84641"/>
                  </a:lnTo>
                  <a:lnTo>
                    <a:pt x="53054" y="82886"/>
                  </a:lnTo>
                  <a:lnTo>
                    <a:pt x="53935" y="80657"/>
                  </a:lnTo>
                  <a:lnTo>
                    <a:pt x="55581" y="79172"/>
                  </a:lnTo>
                  <a:lnTo>
                    <a:pt x="65825" y="73965"/>
                  </a:lnTo>
                  <a:lnTo>
                    <a:pt x="82425" y="58901"/>
                  </a:lnTo>
                  <a:lnTo>
                    <a:pt x="83450" y="55106"/>
                  </a:lnTo>
                  <a:lnTo>
                    <a:pt x="84256" y="34497"/>
                  </a:lnTo>
                  <a:lnTo>
                    <a:pt x="83204" y="32523"/>
                  </a:lnTo>
                  <a:lnTo>
                    <a:pt x="81441" y="31207"/>
                  </a:lnTo>
                  <a:lnTo>
                    <a:pt x="76664" y="29745"/>
                  </a:lnTo>
                  <a:lnTo>
                    <a:pt x="71013" y="29095"/>
                  </a:lnTo>
                  <a:lnTo>
                    <a:pt x="64972" y="25984"/>
                  </a:lnTo>
                  <a:lnTo>
                    <a:pt x="57528" y="20420"/>
                  </a:lnTo>
                  <a:lnTo>
                    <a:pt x="48453" y="19321"/>
                  </a:lnTo>
                  <a:lnTo>
                    <a:pt x="42599" y="19170"/>
                  </a:lnTo>
                  <a:lnTo>
                    <a:pt x="36469" y="21925"/>
                  </a:lnTo>
                  <a:lnTo>
                    <a:pt x="28967" y="27261"/>
                  </a:lnTo>
                  <a:lnTo>
                    <a:pt x="22612" y="28186"/>
                  </a:lnTo>
                  <a:lnTo>
                    <a:pt x="20941" y="29374"/>
                  </a:lnTo>
                  <a:lnTo>
                    <a:pt x="19825" y="31224"/>
                  </a:lnTo>
                  <a:lnTo>
                    <a:pt x="19082" y="33516"/>
                  </a:lnTo>
                  <a:lnTo>
                    <a:pt x="17528" y="35044"/>
                  </a:lnTo>
                  <a:lnTo>
                    <a:pt x="12979" y="36742"/>
                  </a:lnTo>
                  <a:lnTo>
                    <a:pt x="11343" y="38253"/>
                  </a:lnTo>
                  <a:lnTo>
                    <a:pt x="9525" y="42754"/>
                  </a:lnTo>
                  <a:lnTo>
                    <a:pt x="10101" y="44378"/>
                  </a:lnTo>
                  <a:lnTo>
                    <a:pt x="11540" y="45460"/>
                  </a:lnTo>
                  <a:lnTo>
                    <a:pt x="13558" y="46182"/>
                  </a:lnTo>
                  <a:lnTo>
                    <a:pt x="14905" y="47721"/>
                  </a:lnTo>
                  <a:lnTo>
                    <a:pt x="17242" y="55699"/>
                  </a:lnTo>
                  <a:lnTo>
                    <a:pt x="20260" y="56505"/>
                  </a:lnTo>
                  <a:lnTo>
                    <a:pt x="22548" y="56720"/>
                  </a:lnTo>
                  <a:lnTo>
                    <a:pt x="27911" y="59781"/>
                  </a:lnTo>
                  <a:lnTo>
                    <a:pt x="34920" y="65313"/>
                  </a:lnTo>
                  <a:lnTo>
                    <a:pt x="68708" y="66664"/>
                  </a:lnTo>
                  <a:lnTo>
                    <a:pt x="74885" y="63848"/>
                  </a:lnTo>
                  <a:lnTo>
                    <a:pt x="81157" y="60127"/>
                  </a:lnTo>
                  <a:lnTo>
                    <a:pt x="87473" y="58473"/>
                  </a:lnTo>
                  <a:lnTo>
                    <a:pt x="89582" y="56973"/>
                  </a:lnTo>
                  <a:lnTo>
                    <a:pt x="90986" y="54916"/>
                  </a:lnTo>
                  <a:lnTo>
                    <a:pt x="93631" y="48052"/>
                  </a:lnTo>
                  <a:lnTo>
                    <a:pt x="52481" y="47625"/>
                  </a:lnTo>
                  <a:lnTo>
                    <a:pt x="46153" y="50447"/>
                  </a:lnTo>
                  <a:lnTo>
                    <a:pt x="39814" y="54171"/>
                  </a:lnTo>
                  <a:lnTo>
                    <a:pt x="29001" y="56758"/>
                  </a:lnTo>
                  <a:lnTo>
                    <a:pt x="19888" y="63619"/>
                  </a:lnTo>
                  <a:lnTo>
                    <a:pt x="14028" y="65317"/>
                  </a:lnTo>
                  <a:lnTo>
                    <a:pt x="12044" y="66828"/>
                  </a:lnTo>
                  <a:lnTo>
                    <a:pt x="9836" y="71329"/>
                  </a:lnTo>
                  <a:lnTo>
                    <a:pt x="10307" y="72953"/>
                  </a:lnTo>
                  <a:lnTo>
                    <a:pt x="11678" y="74035"/>
                  </a:lnTo>
                  <a:lnTo>
                    <a:pt x="16427" y="75772"/>
                  </a:lnTo>
                  <a:lnTo>
                    <a:pt x="24969" y="82662"/>
                  </a:lnTo>
                  <a:lnTo>
                    <a:pt x="34900" y="85321"/>
                  </a:lnTo>
                  <a:lnTo>
                    <a:pt x="46242" y="85605"/>
                  </a:lnTo>
                  <a:lnTo>
                    <a:pt x="54316" y="82850"/>
                  </a:lnTo>
                  <a:lnTo>
                    <a:pt x="61433" y="79155"/>
                  </a:lnTo>
                  <a:lnTo>
                    <a:pt x="81043" y="75401"/>
                  </a:lnTo>
                  <a:lnTo>
                    <a:pt x="93786" y="68712"/>
                  </a:lnTo>
                  <a:lnTo>
                    <a:pt x="96965" y="68033"/>
                  </a:lnTo>
                  <a:lnTo>
                    <a:pt x="99082" y="66522"/>
                  </a:lnTo>
                  <a:lnTo>
                    <a:pt x="100496" y="64456"/>
                  </a:lnTo>
                  <a:lnTo>
                    <a:pt x="103123" y="59339"/>
                  </a:lnTo>
                  <a:lnTo>
                    <a:pt x="111357" y="49377"/>
                  </a:lnTo>
                  <a:lnTo>
                    <a:pt x="112403" y="43087"/>
                  </a:lnTo>
                  <a:lnTo>
                    <a:pt x="111494" y="41425"/>
                  </a:lnTo>
                  <a:lnTo>
                    <a:pt x="109828" y="40316"/>
                  </a:lnTo>
                  <a:lnTo>
                    <a:pt x="104605" y="38538"/>
                  </a:lnTo>
                  <a:lnTo>
                    <a:pt x="98645" y="38230"/>
                  </a:lnTo>
                  <a:lnTo>
                    <a:pt x="97029" y="37128"/>
                  </a:lnTo>
                  <a:lnTo>
                    <a:pt x="95951" y="35335"/>
                  </a:lnTo>
                  <a:lnTo>
                    <a:pt x="95232" y="33082"/>
                  </a:lnTo>
                  <a:lnTo>
                    <a:pt x="93694" y="32638"/>
                  </a:lnTo>
                  <a:lnTo>
                    <a:pt x="80664" y="37172"/>
                  </a:lnTo>
                  <a:lnTo>
                    <a:pt x="49337" y="39142"/>
                  </a:lnTo>
                  <a:lnTo>
                    <a:pt x="36841" y="47799"/>
                  </a:lnTo>
                  <a:lnTo>
                    <a:pt x="27252" y="57023"/>
                  </a:lnTo>
                  <a:lnTo>
                    <a:pt x="35334" y="65340"/>
                  </a:lnTo>
                  <a:lnTo>
                    <a:pt x="82839" y="49658"/>
                  </a:lnTo>
                  <a:lnTo>
                    <a:pt x="102872" y="47635"/>
                  </a:lnTo>
                  <a:lnTo>
                    <a:pt x="93796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SMARTInkShape-Group453"/>
          <p:cNvGrpSpPr/>
          <p:nvPr/>
        </p:nvGrpSpPr>
        <p:grpSpPr>
          <a:xfrm>
            <a:off x="9772650" y="1145648"/>
            <a:ext cx="38101" cy="1064153"/>
            <a:chOff x="9772650" y="1145648"/>
            <a:chExt cx="38101" cy="1064153"/>
          </a:xfrm>
        </p:grpSpPr>
        <p:sp>
          <p:nvSpPr>
            <p:cNvPr id="804" name="SMARTInkShape-1981"/>
            <p:cNvSpPr/>
            <p:nvPr>
              <p:custDataLst>
                <p:tags r:id="rId252"/>
              </p:custDataLst>
            </p:nvPr>
          </p:nvSpPr>
          <p:spPr>
            <a:xfrm>
              <a:off x="9772650" y="21812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6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9916" y="17610"/>
                  </a:lnTo>
                  <a:lnTo>
                    <a:pt x="6877" y="18410"/>
                  </a:lnTo>
                  <a:lnTo>
                    <a:pt x="4585" y="18623"/>
                  </a:lnTo>
                  <a:lnTo>
                    <a:pt x="3057" y="1982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1982"/>
            <p:cNvSpPr/>
            <p:nvPr>
              <p:custDataLst>
                <p:tags r:id="rId253"/>
              </p:custDataLst>
            </p:nvPr>
          </p:nvSpPr>
          <p:spPr>
            <a:xfrm>
              <a:off x="9782568" y="2038350"/>
              <a:ext cx="18658" cy="57151"/>
            </a:xfrm>
            <a:custGeom>
              <a:avLst/>
              <a:gdLst/>
              <a:ahLst/>
              <a:cxnLst/>
              <a:rect l="0" t="0" r="0" b="0"/>
              <a:pathLst>
                <a:path w="18658" h="57151">
                  <a:moveTo>
                    <a:pt x="18657" y="0"/>
                  </a:moveTo>
                  <a:lnTo>
                    <a:pt x="18657" y="0"/>
                  </a:lnTo>
                  <a:lnTo>
                    <a:pt x="13600" y="5056"/>
                  </a:lnTo>
                  <a:lnTo>
                    <a:pt x="11119" y="10361"/>
                  </a:lnTo>
                  <a:lnTo>
                    <a:pt x="9167" y="23956"/>
                  </a:lnTo>
                  <a:lnTo>
                    <a:pt x="8097" y="25496"/>
                  </a:lnTo>
                  <a:lnTo>
                    <a:pt x="6325" y="26522"/>
                  </a:lnTo>
                  <a:lnTo>
                    <a:pt x="4087" y="27206"/>
                  </a:lnTo>
                  <a:lnTo>
                    <a:pt x="2593" y="28721"/>
                  </a:lnTo>
                  <a:lnTo>
                    <a:pt x="0" y="36656"/>
                  </a:lnTo>
                  <a:lnTo>
                    <a:pt x="928" y="37137"/>
                  </a:lnTo>
                  <a:lnTo>
                    <a:pt x="4781" y="37672"/>
                  </a:lnTo>
                  <a:lnTo>
                    <a:pt x="6231" y="38873"/>
                  </a:lnTo>
                  <a:lnTo>
                    <a:pt x="7842" y="43030"/>
                  </a:lnTo>
                  <a:lnTo>
                    <a:pt x="9132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1983"/>
            <p:cNvSpPr/>
            <p:nvPr>
              <p:custDataLst>
                <p:tags r:id="rId254"/>
              </p:custDataLst>
            </p:nvPr>
          </p:nvSpPr>
          <p:spPr>
            <a:xfrm>
              <a:off x="9791700" y="183832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6" y="10361"/>
                  </a:lnTo>
                  <a:lnTo>
                    <a:pt x="12504" y="16247"/>
                  </a:lnTo>
                  <a:lnTo>
                    <a:pt x="10113" y="28648"/>
                  </a:lnTo>
                  <a:lnTo>
                    <a:pt x="9916" y="31799"/>
                  </a:lnTo>
                  <a:lnTo>
                    <a:pt x="6877" y="38122"/>
                  </a:lnTo>
                  <a:lnTo>
                    <a:pt x="1359" y="45748"/>
                  </a:lnTo>
                  <a:lnTo>
                    <a:pt x="269" y="54858"/>
                  </a:lnTo>
                  <a:lnTo>
                    <a:pt x="0" y="84271"/>
                  </a:lnTo>
                  <a:lnTo>
                    <a:pt x="6546" y="93042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1984"/>
            <p:cNvSpPr/>
            <p:nvPr>
              <p:custDataLst>
                <p:tags r:id="rId255"/>
              </p:custDataLst>
            </p:nvPr>
          </p:nvSpPr>
          <p:spPr>
            <a:xfrm>
              <a:off x="9801225" y="16478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47514"/>
                  </a:lnTo>
                  <a:lnTo>
                    <a:pt x="0" y="60728"/>
                  </a:lnTo>
                  <a:lnTo>
                    <a:pt x="1058" y="62711"/>
                  </a:lnTo>
                  <a:lnTo>
                    <a:pt x="2824" y="64032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1985"/>
            <p:cNvSpPr/>
            <p:nvPr>
              <p:custDataLst>
                <p:tags r:id="rId256"/>
              </p:custDataLst>
            </p:nvPr>
          </p:nvSpPr>
          <p:spPr>
            <a:xfrm>
              <a:off x="9801225" y="14954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32181"/>
                  </a:lnTo>
                  <a:lnTo>
                    <a:pt x="8467" y="34154"/>
                  </a:lnTo>
                  <a:lnTo>
                    <a:pt x="6701" y="35469"/>
                  </a:lnTo>
                  <a:lnTo>
                    <a:pt x="4468" y="36346"/>
                  </a:lnTo>
                  <a:lnTo>
                    <a:pt x="2979" y="37989"/>
                  </a:lnTo>
                  <a:lnTo>
                    <a:pt x="1323" y="4263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1986"/>
            <p:cNvSpPr/>
            <p:nvPr>
              <p:custDataLst>
                <p:tags r:id="rId257"/>
              </p:custDataLst>
            </p:nvPr>
          </p:nvSpPr>
          <p:spPr>
            <a:xfrm>
              <a:off x="9810750" y="13335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1987"/>
            <p:cNvSpPr/>
            <p:nvPr>
              <p:custDataLst>
                <p:tags r:id="rId258"/>
              </p:custDataLst>
            </p:nvPr>
          </p:nvSpPr>
          <p:spPr>
            <a:xfrm>
              <a:off x="9791700" y="1145648"/>
              <a:ext cx="19051" cy="44978"/>
            </a:xfrm>
            <a:custGeom>
              <a:avLst/>
              <a:gdLst/>
              <a:ahLst/>
              <a:cxnLst/>
              <a:rect l="0" t="0" r="0" b="0"/>
              <a:pathLst>
                <a:path w="19051" h="44978">
                  <a:moveTo>
                    <a:pt x="0" y="16402"/>
                  </a:moveTo>
                  <a:lnTo>
                    <a:pt x="0" y="16402"/>
                  </a:lnTo>
                  <a:lnTo>
                    <a:pt x="9134" y="16402"/>
                  </a:lnTo>
                  <a:lnTo>
                    <a:pt x="9490" y="0"/>
                  </a:lnTo>
                  <a:lnTo>
                    <a:pt x="10560" y="176"/>
                  </a:lnTo>
                  <a:lnTo>
                    <a:pt x="18935" y="6781"/>
                  </a:lnTo>
                  <a:lnTo>
                    <a:pt x="19050" y="44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454"/>
          <p:cNvGrpSpPr/>
          <p:nvPr/>
        </p:nvGrpSpPr>
        <p:grpSpPr>
          <a:xfrm>
            <a:off x="7772400" y="382334"/>
            <a:ext cx="2190606" cy="1903667"/>
            <a:chOff x="7772400" y="382334"/>
            <a:chExt cx="2190606" cy="1903667"/>
          </a:xfrm>
        </p:grpSpPr>
        <p:sp>
          <p:nvSpPr>
            <p:cNvPr id="812" name="SMARTInkShape-1988"/>
            <p:cNvSpPr/>
            <p:nvPr>
              <p:custDataLst>
                <p:tags r:id="rId244"/>
              </p:custDataLst>
            </p:nvPr>
          </p:nvSpPr>
          <p:spPr>
            <a:xfrm>
              <a:off x="9763163" y="382334"/>
              <a:ext cx="199843" cy="112967"/>
            </a:xfrm>
            <a:custGeom>
              <a:avLst/>
              <a:gdLst/>
              <a:ahLst/>
              <a:cxnLst/>
              <a:rect l="0" t="0" r="0" b="0"/>
              <a:pathLst>
                <a:path w="199843" h="112967">
                  <a:moveTo>
                    <a:pt x="28537" y="17716"/>
                  </a:moveTo>
                  <a:lnTo>
                    <a:pt x="28537" y="17716"/>
                  </a:lnTo>
                  <a:lnTo>
                    <a:pt x="10928" y="17716"/>
                  </a:lnTo>
                  <a:lnTo>
                    <a:pt x="0" y="27207"/>
                  </a:lnTo>
                  <a:lnTo>
                    <a:pt x="5031" y="27231"/>
                  </a:lnTo>
                  <a:lnTo>
                    <a:pt x="10328" y="24414"/>
                  </a:lnTo>
                  <a:lnTo>
                    <a:pt x="16211" y="20693"/>
                  </a:lnTo>
                  <a:lnTo>
                    <a:pt x="28611" y="18304"/>
                  </a:lnTo>
                  <a:lnTo>
                    <a:pt x="31762" y="18108"/>
                  </a:lnTo>
                  <a:lnTo>
                    <a:pt x="38084" y="15068"/>
                  </a:lnTo>
                  <a:lnTo>
                    <a:pt x="41252" y="12776"/>
                  </a:lnTo>
                  <a:lnTo>
                    <a:pt x="55822" y="9549"/>
                  </a:lnTo>
                  <a:lnTo>
                    <a:pt x="100095" y="5422"/>
                  </a:lnTo>
                  <a:lnTo>
                    <a:pt x="129220" y="0"/>
                  </a:lnTo>
                  <a:lnTo>
                    <a:pt x="139607" y="2081"/>
                  </a:lnTo>
                  <a:lnTo>
                    <a:pt x="148811" y="5476"/>
                  </a:lnTo>
                  <a:lnTo>
                    <a:pt x="182242" y="9011"/>
                  </a:lnTo>
                  <a:lnTo>
                    <a:pt x="184981" y="10854"/>
                  </a:lnTo>
                  <a:lnTo>
                    <a:pt x="196286" y="24417"/>
                  </a:lnTo>
                  <a:lnTo>
                    <a:pt x="198890" y="33695"/>
                  </a:lnTo>
                  <a:lnTo>
                    <a:pt x="199842" y="54536"/>
                  </a:lnTo>
                  <a:lnTo>
                    <a:pt x="197100" y="63361"/>
                  </a:lnTo>
                  <a:lnTo>
                    <a:pt x="193413" y="71869"/>
                  </a:lnTo>
                  <a:lnTo>
                    <a:pt x="190462" y="112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1989"/>
            <p:cNvSpPr/>
            <p:nvPr>
              <p:custDataLst>
                <p:tags r:id="rId245"/>
              </p:custDataLst>
            </p:nvPr>
          </p:nvSpPr>
          <p:spPr>
            <a:xfrm>
              <a:off x="9286928" y="428625"/>
              <a:ext cx="628598" cy="981076"/>
            </a:xfrm>
            <a:custGeom>
              <a:avLst/>
              <a:gdLst/>
              <a:ahLst/>
              <a:cxnLst/>
              <a:rect l="0" t="0" r="0" b="0"/>
              <a:pathLst>
                <a:path w="628598" h="981076">
                  <a:moveTo>
                    <a:pt x="57097" y="981075"/>
                  </a:moveTo>
                  <a:lnTo>
                    <a:pt x="57097" y="981075"/>
                  </a:lnTo>
                  <a:lnTo>
                    <a:pt x="52040" y="981075"/>
                  </a:lnTo>
                  <a:lnTo>
                    <a:pt x="50551" y="980017"/>
                  </a:lnTo>
                  <a:lnTo>
                    <a:pt x="49557" y="978253"/>
                  </a:lnTo>
                  <a:lnTo>
                    <a:pt x="47963" y="967818"/>
                  </a:lnTo>
                  <a:lnTo>
                    <a:pt x="45716" y="964828"/>
                  </a:lnTo>
                  <a:lnTo>
                    <a:pt x="37575" y="958685"/>
                  </a:lnTo>
                  <a:lnTo>
                    <a:pt x="34558" y="954507"/>
                  </a:lnTo>
                  <a:lnTo>
                    <a:pt x="21337" y="921685"/>
                  </a:lnTo>
                  <a:lnTo>
                    <a:pt x="19134" y="874287"/>
                  </a:lnTo>
                  <a:lnTo>
                    <a:pt x="11476" y="828410"/>
                  </a:lnTo>
                  <a:lnTo>
                    <a:pt x="9868" y="790523"/>
                  </a:lnTo>
                  <a:lnTo>
                    <a:pt x="3004" y="745919"/>
                  </a:lnTo>
                  <a:lnTo>
                    <a:pt x="551" y="702614"/>
                  </a:lnTo>
                  <a:lnTo>
                    <a:pt x="126" y="666088"/>
                  </a:lnTo>
                  <a:lnTo>
                    <a:pt x="0" y="628454"/>
                  </a:lnTo>
                  <a:lnTo>
                    <a:pt x="2785" y="590492"/>
                  </a:lnTo>
                  <a:lnTo>
                    <a:pt x="8151" y="544795"/>
                  </a:lnTo>
                  <a:lnTo>
                    <a:pt x="15758" y="498648"/>
                  </a:lnTo>
                  <a:lnTo>
                    <a:pt x="18358" y="457861"/>
                  </a:lnTo>
                  <a:lnTo>
                    <a:pt x="25459" y="410720"/>
                  </a:lnTo>
                  <a:lnTo>
                    <a:pt x="33175" y="370162"/>
                  </a:lnTo>
                  <a:lnTo>
                    <a:pt x="45820" y="327467"/>
                  </a:lnTo>
                  <a:lnTo>
                    <a:pt x="54830" y="302771"/>
                  </a:lnTo>
                  <a:lnTo>
                    <a:pt x="79357" y="265018"/>
                  </a:lnTo>
                  <a:lnTo>
                    <a:pt x="102741" y="245024"/>
                  </a:lnTo>
                  <a:lnTo>
                    <a:pt x="106576" y="239550"/>
                  </a:lnTo>
                  <a:lnTo>
                    <a:pt x="119305" y="230644"/>
                  </a:lnTo>
                  <a:lnTo>
                    <a:pt x="164815" y="214696"/>
                  </a:lnTo>
                  <a:lnTo>
                    <a:pt x="211079" y="196744"/>
                  </a:lnTo>
                  <a:lnTo>
                    <a:pt x="258585" y="172734"/>
                  </a:lnTo>
                  <a:lnTo>
                    <a:pt x="304939" y="150165"/>
                  </a:lnTo>
                  <a:lnTo>
                    <a:pt x="347941" y="131615"/>
                  </a:lnTo>
                  <a:lnTo>
                    <a:pt x="389598" y="110155"/>
                  </a:lnTo>
                  <a:lnTo>
                    <a:pt x="428399" y="85533"/>
                  </a:lnTo>
                  <a:lnTo>
                    <a:pt x="466638" y="65344"/>
                  </a:lnTo>
                  <a:lnTo>
                    <a:pt x="504765" y="44618"/>
                  </a:lnTo>
                  <a:lnTo>
                    <a:pt x="547339" y="25840"/>
                  </a:lnTo>
                  <a:lnTo>
                    <a:pt x="574250" y="13845"/>
                  </a:lnTo>
                  <a:lnTo>
                    <a:pt x="620215" y="663"/>
                  </a:lnTo>
                  <a:lnTo>
                    <a:pt x="6285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1990"/>
            <p:cNvSpPr/>
            <p:nvPr>
              <p:custDataLst>
                <p:tags r:id="rId246"/>
              </p:custDataLst>
            </p:nvPr>
          </p:nvSpPr>
          <p:spPr>
            <a:xfrm>
              <a:off x="9315450" y="1885950"/>
              <a:ext cx="542926" cy="352426"/>
            </a:xfrm>
            <a:custGeom>
              <a:avLst/>
              <a:gdLst/>
              <a:ahLst/>
              <a:cxnLst/>
              <a:rect l="0" t="0" r="0" b="0"/>
              <a:pathLst>
                <a:path w="542926" h="352426">
                  <a:moveTo>
                    <a:pt x="542925" y="0"/>
                  </a:moveTo>
                  <a:lnTo>
                    <a:pt x="542925" y="0"/>
                  </a:lnTo>
                  <a:lnTo>
                    <a:pt x="513267" y="26837"/>
                  </a:lnTo>
                  <a:lnTo>
                    <a:pt x="465794" y="57833"/>
                  </a:lnTo>
                  <a:lnTo>
                    <a:pt x="423385" y="82685"/>
                  </a:lnTo>
                  <a:lnTo>
                    <a:pt x="386738" y="106697"/>
                  </a:lnTo>
                  <a:lnTo>
                    <a:pt x="344012" y="133919"/>
                  </a:lnTo>
                  <a:lnTo>
                    <a:pt x="297839" y="162094"/>
                  </a:lnTo>
                  <a:lnTo>
                    <a:pt x="250643" y="190550"/>
                  </a:lnTo>
                  <a:lnTo>
                    <a:pt x="203147" y="219090"/>
                  </a:lnTo>
                  <a:lnTo>
                    <a:pt x="155559" y="247654"/>
                  </a:lnTo>
                  <a:lnTo>
                    <a:pt x="113002" y="276226"/>
                  </a:lnTo>
                  <a:lnTo>
                    <a:pt x="68524" y="304800"/>
                  </a:lnTo>
                  <a:lnTo>
                    <a:pt x="26889" y="333375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1991"/>
            <p:cNvSpPr/>
            <p:nvPr>
              <p:custDataLst>
                <p:tags r:id="rId247"/>
              </p:custDataLst>
            </p:nvPr>
          </p:nvSpPr>
          <p:spPr>
            <a:xfrm>
              <a:off x="9220200" y="1676400"/>
              <a:ext cx="456810" cy="438151"/>
            </a:xfrm>
            <a:custGeom>
              <a:avLst/>
              <a:gdLst/>
              <a:ahLst/>
              <a:cxnLst/>
              <a:rect l="0" t="0" r="0" b="0"/>
              <a:pathLst>
                <a:path w="456810" h="438151">
                  <a:moveTo>
                    <a:pt x="447675" y="0"/>
                  </a:moveTo>
                  <a:lnTo>
                    <a:pt x="447675" y="0"/>
                  </a:lnTo>
                  <a:lnTo>
                    <a:pt x="452732" y="0"/>
                  </a:lnTo>
                  <a:lnTo>
                    <a:pt x="454221" y="1058"/>
                  </a:lnTo>
                  <a:lnTo>
                    <a:pt x="455215" y="2822"/>
                  </a:lnTo>
                  <a:lnTo>
                    <a:pt x="456809" y="13258"/>
                  </a:lnTo>
                  <a:lnTo>
                    <a:pt x="454204" y="19298"/>
                  </a:lnTo>
                  <a:lnTo>
                    <a:pt x="426598" y="49491"/>
                  </a:lnTo>
                  <a:lnTo>
                    <a:pt x="385041" y="82992"/>
                  </a:lnTo>
                  <a:lnTo>
                    <a:pt x="342178" y="121897"/>
                  </a:lnTo>
                  <a:lnTo>
                    <a:pt x="299601" y="153901"/>
                  </a:lnTo>
                  <a:lnTo>
                    <a:pt x="256971" y="190796"/>
                  </a:lnTo>
                  <a:lnTo>
                    <a:pt x="211705" y="228658"/>
                  </a:lnTo>
                  <a:lnTo>
                    <a:pt x="171875" y="271768"/>
                  </a:lnTo>
                  <a:lnTo>
                    <a:pt x="126888" y="313445"/>
                  </a:lnTo>
                  <a:lnTo>
                    <a:pt x="83508" y="352251"/>
                  </a:lnTo>
                  <a:lnTo>
                    <a:pt x="39544" y="390491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1992"/>
            <p:cNvSpPr/>
            <p:nvPr>
              <p:custDataLst>
                <p:tags r:id="rId248"/>
              </p:custDataLst>
            </p:nvPr>
          </p:nvSpPr>
          <p:spPr>
            <a:xfrm>
              <a:off x="8839200" y="1276350"/>
              <a:ext cx="699930" cy="838201"/>
            </a:xfrm>
            <a:custGeom>
              <a:avLst/>
              <a:gdLst/>
              <a:ahLst/>
              <a:cxnLst/>
              <a:rect l="0" t="0" r="0" b="0"/>
              <a:pathLst>
                <a:path w="699930" h="838201">
                  <a:moveTo>
                    <a:pt x="685800" y="0"/>
                  </a:moveTo>
                  <a:lnTo>
                    <a:pt x="685800" y="0"/>
                  </a:lnTo>
                  <a:lnTo>
                    <a:pt x="699929" y="0"/>
                  </a:lnTo>
                  <a:lnTo>
                    <a:pt x="698078" y="0"/>
                  </a:lnTo>
                  <a:lnTo>
                    <a:pt x="697160" y="1058"/>
                  </a:lnTo>
                  <a:lnTo>
                    <a:pt x="696140" y="5056"/>
                  </a:lnTo>
                  <a:lnTo>
                    <a:pt x="694810" y="6546"/>
                  </a:lnTo>
                  <a:lnTo>
                    <a:pt x="690510" y="8201"/>
                  </a:lnTo>
                  <a:lnTo>
                    <a:pt x="685071" y="14581"/>
                  </a:lnTo>
                  <a:lnTo>
                    <a:pt x="644125" y="61581"/>
                  </a:lnTo>
                  <a:lnTo>
                    <a:pt x="606390" y="109201"/>
                  </a:lnTo>
                  <a:lnTo>
                    <a:pt x="578195" y="151079"/>
                  </a:lnTo>
                  <a:lnTo>
                    <a:pt x="547423" y="195296"/>
                  </a:lnTo>
                  <a:lnTo>
                    <a:pt x="517330" y="232255"/>
                  </a:lnTo>
                  <a:lnTo>
                    <a:pt x="486658" y="275074"/>
                  </a:lnTo>
                  <a:lnTo>
                    <a:pt x="457461" y="316218"/>
                  </a:lnTo>
                  <a:lnTo>
                    <a:pt x="423646" y="360277"/>
                  </a:lnTo>
                  <a:lnTo>
                    <a:pt x="386816" y="406845"/>
                  </a:lnTo>
                  <a:lnTo>
                    <a:pt x="349092" y="454157"/>
                  </a:lnTo>
                  <a:lnTo>
                    <a:pt x="311103" y="501689"/>
                  </a:lnTo>
                  <a:lnTo>
                    <a:pt x="267980" y="549287"/>
                  </a:lnTo>
                  <a:lnTo>
                    <a:pt x="226744" y="596903"/>
                  </a:lnTo>
                  <a:lnTo>
                    <a:pt x="187716" y="639469"/>
                  </a:lnTo>
                  <a:lnTo>
                    <a:pt x="149340" y="683949"/>
                  </a:lnTo>
                  <a:lnTo>
                    <a:pt x="111159" y="720529"/>
                  </a:lnTo>
                  <a:lnTo>
                    <a:pt x="67936" y="767880"/>
                  </a:lnTo>
                  <a:lnTo>
                    <a:pt x="28824" y="808905"/>
                  </a:lnTo>
                  <a:lnTo>
                    <a:pt x="0" y="838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1993"/>
            <p:cNvSpPr/>
            <p:nvPr>
              <p:custDataLst>
                <p:tags r:id="rId249"/>
              </p:custDataLst>
            </p:nvPr>
          </p:nvSpPr>
          <p:spPr>
            <a:xfrm>
              <a:off x="8362950" y="1247775"/>
              <a:ext cx="866776" cy="1038226"/>
            </a:xfrm>
            <a:custGeom>
              <a:avLst/>
              <a:gdLst/>
              <a:ahLst/>
              <a:cxnLst/>
              <a:rect l="0" t="0" r="0" b="0"/>
              <a:pathLst>
                <a:path w="866776" h="1038226">
                  <a:moveTo>
                    <a:pt x="866775" y="0"/>
                  </a:moveTo>
                  <a:lnTo>
                    <a:pt x="866775" y="0"/>
                  </a:lnTo>
                  <a:lnTo>
                    <a:pt x="866775" y="13257"/>
                  </a:lnTo>
                  <a:lnTo>
                    <a:pt x="863953" y="19298"/>
                  </a:lnTo>
                  <a:lnTo>
                    <a:pt x="833661" y="61765"/>
                  </a:lnTo>
                  <a:lnTo>
                    <a:pt x="803095" y="105383"/>
                  </a:lnTo>
                  <a:lnTo>
                    <a:pt x="770235" y="144054"/>
                  </a:lnTo>
                  <a:lnTo>
                    <a:pt x="742568" y="180148"/>
                  </a:lnTo>
                  <a:lnTo>
                    <a:pt x="714261" y="222828"/>
                  </a:lnTo>
                  <a:lnTo>
                    <a:pt x="684709" y="263814"/>
                  </a:lnTo>
                  <a:lnTo>
                    <a:pt x="649611" y="309001"/>
                  </a:lnTo>
                  <a:lnTo>
                    <a:pt x="624914" y="340181"/>
                  </a:lnTo>
                  <a:lnTo>
                    <a:pt x="599825" y="374500"/>
                  </a:lnTo>
                  <a:lnTo>
                    <a:pt x="574563" y="409861"/>
                  </a:lnTo>
                  <a:lnTo>
                    <a:pt x="549225" y="443216"/>
                  </a:lnTo>
                  <a:lnTo>
                    <a:pt x="521031" y="478502"/>
                  </a:lnTo>
                  <a:lnTo>
                    <a:pt x="489803" y="515351"/>
                  </a:lnTo>
                  <a:lnTo>
                    <a:pt x="454757" y="552895"/>
                  </a:lnTo>
                  <a:lnTo>
                    <a:pt x="420836" y="590748"/>
                  </a:lnTo>
                  <a:lnTo>
                    <a:pt x="388122" y="628738"/>
                  </a:lnTo>
                  <a:lnTo>
                    <a:pt x="355943" y="666789"/>
                  </a:lnTo>
                  <a:lnTo>
                    <a:pt x="321180" y="702045"/>
                  </a:lnTo>
                  <a:lnTo>
                    <a:pt x="285621" y="736412"/>
                  </a:lnTo>
                  <a:lnTo>
                    <a:pt x="252179" y="772852"/>
                  </a:lnTo>
                  <a:lnTo>
                    <a:pt x="219677" y="807393"/>
                  </a:lnTo>
                  <a:lnTo>
                    <a:pt x="187592" y="840383"/>
                  </a:lnTo>
                  <a:lnTo>
                    <a:pt x="140837" y="887648"/>
                  </a:lnTo>
                  <a:lnTo>
                    <a:pt x="100761" y="928934"/>
                  </a:lnTo>
                  <a:lnTo>
                    <a:pt x="58239" y="975165"/>
                  </a:lnTo>
                  <a:lnTo>
                    <a:pt x="18331" y="1017534"/>
                  </a:lnTo>
                  <a:lnTo>
                    <a:pt x="0" y="1038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1994"/>
            <p:cNvSpPr/>
            <p:nvPr>
              <p:custDataLst>
                <p:tags r:id="rId250"/>
              </p:custDataLst>
            </p:nvPr>
          </p:nvSpPr>
          <p:spPr>
            <a:xfrm>
              <a:off x="8096250" y="1466850"/>
              <a:ext cx="514351" cy="733426"/>
            </a:xfrm>
            <a:custGeom>
              <a:avLst/>
              <a:gdLst/>
              <a:ahLst/>
              <a:cxnLst/>
              <a:rect l="0" t="0" r="0" b="0"/>
              <a:pathLst>
                <a:path w="514351" h="733426">
                  <a:moveTo>
                    <a:pt x="514350" y="0"/>
                  </a:moveTo>
                  <a:lnTo>
                    <a:pt x="514350" y="0"/>
                  </a:lnTo>
                  <a:lnTo>
                    <a:pt x="514350" y="13257"/>
                  </a:lnTo>
                  <a:lnTo>
                    <a:pt x="511528" y="19298"/>
                  </a:lnTo>
                  <a:lnTo>
                    <a:pt x="481236" y="60706"/>
                  </a:lnTo>
                  <a:lnTo>
                    <a:pt x="443323" y="107121"/>
                  </a:lnTo>
                  <a:lnTo>
                    <a:pt x="411537" y="150668"/>
                  </a:lnTo>
                  <a:lnTo>
                    <a:pt x="379506" y="195214"/>
                  </a:lnTo>
                  <a:lnTo>
                    <a:pt x="351982" y="232231"/>
                  </a:lnTo>
                  <a:lnTo>
                    <a:pt x="323719" y="275067"/>
                  </a:lnTo>
                  <a:lnTo>
                    <a:pt x="295237" y="316216"/>
                  </a:lnTo>
                  <a:lnTo>
                    <a:pt x="266689" y="360276"/>
                  </a:lnTo>
                  <a:lnTo>
                    <a:pt x="238122" y="401788"/>
                  </a:lnTo>
                  <a:lnTo>
                    <a:pt x="204493" y="440899"/>
                  </a:lnTo>
                  <a:lnTo>
                    <a:pt x="172774" y="484355"/>
                  </a:lnTo>
                  <a:lnTo>
                    <a:pt x="143266" y="525689"/>
                  </a:lnTo>
                  <a:lnTo>
                    <a:pt x="114415" y="564747"/>
                  </a:lnTo>
                  <a:lnTo>
                    <a:pt x="90815" y="603130"/>
                  </a:lnTo>
                  <a:lnTo>
                    <a:pt x="57332" y="646422"/>
                  </a:lnTo>
                  <a:lnTo>
                    <a:pt x="27723" y="690100"/>
                  </a:lnTo>
                  <a:lnTo>
                    <a:pt x="5114" y="720808"/>
                  </a:lnTo>
                  <a:lnTo>
                    <a:pt x="0" y="733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1995"/>
            <p:cNvSpPr/>
            <p:nvPr>
              <p:custDataLst>
                <p:tags r:id="rId251"/>
              </p:custDataLst>
            </p:nvPr>
          </p:nvSpPr>
          <p:spPr>
            <a:xfrm>
              <a:off x="7772400" y="1933575"/>
              <a:ext cx="228601" cy="257176"/>
            </a:xfrm>
            <a:custGeom>
              <a:avLst/>
              <a:gdLst/>
              <a:ahLst/>
              <a:cxnLst/>
              <a:rect l="0" t="0" r="0" b="0"/>
              <a:pathLst>
                <a:path w="228601" h="257176">
                  <a:moveTo>
                    <a:pt x="228600" y="0"/>
                  </a:moveTo>
                  <a:lnTo>
                    <a:pt x="228600" y="0"/>
                  </a:lnTo>
                  <a:lnTo>
                    <a:pt x="214411" y="14189"/>
                  </a:lnTo>
                  <a:lnTo>
                    <a:pt x="208889" y="16890"/>
                  </a:lnTo>
                  <a:lnTo>
                    <a:pt x="205934" y="17610"/>
                  </a:lnTo>
                  <a:lnTo>
                    <a:pt x="203964" y="19148"/>
                  </a:lnTo>
                  <a:lnTo>
                    <a:pt x="171397" y="66103"/>
                  </a:lnTo>
                  <a:lnTo>
                    <a:pt x="136347" y="108299"/>
                  </a:lnTo>
                  <a:lnTo>
                    <a:pt x="97876" y="152420"/>
                  </a:lnTo>
                  <a:lnTo>
                    <a:pt x="59921" y="196851"/>
                  </a:lnTo>
                  <a:lnTo>
                    <a:pt x="13686" y="24348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455"/>
          <p:cNvGrpSpPr/>
          <p:nvPr/>
        </p:nvGrpSpPr>
        <p:grpSpPr>
          <a:xfrm>
            <a:off x="10258816" y="95642"/>
            <a:ext cx="885435" cy="380609"/>
            <a:chOff x="10258816" y="95642"/>
            <a:chExt cx="885435" cy="380609"/>
          </a:xfrm>
        </p:grpSpPr>
        <p:sp>
          <p:nvSpPr>
            <p:cNvPr id="821" name="SMARTInkShape-1996"/>
            <p:cNvSpPr/>
            <p:nvPr>
              <p:custDataLst>
                <p:tags r:id="rId239"/>
              </p:custDataLst>
            </p:nvPr>
          </p:nvSpPr>
          <p:spPr>
            <a:xfrm>
              <a:off x="10972800" y="257175"/>
              <a:ext cx="171451" cy="133312"/>
            </a:xfrm>
            <a:custGeom>
              <a:avLst/>
              <a:gdLst/>
              <a:ahLst/>
              <a:cxnLst/>
              <a:rect l="0" t="0" r="0" b="0"/>
              <a:pathLst>
                <a:path w="171451" h="133312">
                  <a:moveTo>
                    <a:pt x="0" y="19050"/>
                  </a:moveTo>
                  <a:lnTo>
                    <a:pt x="0" y="19050"/>
                  </a:lnTo>
                  <a:lnTo>
                    <a:pt x="14465" y="4585"/>
                  </a:lnTo>
                  <a:lnTo>
                    <a:pt x="19834" y="2038"/>
                  </a:lnTo>
                  <a:lnTo>
                    <a:pt x="41681" y="35"/>
                  </a:lnTo>
                  <a:lnTo>
                    <a:pt x="71177" y="0"/>
                  </a:lnTo>
                  <a:lnTo>
                    <a:pt x="72851" y="1059"/>
                  </a:lnTo>
                  <a:lnTo>
                    <a:pt x="73968" y="2822"/>
                  </a:lnTo>
                  <a:lnTo>
                    <a:pt x="74712" y="5057"/>
                  </a:lnTo>
                  <a:lnTo>
                    <a:pt x="76266" y="6546"/>
                  </a:lnTo>
                  <a:lnTo>
                    <a:pt x="80816" y="8201"/>
                  </a:lnTo>
                  <a:lnTo>
                    <a:pt x="82453" y="9701"/>
                  </a:lnTo>
                  <a:lnTo>
                    <a:pt x="84271" y="14189"/>
                  </a:lnTo>
                  <a:lnTo>
                    <a:pt x="83695" y="16868"/>
                  </a:lnTo>
                  <a:lnTo>
                    <a:pt x="77994" y="28771"/>
                  </a:lnTo>
                  <a:lnTo>
                    <a:pt x="75212" y="62625"/>
                  </a:lnTo>
                  <a:lnTo>
                    <a:pt x="68617" y="72766"/>
                  </a:lnTo>
                  <a:lnTo>
                    <a:pt x="41440" y="111744"/>
                  </a:lnTo>
                  <a:lnTo>
                    <a:pt x="38540" y="122025"/>
                  </a:lnTo>
                  <a:lnTo>
                    <a:pt x="38112" y="132911"/>
                  </a:lnTo>
                  <a:lnTo>
                    <a:pt x="51358" y="133311"/>
                  </a:lnTo>
                  <a:lnTo>
                    <a:pt x="57399" y="130511"/>
                  </a:lnTo>
                  <a:lnTo>
                    <a:pt x="63609" y="126796"/>
                  </a:lnTo>
                  <a:lnTo>
                    <a:pt x="74116" y="124705"/>
                  </a:lnTo>
                  <a:lnTo>
                    <a:pt x="120815" y="123859"/>
                  </a:lnTo>
                  <a:lnTo>
                    <a:pt x="130601" y="121018"/>
                  </a:lnTo>
                  <a:lnTo>
                    <a:pt x="139536" y="117286"/>
                  </a:lnTo>
                  <a:lnTo>
                    <a:pt x="155410" y="114126"/>
                  </a:lnTo>
                  <a:lnTo>
                    <a:pt x="17145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1997"/>
            <p:cNvSpPr/>
            <p:nvPr>
              <p:custDataLst>
                <p:tags r:id="rId240"/>
              </p:custDataLst>
            </p:nvPr>
          </p:nvSpPr>
          <p:spPr>
            <a:xfrm>
              <a:off x="10896600" y="95642"/>
              <a:ext cx="57151" cy="304409"/>
            </a:xfrm>
            <a:custGeom>
              <a:avLst/>
              <a:gdLst/>
              <a:ahLst/>
              <a:cxnLst/>
              <a:rect l="0" t="0" r="0" b="0"/>
              <a:pathLst>
                <a:path w="57151" h="304409">
                  <a:moveTo>
                    <a:pt x="57150" y="9133"/>
                  </a:moveTo>
                  <a:lnTo>
                    <a:pt x="57150" y="9133"/>
                  </a:lnTo>
                  <a:lnTo>
                    <a:pt x="57150" y="0"/>
                  </a:lnTo>
                  <a:lnTo>
                    <a:pt x="57150" y="44321"/>
                  </a:lnTo>
                  <a:lnTo>
                    <a:pt x="56092" y="60952"/>
                  </a:lnTo>
                  <a:lnTo>
                    <a:pt x="47448" y="104668"/>
                  </a:lnTo>
                  <a:lnTo>
                    <a:pt x="32515" y="146463"/>
                  </a:lnTo>
                  <a:lnTo>
                    <a:pt x="24038" y="190632"/>
                  </a:lnTo>
                  <a:lnTo>
                    <a:pt x="14432" y="234047"/>
                  </a:lnTo>
                  <a:lnTo>
                    <a:pt x="3267" y="277920"/>
                  </a:lnTo>
                  <a:lnTo>
                    <a:pt x="0" y="304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1998"/>
            <p:cNvSpPr/>
            <p:nvPr>
              <p:custDataLst>
                <p:tags r:id="rId241"/>
              </p:custDataLst>
            </p:nvPr>
          </p:nvSpPr>
          <p:spPr>
            <a:xfrm>
              <a:off x="10706103" y="152527"/>
              <a:ext cx="142873" cy="161631"/>
            </a:xfrm>
            <a:custGeom>
              <a:avLst/>
              <a:gdLst/>
              <a:ahLst/>
              <a:cxnLst/>
              <a:rect l="0" t="0" r="0" b="0"/>
              <a:pathLst>
                <a:path w="142873" h="161631">
                  <a:moveTo>
                    <a:pt x="114297" y="28448"/>
                  </a:moveTo>
                  <a:lnTo>
                    <a:pt x="114297" y="28448"/>
                  </a:lnTo>
                  <a:lnTo>
                    <a:pt x="122499" y="20247"/>
                  </a:lnTo>
                  <a:lnTo>
                    <a:pt x="123707" y="10838"/>
                  </a:lnTo>
                  <a:lnTo>
                    <a:pt x="123787" y="4768"/>
                  </a:lnTo>
                  <a:lnTo>
                    <a:pt x="125916" y="3136"/>
                  </a:lnTo>
                  <a:lnTo>
                    <a:pt x="135849" y="840"/>
                  </a:lnTo>
                  <a:lnTo>
                    <a:pt x="136073" y="518"/>
                  </a:lnTo>
                  <a:lnTo>
                    <a:pt x="133886" y="0"/>
                  </a:lnTo>
                  <a:lnTo>
                    <a:pt x="128451" y="4967"/>
                  </a:lnTo>
                  <a:lnTo>
                    <a:pt x="125880" y="10251"/>
                  </a:lnTo>
                  <a:lnTo>
                    <a:pt x="123034" y="25385"/>
                  </a:lnTo>
                  <a:lnTo>
                    <a:pt x="116335" y="37995"/>
                  </a:lnTo>
                  <a:lnTo>
                    <a:pt x="109644" y="55734"/>
                  </a:lnTo>
                  <a:lnTo>
                    <a:pt x="79347" y="100513"/>
                  </a:lnTo>
                  <a:lnTo>
                    <a:pt x="44447" y="145520"/>
                  </a:lnTo>
                  <a:lnTo>
                    <a:pt x="31747" y="157485"/>
                  </a:lnTo>
                  <a:lnTo>
                    <a:pt x="25397" y="159881"/>
                  </a:lnTo>
                  <a:lnTo>
                    <a:pt x="11403" y="161630"/>
                  </a:lnTo>
                  <a:lnTo>
                    <a:pt x="10777" y="160628"/>
                  </a:lnTo>
                  <a:lnTo>
                    <a:pt x="10079" y="156692"/>
                  </a:lnTo>
                  <a:lnTo>
                    <a:pt x="8834" y="155219"/>
                  </a:lnTo>
                  <a:lnTo>
                    <a:pt x="4630" y="153582"/>
                  </a:lnTo>
                  <a:lnTo>
                    <a:pt x="3085" y="152087"/>
                  </a:lnTo>
                  <a:lnTo>
                    <a:pt x="1370" y="147604"/>
                  </a:lnTo>
                  <a:lnTo>
                    <a:pt x="0" y="115935"/>
                  </a:lnTo>
                  <a:lnTo>
                    <a:pt x="6543" y="106917"/>
                  </a:lnTo>
                  <a:lnTo>
                    <a:pt x="8199" y="101070"/>
                  </a:lnTo>
                  <a:lnTo>
                    <a:pt x="10757" y="99088"/>
                  </a:lnTo>
                  <a:lnTo>
                    <a:pt x="25809" y="95645"/>
                  </a:lnTo>
                  <a:lnTo>
                    <a:pt x="54034" y="95137"/>
                  </a:lnTo>
                  <a:lnTo>
                    <a:pt x="85260" y="106882"/>
                  </a:lnTo>
                  <a:lnTo>
                    <a:pt x="132686" y="151612"/>
                  </a:lnTo>
                  <a:lnTo>
                    <a:pt x="132907" y="151832"/>
                  </a:lnTo>
                  <a:lnTo>
                    <a:pt x="142872" y="152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999"/>
            <p:cNvSpPr/>
            <p:nvPr>
              <p:custDataLst>
                <p:tags r:id="rId242"/>
              </p:custDataLst>
            </p:nvPr>
          </p:nvSpPr>
          <p:spPr>
            <a:xfrm>
              <a:off x="10412148" y="342900"/>
              <a:ext cx="179653" cy="66676"/>
            </a:xfrm>
            <a:custGeom>
              <a:avLst/>
              <a:gdLst/>
              <a:ahLst/>
              <a:cxnLst/>
              <a:rect l="0" t="0" r="0" b="0"/>
              <a:pathLst>
                <a:path w="179653" h="66676">
                  <a:moveTo>
                    <a:pt x="8202" y="66675"/>
                  </a:moveTo>
                  <a:lnTo>
                    <a:pt x="8202" y="66675"/>
                  </a:lnTo>
                  <a:lnTo>
                    <a:pt x="0" y="66675"/>
                  </a:lnTo>
                  <a:lnTo>
                    <a:pt x="12900" y="66675"/>
                  </a:lnTo>
                  <a:lnTo>
                    <a:pt x="14509" y="65617"/>
                  </a:lnTo>
                  <a:lnTo>
                    <a:pt x="15584" y="63853"/>
                  </a:lnTo>
                  <a:lnTo>
                    <a:pt x="16297" y="61618"/>
                  </a:lnTo>
                  <a:lnTo>
                    <a:pt x="17832" y="60129"/>
                  </a:lnTo>
                  <a:lnTo>
                    <a:pt x="62834" y="40726"/>
                  </a:lnTo>
                  <a:lnTo>
                    <a:pt x="93987" y="30842"/>
                  </a:lnTo>
                  <a:lnTo>
                    <a:pt x="108997" y="23014"/>
                  </a:lnTo>
                  <a:lnTo>
                    <a:pt x="151216" y="11743"/>
                  </a:lnTo>
                  <a:lnTo>
                    <a:pt x="162779" y="9452"/>
                  </a:lnTo>
                  <a:lnTo>
                    <a:pt x="1796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2000"/>
            <p:cNvSpPr/>
            <p:nvPr>
              <p:custDataLst>
                <p:tags r:id="rId243"/>
              </p:custDataLst>
            </p:nvPr>
          </p:nvSpPr>
          <p:spPr>
            <a:xfrm>
              <a:off x="10258816" y="267092"/>
              <a:ext cx="56760" cy="209159"/>
            </a:xfrm>
            <a:custGeom>
              <a:avLst/>
              <a:gdLst/>
              <a:ahLst/>
              <a:cxnLst/>
              <a:rect l="0" t="0" r="0" b="0"/>
              <a:pathLst>
                <a:path w="56760" h="209159">
                  <a:moveTo>
                    <a:pt x="9134" y="9133"/>
                  </a:moveTo>
                  <a:lnTo>
                    <a:pt x="9134" y="9133"/>
                  </a:lnTo>
                  <a:lnTo>
                    <a:pt x="9134" y="0"/>
                  </a:lnTo>
                  <a:lnTo>
                    <a:pt x="0" y="8751"/>
                  </a:lnTo>
                  <a:lnTo>
                    <a:pt x="6233" y="16662"/>
                  </a:lnTo>
                  <a:lnTo>
                    <a:pt x="8274" y="25357"/>
                  </a:lnTo>
                  <a:lnTo>
                    <a:pt x="8752" y="31513"/>
                  </a:lnTo>
                  <a:lnTo>
                    <a:pt x="11786" y="37777"/>
                  </a:lnTo>
                  <a:lnTo>
                    <a:pt x="14076" y="40929"/>
                  </a:lnTo>
                  <a:lnTo>
                    <a:pt x="26741" y="86793"/>
                  </a:lnTo>
                  <a:lnTo>
                    <a:pt x="28126" y="133139"/>
                  </a:lnTo>
                  <a:lnTo>
                    <a:pt x="29216" y="144680"/>
                  </a:lnTo>
                  <a:lnTo>
                    <a:pt x="35718" y="163535"/>
                  </a:lnTo>
                  <a:lnTo>
                    <a:pt x="38691" y="196164"/>
                  </a:lnTo>
                  <a:lnTo>
                    <a:pt x="45898" y="207238"/>
                  </a:lnTo>
                  <a:lnTo>
                    <a:pt x="49463" y="208305"/>
                  </a:lnTo>
                  <a:lnTo>
                    <a:pt x="56759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456"/>
          <p:cNvGrpSpPr/>
          <p:nvPr/>
        </p:nvGrpSpPr>
        <p:grpSpPr>
          <a:xfrm>
            <a:off x="9772650" y="1220675"/>
            <a:ext cx="1809751" cy="1008176"/>
            <a:chOff x="9772650" y="1220675"/>
            <a:chExt cx="1809751" cy="1008176"/>
          </a:xfrm>
        </p:grpSpPr>
        <p:sp>
          <p:nvSpPr>
            <p:cNvPr id="827" name="SMARTInkShape-2001"/>
            <p:cNvSpPr/>
            <p:nvPr>
              <p:custDataLst>
                <p:tags r:id="rId226"/>
              </p:custDataLst>
            </p:nvPr>
          </p:nvSpPr>
          <p:spPr>
            <a:xfrm>
              <a:off x="11410950" y="1381128"/>
              <a:ext cx="171451" cy="133338"/>
            </a:xfrm>
            <a:custGeom>
              <a:avLst/>
              <a:gdLst/>
              <a:ahLst/>
              <a:cxnLst/>
              <a:rect l="0" t="0" r="0" b="0"/>
              <a:pathLst>
                <a:path w="171451" h="133338">
                  <a:moveTo>
                    <a:pt x="0" y="38097"/>
                  </a:moveTo>
                  <a:lnTo>
                    <a:pt x="0" y="38097"/>
                  </a:lnTo>
                  <a:lnTo>
                    <a:pt x="0" y="10972"/>
                  </a:lnTo>
                  <a:lnTo>
                    <a:pt x="1058" y="10489"/>
                  </a:lnTo>
                  <a:lnTo>
                    <a:pt x="5057" y="9952"/>
                  </a:lnTo>
                  <a:lnTo>
                    <a:pt x="6546" y="8750"/>
                  </a:lnTo>
                  <a:lnTo>
                    <a:pt x="8202" y="4593"/>
                  </a:lnTo>
                  <a:lnTo>
                    <a:pt x="9702" y="3061"/>
                  </a:lnTo>
                  <a:lnTo>
                    <a:pt x="17609" y="400"/>
                  </a:lnTo>
                  <a:lnTo>
                    <a:pt x="50837" y="0"/>
                  </a:lnTo>
                  <a:lnTo>
                    <a:pt x="57168" y="2821"/>
                  </a:lnTo>
                  <a:lnTo>
                    <a:pt x="60335" y="5054"/>
                  </a:lnTo>
                  <a:lnTo>
                    <a:pt x="63857" y="10359"/>
                  </a:lnTo>
                  <a:lnTo>
                    <a:pt x="66118" y="22387"/>
                  </a:lnTo>
                  <a:lnTo>
                    <a:pt x="66671" y="60323"/>
                  </a:lnTo>
                  <a:lnTo>
                    <a:pt x="63850" y="66672"/>
                  </a:lnTo>
                  <a:lnTo>
                    <a:pt x="51488" y="83605"/>
                  </a:lnTo>
                  <a:lnTo>
                    <a:pt x="48131" y="101566"/>
                  </a:lnTo>
                  <a:lnTo>
                    <a:pt x="39468" y="112692"/>
                  </a:lnTo>
                  <a:lnTo>
                    <a:pt x="38135" y="123388"/>
                  </a:lnTo>
                  <a:lnTo>
                    <a:pt x="46303" y="131985"/>
                  </a:lnTo>
                  <a:lnTo>
                    <a:pt x="92947" y="133337"/>
                  </a:lnTo>
                  <a:lnTo>
                    <a:pt x="136577" y="132288"/>
                  </a:lnTo>
                  <a:lnTo>
                    <a:pt x="171450" y="123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2002"/>
            <p:cNvSpPr/>
            <p:nvPr>
              <p:custDataLst>
                <p:tags r:id="rId227"/>
              </p:custDataLst>
            </p:nvPr>
          </p:nvSpPr>
          <p:spPr>
            <a:xfrm>
              <a:off x="11306175" y="1220675"/>
              <a:ext cx="85722" cy="274751"/>
            </a:xfrm>
            <a:custGeom>
              <a:avLst/>
              <a:gdLst/>
              <a:ahLst/>
              <a:cxnLst/>
              <a:rect l="0" t="0" r="0" b="0"/>
              <a:pathLst>
                <a:path w="85722" h="274751">
                  <a:moveTo>
                    <a:pt x="57150" y="27100"/>
                  </a:moveTo>
                  <a:lnTo>
                    <a:pt x="57150" y="27100"/>
                  </a:lnTo>
                  <a:lnTo>
                    <a:pt x="73397" y="11912"/>
                  </a:lnTo>
                  <a:lnTo>
                    <a:pt x="79539" y="9766"/>
                  </a:lnTo>
                  <a:lnTo>
                    <a:pt x="81602" y="8136"/>
                  </a:lnTo>
                  <a:lnTo>
                    <a:pt x="85182" y="0"/>
                  </a:lnTo>
                  <a:lnTo>
                    <a:pt x="85363" y="566"/>
                  </a:lnTo>
                  <a:lnTo>
                    <a:pt x="85721" y="29404"/>
                  </a:lnTo>
                  <a:lnTo>
                    <a:pt x="71534" y="73017"/>
                  </a:lnTo>
                  <a:lnTo>
                    <a:pt x="53845" y="117980"/>
                  </a:lnTo>
                  <a:lnTo>
                    <a:pt x="34915" y="162227"/>
                  </a:lnTo>
                  <a:lnTo>
                    <a:pt x="15875" y="209555"/>
                  </a:lnTo>
                  <a:lnTo>
                    <a:pt x="5026" y="252098"/>
                  </a:lnTo>
                  <a:lnTo>
                    <a:pt x="0" y="274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2003"/>
            <p:cNvSpPr/>
            <p:nvPr>
              <p:custDataLst>
                <p:tags r:id="rId228"/>
              </p:custDataLst>
            </p:nvPr>
          </p:nvSpPr>
          <p:spPr>
            <a:xfrm>
              <a:off x="11096640" y="1276467"/>
              <a:ext cx="171436" cy="152284"/>
            </a:xfrm>
            <a:custGeom>
              <a:avLst/>
              <a:gdLst/>
              <a:ahLst/>
              <a:cxnLst/>
              <a:rect l="0" t="0" r="0" b="0"/>
              <a:pathLst>
                <a:path w="171436" h="152284">
                  <a:moveTo>
                    <a:pt x="133335" y="18933"/>
                  </a:moveTo>
                  <a:lnTo>
                    <a:pt x="133335" y="18933"/>
                  </a:lnTo>
                  <a:lnTo>
                    <a:pt x="133335" y="13877"/>
                  </a:lnTo>
                  <a:lnTo>
                    <a:pt x="134393" y="12387"/>
                  </a:lnTo>
                  <a:lnTo>
                    <a:pt x="136159" y="11394"/>
                  </a:lnTo>
                  <a:lnTo>
                    <a:pt x="142469" y="9524"/>
                  </a:lnTo>
                  <a:lnTo>
                    <a:pt x="142851" y="278"/>
                  </a:lnTo>
                  <a:lnTo>
                    <a:pt x="147913" y="0"/>
                  </a:lnTo>
                  <a:lnTo>
                    <a:pt x="149405" y="1019"/>
                  </a:lnTo>
                  <a:lnTo>
                    <a:pt x="150398" y="2757"/>
                  </a:lnTo>
                  <a:lnTo>
                    <a:pt x="151994" y="8094"/>
                  </a:lnTo>
                  <a:lnTo>
                    <a:pt x="145761" y="16753"/>
                  </a:lnTo>
                  <a:lnTo>
                    <a:pt x="143720" y="25578"/>
                  </a:lnTo>
                  <a:lnTo>
                    <a:pt x="142974" y="41197"/>
                  </a:lnTo>
                  <a:lnTo>
                    <a:pt x="140817" y="44359"/>
                  </a:lnTo>
                  <a:lnTo>
                    <a:pt x="124975" y="59860"/>
                  </a:lnTo>
                  <a:lnTo>
                    <a:pt x="85719" y="104606"/>
                  </a:lnTo>
                  <a:lnTo>
                    <a:pt x="73366" y="114168"/>
                  </a:lnTo>
                  <a:lnTo>
                    <a:pt x="59122" y="120881"/>
                  </a:lnTo>
                  <a:lnTo>
                    <a:pt x="31813" y="123598"/>
                  </a:lnTo>
                  <a:lnTo>
                    <a:pt x="15870" y="123694"/>
                  </a:lnTo>
                  <a:lnTo>
                    <a:pt x="9514" y="120879"/>
                  </a:lnTo>
                  <a:lnTo>
                    <a:pt x="1867" y="115506"/>
                  </a:lnTo>
                  <a:lnTo>
                    <a:pt x="821" y="111949"/>
                  </a:lnTo>
                  <a:lnTo>
                    <a:pt x="0" y="96583"/>
                  </a:lnTo>
                  <a:lnTo>
                    <a:pt x="5046" y="90506"/>
                  </a:lnTo>
                  <a:lnTo>
                    <a:pt x="10348" y="87785"/>
                  </a:lnTo>
                  <a:lnTo>
                    <a:pt x="26553" y="85895"/>
                  </a:lnTo>
                  <a:lnTo>
                    <a:pt x="36841" y="85736"/>
                  </a:lnTo>
                  <a:lnTo>
                    <a:pt x="45645" y="88487"/>
                  </a:lnTo>
                  <a:lnTo>
                    <a:pt x="54146" y="92179"/>
                  </a:lnTo>
                  <a:lnTo>
                    <a:pt x="69773" y="95316"/>
                  </a:lnTo>
                  <a:lnTo>
                    <a:pt x="82634" y="101420"/>
                  </a:lnTo>
                  <a:lnTo>
                    <a:pt x="98321" y="104757"/>
                  </a:lnTo>
                  <a:lnTo>
                    <a:pt x="110143" y="111978"/>
                  </a:lnTo>
                  <a:lnTo>
                    <a:pt x="135564" y="130143"/>
                  </a:lnTo>
                  <a:lnTo>
                    <a:pt x="141754" y="138550"/>
                  </a:lnTo>
                  <a:lnTo>
                    <a:pt x="162031" y="150051"/>
                  </a:lnTo>
                  <a:lnTo>
                    <a:pt x="171435" y="15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2004"/>
            <p:cNvSpPr/>
            <p:nvPr>
              <p:custDataLst>
                <p:tags r:id="rId229"/>
              </p:custDataLst>
            </p:nvPr>
          </p:nvSpPr>
          <p:spPr>
            <a:xfrm>
              <a:off x="10677572" y="1409716"/>
              <a:ext cx="209486" cy="180794"/>
            </a:xfrm>
            <a:custGeom>
              <a:avLst/>
              <a:gdLst/>
              <a:ahLst/>
              <a:cxnLst/>
              <a:rect l="0" t="0" r="0" b="0"/>
              <a:pathLst>
                <a:path w="209486" h="180794">
                  <a:moveTo>
                    <a:pt x="28528" y="19034"/>
                  </a:moveTo>
                  <a:lnTo>
                    <a:pt x="28528" y="19034"/>
                  </a:lnTo>
                  <a:lnTo>
                    <a:pt x="15271" y="19034"/>
                  </a:lnTo>
                  <a:lnTo>
                    <a:pt x="9232" y="16212"/>
                  </a:lnTo>
                  <a:lnTo>
                    <a:pt x="112" y="9625"/>
                  </a:lnTo>
                  <a:lnTo>
                    <a:pt x="0" y="4487"/>
                  </a:lnTo>
                  <a:lnTo>
                    <a:pt x="1042" y="2986"/>
                  </a:lnTo>
                  <a:lnTo>
                    <a:pt x="2796" y="1985"/>
                  </a:lnTo>
                  <a:lnTo>
                    <a:pt x="8625" y="873"/>
                  </a:lnTo>
                  <a:lnTo>
                    <a:pt x="53070" y="0"/>
                  </a:lnTo>
                  <a:lnTo>
                    <a:pt x="82834" y="1044"/>
                  </a:lnTo>
                  <a:lnTo>
                    <a:pt x="126286" y="9685"/>
                  </a:lnTo>
                  <a:lnTo>
                    <a:pt x="172670" y="26808"/>
                  </a:lnTo>
                  <a:lnTo>
                    <a:pt x="188595" y="33097"/>
                  </a:lnTo>
                  <a:lnTo>
                    <a:pt x="197742" y="41512"/>
                  </a:lnTo>
                  <a:lnTo>
                    <a:pt x="204275" y="51249"/>
                  </a:lnTo>
                  <a:lnTo>
                    <a:pt x="207955" y="62681"/>
                  </a:lnTo>
                  <a:lnTo>
                    <a:pt x="209485" y="106601"/>
                  </a:lnTo>
                  <a:lnTo>
                    <a:pt x="206673" y="113691"/>
                  </a:lnTo>
                  <a:lnTo>
                    <a:pt x="174545" y="158466"/>
                  </a:lnTo>
                  <a:lnTo>
                    <a:pt x="166102" y="168180"/>
                  </a:lnTo>
                  <a:lnTo>
                    <a:pt x="163756" y="174574"/>
                  </a:lnTo>
                  <a:lnTo>
                    <a:pt x="162071" y="176702"/>
                  </a:lnTo>
                  <a:lnTo>
                    <a:pt x="152793" y="180793"/>
                  </a:lnTo>
                  <a:lnTo>
                    <a:pt x="161878" y="171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2005"/>
            <p:cNvSpPr/>
            <p:nvPr>
              <p:custDataLst>
                <p:tags r:id="rId230"/>
              </p:custDataLst>
            </p:nvPr>
          </p:nvSpPr>
          <p:spPr>
            <a:xfrm>
              <a:off x="10329214" y="1495425"/>
              <a:ext cx="538812" cy="523484"/>
            </a:xfrm>
            <a:custGeom>
              <a:avLst/>
              <a:gdLst/>
              <a:ahLst/>
              <a:cxnLst/>
              <a:rect l="0" t="0" r="0" b="0"/>
              <a:pathLst>
                <a:path w="538812" h="523484">
                  <a:moveTo>
                    <a:pt x="14936" y="514350"/>
                  </a:moveTo>
                  <a:lnTo>
                    <a:pt x="14936" y="514350"/>
                  </a:lnTo>
                  <a:lnTo>
                    <a:pt x="5802" y="523483"/>
                  </a:lnTo>
                  <a:lnTo>
                    <a:pt x="471" y="518702"/>
                  </a:lnTo>
                  <a:lnTo>
                    <a:pt x="0" y="517252"/>
                  </a:lnTo>
                  <a:lnTo>
                    <a:pt x="745" y="516285"/>
                  </a:lnTo>
                  <a:lnTo>
                    <a:pt x="4490" y="514732"/>
                  </a:lnTo>
                  <a:lnTo>
                    <a:pt x="5229" y="506821"/>
                  </a:lnTo>
                  <a:lnTo>
                    <a:pt x="5405" y="482554"/>
                  </a:lnTo>
                  <a:lnTo>
                    <a:pt x="19602" y="439835"/>
                  </a:lnTo>
                  <a:lnTo>
                    <a:pt x="37291" y="398038"/>
                  </a:lnTo>
                  <a:lnTo>
                    <a:pt x="50231" y="359699"/>
                  </a:lnTo>
                  <a:lnTo>
                    <a:pt x="60272" y="314029"/>
                  </a:lnTo>
                  <a:lnTo>
                    <a:pt x="75378" y="271717"/>
                  </a:lnTo>
                  <a:lnTo>
                    <a:pt x="91151" y="228006"/>
                  </a:lnTo>
                  <a:lnTo>
                    <a:pt x="107013" y="189560"/>
                  </a:lnTo>
                  <a:lnTo>
                    <a:pt x="125003" y="159029"/>
                  </a:lnTo>
                  <a:lnTo>
                    <a:pt x="129040" y="147073"/>
                  </a:lnTo>
                  <a:lnTo>
                    <a:pt x="135410" y="136828"/>
                  </a:lnTo>
                  <a:lnTo>
                    <a:pt x="137768" y="127090"/>
                  </a:lnTo>
                  <a:lnTo>
                    <a:pt x="138761" y="104778"/>
                  </a:lnTo>
                  <a:lnTo>
                    <a:pt x="161427" y="104775"/>
                  </a:lnTo>
                  <a:lnTo>
                    <a:pt x="167532" y="101953"/>
                  </a:lnTo>
                  <a:lnTo>
                    <a:pt x="170641" y="99719"/>
                  </a:lnTo>
                  <a:lnTo>
                    <a:pt x="218034" y="85063"/>
                  </a:lnTo>
                  <a:lnTo>
                    <a:pt x="258725" y="72894"/>
                  </a:lnTo>
                  <a:lnTo>
                    <a:pt x="300981" y="60299"/>
                  </a:lnTo>
                  <a:lnTo>
                    <a:pt x="346175" y="47620"/>
                  </a:lnTo>
                  <a:lnTo>
                    <a:pt x="391046" y="34924"/>
                  </a:lnTo>
                  <a:lnTo>
                    <a:pt x="433069" y="28771"/>
                  </a:lnTo>
                  <a:lnTo>
                    <a:pt x="476477" y="20539"/>
                  </a:lnTo>
                  <a:lnTo>
                    <a:pt x="523563" y="10171"/>
                  </a:lnTo>
                  <a:lnTo>
                    <a:pt x="525472" y="9956"/>
                  </a:lnTo>
                  <a:lnTo>
                    <a:pt x="5388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2006"/>
            <p:cNvSpPr/>
            <p:nvPr>
              <p:custDataLst>
                <p:tags r:id="rId231"/>
              </p:custDataLst>
            </p:nvPr>
          </p:nvSpPr>
          <p:spPr>
            <a:xfrm>
              <a:off x="11010900" y="2076450"/>
              <a:ext cx="216970" cy="152401"/>
            </a:xfrm>
            <a:custGeom>
              <a:avLst/>
              <a:gdLst/>
              <a:ahLst/>
              <a:cxnLst/>
              <a:rect l="0" t="0" r="0" b="0"/>
              <a:pathLst>
                <a:path w="216970" h="152401">
                  <a:moveTo>
                    <a:pt x="190500" y="0"/>
                  </a:moveTo>
                  <a:lnTo>
                    <a:pt x="190500" y="0"/>
                  </a:lnTo>
                  <a:lnTo>
                    <a:pt x="211958" y="0"/>
                  </a:lnTo>
                  <a:lnTo>
                    <a:pt x="214331" y="1058"/>
                  </a:lnTo>
                  <a:lnTo>
                    <a:pt x="215912" y="2822"/>
                  </a:lnTo>
                  <a:lnTo>
                    <a:pt x="216969" y="5057"/>
                  </a:lnTo>
                  <a:lnTo>
                    <a:pt x="216611" y="7604"/>
                  </a:lnTo>
                  <a:lnTo>
                    <a:pt x="213394" y="13258"/>
                  </a:lnTo>
                  <a:lnTo>
                    <a:pt x="166181" y="45518"/>
                  </a:lnTo>
                  <a:lnTo>
                    <a:pt x="123130" y="68527"/>
                  </a:lnTo>
                  <a:lnTo>
                    <a:pt x="80825" y="95912"/>
                  </a:lnTo>
                  <a:lnTo>
                    <a:pt x="39014" y="12078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2007"/>
            <p:cNvSpPr/>
            <p:nvPr>
              <p:custDataLst>
                <p:tags r:id="rId232"/>
              </p:custDataLst>
            </p:nvPr>
          </p:nvSpPr>
          <p:spPr>
            <a:xfrm>
              <a:off x="10710992" y="2029217"/>
              <a:ext cx="327700" cy="190109"/>
            </a:xfrm>
            <a:custGeom>
              <a:avLst/>
              <a:gdLst/>
              <a:ahLst/>
              <a:cxnLst/>
              <a:rect l="0" t="0" r="0" b="0"/>
              <a:pathLst>
                <a:path w="327700" h="190109">
                  <a:moveTo>
                    <a:pt x="309433" y="9133"/>
                  </a:moveTo>
                  <a:lnTo>
                    <a:pt x="309433" y="9133"/>
                  </a:lnTo>
                  <a:lnTo>
                    <a:pt x="319545" y="9133"/>
                  </a:lnTo>
                  <a:lnTo>
                    <a:pt x="322524" y="8075"/>
                  </a:lnTo>
                  <a:lnTo>
                    <a:pt x="324510" y="6311"/>
                  </a:lnTo>
                  <a:lnTo>
                    <a:pt x="327699" y="932"/>
                  </a:lnTo>
                  <a:lnTo>
                    <a:pt x="326901" y="491"/>
                  </a:lnTo>
                  <a:lnTo>
                    <a:pt x="323193" y="0"/>
                  </a:lnTo>
                  <a:lnTo>
                    <a:pt x="318019" y="2605"/>
                  </a:lnTo>
                  <a:lnTo>
                    <a:pt x="282764" y="25125"/>
                  </a:lnTo>
                  <a:lnTo>
                    <a:pt x="238051" y="45126"/>
                  </a:lnTo>
                  <a:lnTo>
                    <a:pt x="196398" y="64299"/>
                  </a:lnTo>
                  <a:lnTo>
                    <a:pt x="157283" y="83647"/>
                  </a:lnTo>
                  <a:lnTo>
                    <a:pt x="118985" y="106794"/>
                  </a:lnTo>
                  <a:lnTo>
                    <a:pt x="80842" y="125477"/>
                  </a:lnTo>
                  <a:lnTo>
                    <a:pt x="34268" y="148906"/>
                  </a:lnTo>
                  <a:lnTo>
                    <a:pt x="14354" y="164612"/>
                  </a:lnTo>
                  <a:lnTo>
                    <a:pt x="857" y="183327"/>
                  </a:lnTo>
                  <a:lnTo>
                    <a:pt x="0" y="185588"/>
                  </a:lnTo>
                  <a:lnTo>
                    <a:pt x="485" y="187094"/>
                  </a:lnTo>
                  <a:lnTo>
                    <a:pt x="4633" y="190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008"/>
            <p:cNvSpPr/>
            <p:nvPr>
              <p:custDataLst>
                <p:tags r:id="rId233"/>
              </p:custDataLst>
            </p:nvPr>
          </p:nvSpPr>
          <p:spPr>
            <a:xfrm>
              <a:off x="10449626" y="1971675"/>
              <a:ext cx="427925" cy="257176"/>
            </a:xfrm>
            <a:custGeom>
              <a:avLst/>
              <a:gdLst/>
              <a:ahLst/>
              <a:cxnLst/>
              <a:rect l="0" t="0" r="0" b="0"/>
              <a:pathLst>
                <a:path w="427925" h="257176">
                  <a:moveTo>
                    <a:pt x="427924" y="0"/>
                  </a:moveTo>
                  <a:lnTo>
                    <a:pt x="427924" y="0"/>
                  </a:lnTo>
                  <a:lnTo>
                    <a:pt x="422867" y="0"/>
                  </a:lnTo>
                  <a:lnTo>
                    <a:pt x="417563" y="2822"/>
                  </a:lnTo>
                  <a:lnTo>
                    <a:pt x="382869" y="22390"/>
                  </a:lnTo>
                  <a:lnTo>
                    <a:pt x="341284" y="38122"/>
                  </a:lnTo>
                  <a:lnTo>
                    <a:pt x="294453" y="61582"/>
                  </a:lnTo>
                  <a:lnTo>
                    <a:pt x="253628" y="85973"/>
                  </a:lnTo>
                  <a:lnTo>
                    <a:pt x="217533" y="104848"/>
                  </a:lnTo>
                  <a:lnTo>
                    <a:pt x="172464" y="130190"/>
                  </a:lnTo>
                  <a:lnTo>
                    <a:pt x="131930" y="155578"/>
                  </a:lnTo>
                  <a:lnTo>
                    <a:pt x="89899" y="180976"/>
                  </a:lnTo>
                  <a:lnTo>
                    <a:pt x="64597" y="197203"/>
                  </a:lnTo>
                  <a:lnTo>
                    <a:pt x="48429" y="206179"/>
                  </a:lnTo>
                  <a:lnTo>
                    <a:pt x="4620" y="244181"/>
                  </a:lnTo>
                  <a:lnTo>
                    <a:pt x="0" y="255255"/>
                  </a:lnTo>
                  <a:lnTo>
                    <a:pt x="824" y="255895"/>
                  </a:lnTo>
                  <a:lnTo>
                    <a:pt x="8824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009"/>
            <p:cNvSpPr/>
            <p:nvPr>
              <p:custDataLst>
                <p:tags r:id="rId234"/>
              </p:custDataLst>
            </p:nvPr>
          </p:nvSpPr>
          <p:spPr>
            <a:xfrm>
              <a:off x="10239710" y="1905000"/>
              <a:ext cx="333041" cy="295276"/>
            </a:xfrm>
            <a:custGeom>
              <a:avLst/>
              <a:gdLst/>
              <a:ahLst/>
              <a:cxnLst/>
              <a:rect l="0" t="0" r="0" b="0"/>
              <a:pathLst>
                <a:path w="333041" h="295276">
                  <a:moveTo>
                    <a:pt x="333040" y="0"/>
                  </a:moveTo>
                  <a:lnTo>
                    <a:pt x="333040" y="0"/>
                  </a:lnTo>
                  <a:lnTo>
                    <a:pt x="333040" y="14465"/>
                  </a:lnTo>
                  <a:lnTo>
                    <a:pt x="331982" y="15993"/>
                  </a:lnTo>
                  <a:lnTo>
                    <a:pt x="330216" y="17012"/>
                  </a:lnTo>
                  <a:lnTo>
                    <a:pt x="327983" y="17692"/>
                  </a:lnTo>
                  <a:lnTo>
                    <a:pt x="313744" y="29232"/>
                  </a:lnTo>
                  <a:lnTo>
                    <a:pt x="272334" y="63701"/>
                  </a:lnTo>
                  <a:lnTo>
                    <a:pt x="225421" y="97434"/>
                  </a:lnTo>
                  <a:lnTo>
                    <a:pt x="180266" y="133834"/>
                  </a:lnTo>
                  <a:lnTo>
                    <a:pt x="132966" y="172977"/>
                  </a:lnTo>
                  <a:lnTo>
                    <a:pt x="85384" y="208915"/>
                  </a:lnTo>
                  <a:lnTo>
                    <a:pt x="38600" y="247594"/>
                  </a:lnTo>
                  <a:lnTo>
                    <a:pt x="8242" y="278334"/>
                  </a:lnTo>
                  <a:lnTo>
                    <a:pt x="0" y="294552"/>
                  </a:lnTo>
                  <a:lnTo>
                    <a:pt x="9190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010"/>
            <p:cNvSpPr/>
            <p:nvPr>
              <p:custDataLst>
                <p:tags r:id="rId235"/>
              </p:custDataLst>
            </p:nvPr>
          </p:nvSpPr>
          <p:spPr>
            <a:xfrm>
              <a:off x="9963150" y="1771650"/>
              <a:ext cx="390526" cy="314326"/>
            </a:xfrm>
            <a:custGeom>
              <a:avLst/>
              <a:gdLst/>
              <a:ahLst/>
              <a:cxnLst/>
              <a:rect l="0" t="0" r="0" b="0"/>
              <a:pathLst>
                <a:path w="390526" h="314326">
                  <a:moveTo>
                    <a:pt x="390525" y="0"/>
                  </a:moveTo>
                  <a:lnTo>
                    <a:pt x="390525" y="0"/>
                  </a:lnTo>
                  <a:lnTo>
                    <a:pt x="368405" y="19298"/>
                  </a:lnTo>
                  <a:lnTo>
                    <a:pt x="326845" y="46346"/>
                  </a:lnTo>
                  <a:lnTo>
                    <a:pt x="283853" y="82717"/>
                  </a:lnTo>
                  <a:lnTo>
                    <a:pt x="246217" y="114529"/>
                  </a:lnTo>
                  <a:lnTo>
                    <a:pt x="201937" y="142293"/>
                  </a:lnTo>
                  <a:lnTo>
                    <a:pt x="162303" y="173216"/>
                  </a:lnTo>
                  <a:lnTo>
                    <a:pt x="123899" y="208841"/>
                  </a:lnTo>
                  <a:lnTo>
                    <a:pt x="81266" y="243964"/>
                  </a:lnTo>
                  <a:lnTo>
                    <a:pt x="40335" y="273335"/>
                  </a:lnTo>
                  <a:lnTo>
                    <a:pt x="27452" y="28234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011"/>
            <p:cNvSpPr/>
            <p:nvPr>
              <p:custDataLst>
                <p:tags r:id="rId236"/>
              </p:custDataLst>
            </p:nvPr>
          </p:nvSpPr>
          <p:spPr>
            <a:xfrm>
              <a:off x="9848850" y="1657350"/>
              <a:ext cx="361951" cy="333376"/>
            </a:xfrm>
            <a:custGeom>
              <a:avLst/>
              <a:gdLst/>
              <a:ahLst/>
              <a:cxnLst/>
              <a:rect l="0" t="0" r="0" b="0"/>
              <a:pathLst>
                <a:path w="361951" h="333376">
                  <a:moveTo>
                    <a:pt x="361950" y="0"/>
                  </a:moveTo>
                  <a:lnTo>
                    <a:pt x="361950" y="0"/>
                  </a:lnTo>
                  <a:lnTo>
                    <a:pt x="340492" y="13258"/>
                  </a:lnTo>
                  <a:lnTo>
                    <a:pt x="294752" y="52263"/>
                  </a:lnTo>
                  <a:lnTo>
                    <a:pt x="255643" y="90804"/>
                  </a:lnTo>
                  <a:lnTo>
                    <a:pt x="209348" y="131197"/>
                  </a:lnTo>
                  <a:lnTo>
                    <a:pt x="162957" y="171362"/>
                  </a:lnTo>
                  <a:lnTo>
                    <a:pt x="122497" y="211002"/>
                  </a:lnTo>
                  <a:lnTo>
                    <a:pt x="78846" y="247005"/>
                  </a:lnTo>
                  <a:lnTo>
                    <a:pt x="32050" y="290820"/>
                  </a:lnTo>
                  <a:lnTo>
                    <a:pt x="17140" y="301246"/>
                  </a:lnTo>
                  <a:lnTo>
                    <a:pt x="3647" y="32064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012"/>
            <p:cNvSpPr/>
            <p:nvPr>
              <p:custDataLst>
                <p:tags r:id="rId237"/>
              </p:custDataLst>
            </p:nvPr>
          </p:nvSpPr>
          <p:spPr>
            <a:xfrm>
              <a:off x="9848850" y="1571625"/>
              <a:ext cx="238126" cy="257176"/>
            </a:xfrm>
            <a:custGeom>
              <a:avLst/>
              <a:gdLst/>
              <a:ahLst/>
              <a:cxnLst/>
              <a:rect l="0" t="0" r="0" b="0"/>
              <a:pathLst>
                <a:path w="238126" h="257176">
                  <a:moveTo>
                    <a:pt x="238125" y="0"/>
                  </a:moveTo>
                  <a:lnTo>
                    <a:pt x="238125" y="0"/>
                  </a:lnTo>
                  <a:lnTo>
                    <a:pt x="233068" y="0"/>
                  </a:lnTo>
                  <a:lnTo>
                    <a:pt x="227764" y="2822"/>
                  </a:lnTo>
                  <a:lnTo>
                    <a:pt x="212616" y="15188"/>
                  </a:lnTo>
                  <a:lnTo>
                    <a:pt x="200003" y="21109"/>
                  </a:lnTo>
                  <a:lnTo>
                    <a:pt x="154517" y="64565"/>
                  </a:lnTo>
                  <a:lnTo>
                    <a:pt x="112840" y="111290"/>
                  </a:lnTo>
                  <a:lnTo>
                    <a:pt x="69317" y="152995"/>
                  </a:lnTo>
                  <a:lnTo>
                    <a:pt x="39548" y="196885"/>
                  </a:lnTo>
                  <a:lnTo>
                    <a:pt x="16280" y="22675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013"/>
            <p:cNvSpPr/>
            <p:nvPr>
              <p:custDataLst>
                <p:tags r:id="rId238"/>
              </p:custDataLst>
            </p:nvPr>
          </p:nvSpPr>
          <p:spPr>
            <a:xfrm>
              <a:off x="9772650" y="1362075"/>
              <a:ext cx="247651" cy="361951"/>
            </a:xfrm>
            <a:custGeom>
              <a:avLst/>
              <a:gdLst/>
              <a:ahLst/>
              <a:cxnLst/>
              <a:rect l="0" t="0" r="0" b="0"/>
              <a:pathLst>
                <a:path w="247651" h="361951">
                  <a:moveTo>
                    <a:pt x="247650" y="0"/>
                  </a:moveTo>
                  <a:lnTo>
                    <a:pt x="247650" y="0"/>
                  </a:lnTo>
                  <a:lnTo>
                    <a:pt x="233080" y="0"/>
                  </a:lnTo>
                  <a:lnTo>
                    <a:pt x="231586" y="1058"/>
                  </a:lnTo>
                  <a:lnTo>
                    <a:pt x="230591" y="2822"/>
                  </a:lnTo>
                  <a:lnTo>
                    <a:pt x="227804" y="16247"/>
                  </a:lnTo>
                  <a:lnTo>
                    <a:pt x="213435" y="36016"/>
                  </a:lnTo>
                  <a:lnTo>
                    <a:pt x="205007" y="64062"/>
                  </a:lnTo>
                  <a:lnTo>
                    <a:pt x="175428" y="109041"/>
                  </a:lnTo>
                  <a:lnTo>
                    <a:pt x="159262" y="140896"/>
                  </a:lnTo>
                  <a:lnTo>
                    <a:pt x="144907" y="164161"/>
                  </a:lnTo>
                  <a:lnTo>
                    <a:pt x="131130" y="188340"/>
                  </a:lnTo>
                  <a:lnTo>
                    <a:pt x="116464" y="211732"/>
                  </a:lnTo>
                  <a:lnTo>
                    <a:pt x="102595" y="235949"/>
                  </a:lnTo>
                  <a:lnTo>
                    <a:pt x="68398" y="282448"/>
                  </a:lnTo>
                  <a:lnTo>
                    <a:pt x="35052" y="326464"/>
                  </a:lnTo>
                  <a:lnTo>
                    <a:pt x="22252" y="34510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6" name="SMARTInkShape-Group457"/>
          <p:cNvGrpSpPr/>
          <p:nvPr/>
        </p:nvGrpSpPr>
        <p:grpSpPr>
          <a:xfrm>
            <a:off x="7259420" y="1143129"/>
            <a:ext cx="1398806" cy="1533397"/>
            <a:chOff x="7259420" y="1143129"/>
            <a:chExt cx="1398806" cy="1533397"/>
          </a:xfrm>
        </p:grpSpPr>
        <p:sp>
          <p:nvSpPr>
            <p:cNvPr id="841" name="SMARTInkShape-2014"/>
            <p:cNvSpPr/>
            <p:nvPr>
              <p:custDataLst>
                <p:tags r:id="rId211"/>
              </p:custDataLst>
            </p:nvPr>
          </p:nvSpPr>
          <p:spPr>
            <a:xfrm>
              <a:off x="7553325" y="1276361"/>
              <a:ext cx="161926" cy="104751"/>
            </a:xfrm>
            <a:custGeom>
              <a:avLst/>
              <a:gdLst/>
              <a:ahLst/>
              <a:cxnLst/>
              <a:rect l="0" t="0" r="0" b="0"/>
              <a:pathLst>
                <a:path w="161926" h="104751">
                  <a:moveTo>
                    <a:pt x="0" y="38089"/>
                  </a:moveTo>
                  <a:lnTo>
                    <a:pt x="0" y="38089"/>
                  </a:lnTo>
                  <a:lnTo>
                    <a:pt x="0" y="20479"/>
                  </a:lnTo>
                  <a:lnTo>
                    <a:pt x="8200" y="10964"/>
                  </a:lnTo>
                  <a:lnTo>
                    <a:pt x="9409" y="1440"/>
                  </a:lnTo>
                  <a:lnTo>
                    <a:pt x="10506" y="957"/>
                  </a:lnTo>
                  <a:lnTo>
                    <a:pt x="33122" y="0"/>
                  </a:lnTo>
                  <a:lnTo>
                    <a:pt x="38710" y="2816"/>
                  </a:lnTo>
                  <a:lnTo>
                    <a:pt x="52160" y="14179"/>
                  </a:lnTo>
                  <a:lnTo>
                    <a:pt x="54932" y="19701"/>
                  </a:lnTo>
                  <a:lnTo>
                    <a:pt x="56955" y="38147"/>
                  </a:lnTo>
                  <a:lnTo>
                    <a:pt x="57149" y="83441"/>
                  </a:lnTo>
                  <a:lnTo>
                    <a:pt x="49612" y="95776"/>
                  </a:lnTo>
                  <a:lnTo>
                    <a:pt x="47659" y="104608"/>
                  </a:lnTo>
                  <a:lnTo>
                    <a:pt x="60885" y="104750"/>
                  </a:lnTo>
                  <a:lnTo>
                    <a:pt x="62816" y="103697"/>
                  </a:lnTo>
                  <a:lnTo>
                    <a:pt x="64102" y="101936"/>
                  </a:lnTo>
                  <a:lnTo>
                    <a:pt x="64960" y="99704"/>
                  </a:lnTo>
                  <a:lnTo>
                    <a:pt x="66590" y="98215"/>
                  </a:lnTo>
                  <a:lnTo>
                    <a:pt x="71223" y="96562"/>
                  </a:lnTo>
                  <a:lnTo>
                    <a:pt x="95914" y="94442"/>
                  </a:lnTo>
                  <a:lnTo>
                    <a:pt x="115999" y="87752"/>
                  </a:lnTo>
                  <a:lnTo>
                    <a:pt x="161925" y="85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015"/>
            <p:cNvSpPr/>
            <p:nvPr>
              <p:custDataLst>
                <p:tags r:id="rId212"/>
              </p:custDataLst>
            </p:nvPr>
          </p:nvSpPr>
          <p:spPr>
            <a:xfrm>
              <a:off x="7496175" y="1143129"/>
              <a:ext cx="66666" cy="295147"/>
            </a:xfrm>
            <a:custGeom>
              <a:avLst/>
              <a:gdLst/>
              <a:ahLst/>
              <a:cxnLst/>
              <a:rect l="0" t="0" r="0" b="0"/>
              <a:pathLst>
                <a:path w="66666" h="295147">
                  <a:moveTo>
                    <a:pt x="57150" y="28446"/>
                  </a:moveTo>
                  <a:lnTo>
                    <a:pt x="57150" y="28446"/>
                  </a:lnTo>
                  <a:lnTo>
                    <a:pt x="57150" y="23390"/>
                  </a:lnTo>
                  <a:lnTo>
                    <a:pt x="59972" y="18085"/>
                  </a:lnTo>
                  <a:lnTo>
                    <a:pt x="65350" y="11112"/>
                  </a:lnTo>
                  <a:lnTo>
                    <a:pt x="66665" y="0"/>
                  </a:lnTo>
                  <a:lnTo>
                    <a:pt x="61615" y="4966"/>
                  </a:lnTo>
                  <a:lnTo>
                    <a:pt x="59134" y="10249"/>
                  </a:lnTo>
                  <a:lnTo>
                    <a:pt x="58473" y="13140"/>
                  </a:lnTo>
                  <a:lnTo>
                    <a:pt x="50866" y="26442"/>
                  </a:lnTo>
                  <a:lnTo>
                    <a:pt x="37453" y="66800"/>
                  </a:lnTo>
                  <a:lnTo>
                    <a:pt x="32520" y="79359"/>
                  </a:lnTo>
                  <a:lnTo>
                    <a:pt x="22375" y="124960"/>
                  </a:lnTo>
                  <a:lnTo>
                    <a:pt x="14431" y="166431"/>
                  </a:lnTo>
                  <a:lnTo>
                    <a:pt x="7349" y="207209"/>
                  </a:lnTo>
                  <a:lnTo>
                    <a:pt x="1451" y="234384"/>
                  </a:lnTo>
                  <a:lnTo>
                    <a:pt x="84" y="278187"/>
                  </a:lnTo>
                  <a:lnTo>
                    <a:pt x="0" y="295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016"/>
            <p:cNvSpPr/>
            <p:nvPr>
              <p:custDataLst>
                <p:tags r:id="rId213"/>
              </p:custDataLst>
            </p:nvPr>
          </p:nvSpPr>
          <p:spPr>
            <a:xfrm>
              <a:off x="7259420" y="1238284"/>
              <a:ext cx="151031" cy="142842"/>
            </a:xfrm>
            <a:custGeom>
              <a:avLst/>
              <a:gdLst/>
              <a:ahLst/>
              <a:cxnLst/>
              <a:rect l="0" t="0" r="0" b="0"/>
              <a:pathLst>
                <a:path w="151031" h="142842">
                  <a:moveTo>
                    <a:pt x="103405" y="9491"/>
                  </a:moveTo>
                  <a:lnTo>
                    <a:pt x="103405" y="9491"/>
                  </a:lnTo>
                  <a:lnTo>
                    <a:pt x="112896" y="0"/>
                  </a:lnTo>
                  <a:lnTo>
                    <a:pt x="104726" y="8170"/>
                  </a:lnTo>
                  <a:lnTo>
                    <a:pt x="102607" y="16834"/>
                  </a:lnTo>
                  <a:lnTo>
                    <a:pt x="96936" y="25660"/>
                  </a:lnTo>
                  <a:lnTo>
                    <a:pt x="86545" y="50988"/>
                  </a:lnTo>
                  <a:lnTo>
                    <a:pt x="52594" y="97965"/>
                  </a:lnTo>
                  <a:lnTo>
                    <a:pt x="29086" y="121898"/>
                  </a:lnTo>
                  <a:lnTo>
                    <a:pt x="25218" y="122950"/>
                  </a:lnTo>
                  <a:lnTo>
                    <a:pt x="3254" y="123787"/>
                  </a:lnTo>
                  <a:lnTo>
                    <a:pt x="1713" y="122730"/>
                  </a:lnTo>
                  <a:lnTo>
                    <a:pt x="685" y="120967"/>
                  </a:lnTo>
                  <a:lnTo>
                    <a:pt x="0" y="118733"/>
                  </a:lnTo>
                  <a:lnTo>
                    <a:pt x="601" y="116186"/>
                  </a:lnTo>
                  <a:lnTo>
                    <a:pt x="6951" y="106457"/>
                  </a:lnTo>
                  <a:lnTo>
                    <a:pt x="7798" y="100193"/>
                  </a:lnTo>
                  <a:lnTo>
                    <a:pt x="8975" y="98534"/>
                  </a:lnTo>
                  <a:lnTo>
                    <a:pt x="10818" y="97428"/>
                  </a:lnTo>
                  <a:lnTo>
                    <a:pt x="13106" y="96691"/>
                  </a:lnTo>
                  <a:lnTo>
                    <a:pt x="25480" y="87144"/>
                  </a:lnTo>
                  <a:lnTo>
                    <a:pt x="31750" y="86122"/>
                  </a:lnTo>
                  <a:lnTo>
                    <a:pt x="54607" y="85729"/>
                  </a:lnTo>
                  <a:lnTo>
                    <a:pt x="63373" y="88530"/>
                  </a:lnTo>
                  <a:lnTo>
                    <a:pt x="70796" y="92244"/>
                  </a:lnTo>
                  <a:lnTo>
                    <a:pt x="80926" y="95394"/>
                  </a:lnTo>
                  <a:lnTo>
                    <a:pt x="91689" y="101501"/>
                  </a:lnTo>
                  <a:lnTo>
                    <a:pt x="106754" y="104839"/>
                  </a:lnTo>
                  <a:lnTo>
                    <a:pt x="114771" y="109371"/>
                  </a:lnTo>
                  <a:lnTo>
                    <a:pt x="119040" y="114913"/>
                  </a:lnTo>
                  <a:lnTo>
                    <a:pt x="120178" y="117872"/>
                  </a:lnTo>
                  <a:lnTo>
                    <a:pt x="121995" y="119845"/>
                  </a:lnTo>
                  <a:lnTo>
                    <a:pt x="139730" y="131838"/>
                  </a:lnTo>
                  <a:lnTo>
                    <a:pt x="151030" y="142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2017"/>
            <p:cNvSpPr/>
            <p:nvPr>
              <p:custDataLst>
                <p:tags r:id="rId214"/>
              </p:custDataLst>
            </p:nvPr>
          </p:nvSpPr>
          <p:spPr>
            <a:xfrm>
              <a:off x="7486687" y="1552575"/>
              <a:ext cx="171414" cy="219064"/>
            </a:xfrm>
            <a:custGeom>
              <a:avLst/>
              <a:gdLst/>
              <a:ahLst/>
              <a:cxnLst/>
              <a:rect l="0" t="0" r="0" b="0"/>
              <a:pathLst>
                <a:path w="171414" h="219064">
                  <a:moveTo>
                    <a:pt x="38063" y="114300"/>
                  </a:moveTo>
                  <a:lnTo>
                    <a:pt x="38063" y="114300"/>
                  </a:lnTo>
                  <a:lnTo>
                    <a:pt x="38063" y="104785"/>
                  </a:lnTo>
                  <a:lnTo>
                    <a:pt x="38063" y="122385"/>
                  </a:lnTo>
                  <a:lnTo>
                    <a:pt x="43119" y="128455"/>
                  </a:lnTo>
                  <a:lnTo>
                    <a:pt x="45601" y="136819"/>
                  </a:lnTo>
                  <a:lnTo>
                    <a:pt x="48384" y="157953"/>
                  </a:lnTo>
                  <a:lnTo>
                    <a:pt x="55075" y="171292"/>
                  </a:lnTo>
                  <a:lnTo>
                    <a:pt x="65195" y="201867"/>
                  </a:lnTo>
                  <a:lnTo>
                    <a:pt x="66734" y="204428"/>
                  </a:lnTo>
                  <a:lnTo>
                    <a:pt x="68818" y="206135"/>
                  </a:lnTo>
                  <a:lnTo>
                    <a:pt x="71266" y="207274"/>
                  </a:lnTo>
                  <a:lnTo>
                    <a:pt x="72899" y="209091"/>
                  </a:lnTo>
                  <a:lnTo>
                    <a:pt x="76160" y="219063"/>
                  </a:lnTo>
                  <a:lnTo>
                    <a:pt x="76162" y="214015"/>
                  </a:lnTo>
                  <a:lnTo>
                    <a:pt x="73341" y="208712"/>
                  </a:lnTo>
                  <a:lnTo>
                    <a:pt x="71107" y="205817"/>
                  </a:lnTo>
                  <a:lnTo>
                    <a:pt x="65802" y="202599"/>
                  </a:lnTo>
                  <a:lnTo>
                    <a:pt x="62906" y="201741"/>
                  </a:lnTo>
                  <a:lnTo>
                    <a:pt x="60975" y="200111"/>
                  </a:lnTo>
                  <a:lnTo>
                    <a:pt x="40705" y="171396"/>
                  </a:lnTo>
                  <a:lnTo>
                    <a:pt x="38178" y="165076"/>
                  </a:lnTo>
                  <a:lnTo>
                    <a:pt x="12816" y="135642"/>
                  </a:lnTo>
                  <a:lnTo>
                    <a:pt x="9415" y="126738"/>
                  </a:lnTo>
                  <a:lnTo>
                    <a:pt x="1417" y="116147"/>
                  </a:lnTo>
                  <a:lnTo>
                    <a:pt x="394" y="109791"/>
                  </a:lnTo>
                  <a:lnTo>
                    <a:pt x="0" y="91958"/>
                  </a:lnTo>
                  <a:lnTo>
                    <a:pt x="2802" y="85673"/>
                  </a:lnTo>
                  <a:lnTo>
                    <a:pt x="31762" y="53974"/>
                  </a:lnTo>
                  <a:lnTo>
                    <a:pt x="64025" y="34925"/>
                  </a:lnTo>
                  <a:lnTo>
                    <a:pt x="111495" y="15483"/>
                  </a:lnTo>
                  <a:lnTo>
                    <a:pt x="159081" y="2218"/>
                  </a:lnTo>
                  <a:lnTo>
                    <a:pt x="1714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018"/>
            <p:cNvSpPr/>
            <p:nvPr>
              <p:custDataLst>
                <p:tags r:id="rId215"/>
              </p:custDataLst>
            </p:nvPr>
          </p:nvSpPr>
          <p:spPr>
            <a:xfrm>
              <a:off x="7505700" y="1657406"/>
              <a:ext cx="303467" cy="399399"/>
            </a:xfrm>
            <a:custGeom>
              <a:avLst/>
              <a:gdLst/>
              <a:ahLst/>
              <a:cxnLst/>
              <a:rect l="0" t="0" r="0" b="0"/>
              <a:pathLst>
                <a:path w="303467" h="399399">
                  <a:moveTo>
                    <a:pt x="0" y="38044"/>
                  </a:moveTo>
                  <a:lnTo>
                    <a:pt x="0" y="38044"/>
                  </a:lnTo>
                  <a:lnTo>
                    <a:pt x="0" y="20434"/>
                  </a:lnTo>
                  <a:lnTo>
                    <a:pt x="1058" y="19954"/>
                  </a:lnTo>
                  <a:lnTo>
                    <a:pt x="5056" y="19421"/>
                  </a:lnTo>
                  <a:lnTo>
                    <a:pt x="10361" y="16361"/>
                  </a:lnTo>
                  <a:lnTo>
                    <a:pt x="23598" y="4816"/>
                  </a:lnTo>
                  <a:lnTo>
                    <a:pt x="32007" y="2109"/>
                  </a:lnTo>
                  <a:lnTo>
                    <a:pt x="76877" y="0"/>
                  </a:lnTo>
                  <a:lnTo>
                    <a:pt x="88143" y="1027"/>
                  </a:lnTo>
                  <a:lnTo>
                    <a:pt x="106821" y="7488"/>
                  </a:lnTo>
                  <a:lnTo>
                    <a:pt x="124431" y="11704"/>
                  </a:lnTo>
                  <a:lnTo>
                    <a:pt x="168311" y="31825"/>
                  </a:lnTo>
                  <a:lnTo>
                    <a:pt x="192491" y="50408"/>
                  </a:lnTo>
                  <a:lnTo>
                    <a:pt x="207318" y="67460"/>
                  </a:lnTo>
                  <a:lnTo>
                    <a:pt x="231644" y="111118"/>
                  </a:lnTo>
                  <a:lnTo>
                    <a:pt x="250813" y="154230"/>
                  </a:lnTo>
                  <a:lnTo>
                    <a:pt x="256337" y="192678"/>
                  </a:lnTo>
                  <a:lnTo>
                    <a:pt x="262065" y="228985"/>
                  </a:lnTo>
                  <a:lnTo>
                    <a:pt x="274494" y="272475"/>
                  </a:lnTo>
                  <a:lnTo>
                    <a:pt x="284274" y="319249"/>
                  </a:lnTo>
                  <a:lnTo>
                    <a:pt x="286517" y="344690"/>
                  </a:lnTo>
                  <a:lnTo>
                    <a:pt x="293232" y="363827"/>
                  </a:lnTo>
                  <a:lnTo>
                    <a:pt x="295155" y="393200"/>
                  </a:lnTo>
                  <a:lnTo>
                    <a:pt x="296253" y="395464"/>
                  </a:lnTo>
                  <a:lnTo>
                    <a:pt x="298044" y="396974"/>
                  </a:lnTo>
                  <a:lnTo>
                    <a:pt x="303466" y="399398"/>
                  </a:lnTo>
                  <a:lnTo>
                    <a:pt x="295275" y="390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019"/>
            <p:cNvSpPr/>
            <p:nvPr>
              <p:custDataLst>
                <p:tags r:id="rId216"/>
              </p:custDataLst>
            </p:nvPr>
          </p:nvSpPr>
          <p:spPr>
            <a:xfrm>
              <a:off x="7991475" y="2143125"/>
              <a:ext cx="151616" cy="104776"/>
            </a:xfrm>
            <a:custGeom>
              <a:avLst/>
              <a:gdLst/>
              <a:ahLst/>
              <a:cxnLst/>
              <a:rect l="0" t="0" r="0" b="0"/>
              <a:pathLst>
                <a:path w="151616" h="104776">
                  <a:moveTo>
                    <a:pt x="133350" y="0"/>
                  </a:moveTo>
                  <a:lnTo>
                    <a:pt x="133350" y="0"/>
                  </a:lnTo>
                  <a:lnTo>
                    <a:pt x="151615" y="9133"/>
                  </a:lnTo>
                  <a:lnTo>
                    <a:pt x="147111" y="9409"/>
                  </a:lnTo>
                  <a:lnTo>
                    <a:pt x="141936" y="12296"/>
                  </a:lnTo>
                  <a:lnTo>
                    <a:pt x="139074" y="14547"/>
                  </a:lnTo>
                  <a:lnTo>
                    <a:pt x="130250" y="17049"/>
                  </a:lnTo>
                  <a:lnTo>
                    <a:pt x="120331" y="19219"/>
                  </a:lnTo>
                  <a:lnTo>
                    <a:pt x="96920" y="32190"/>
                  </a:lnTo>
                  <a:lnTo>
                    <a:pt x="87878" y="41118"/>
                  </a:lnTo>
                  <a:lnTo>
                    <a:pt x="79274" y="51083"/>
                  </a:lnTo>
                  <a:lnTo>
                    <a:pt x="37909" y="7885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020"/>
            <p:cNvSpPr/>
            <p:nvPr>
              <p:custDataLst>
                <p:tags r:id="rId217"/>
              </p:custDataLst>
            </p:nvPr>
          </p:nvSpPr>
          <p:spPr>
            <a:xfrm>
              <a:off x="7820243" y="2009775"/>
              <a:ext cx="236283" cy="171451"/>
            </a:xfrm>
            <a:custGeom>
              <a:avLst/>
              <a:gdLst/>
              <a:ahLst/>
              <a:cxnLst/>
              <a:rect l="0" t="0" r="0" b="0"/>
              <a:pathLst>
                <a:path w="236283" h="171451">
                  <a:moveTo>
                    <a:pt x="190282" y="0"/>
                  </a:moveTo>
                  <a:lnTo>
                    <a:pt x="190282" y="0"/>
                  </a:lnTo>
                  <a:lnTo>
                    <a:pt x="144148" y="26837"/>
                  </a:lnTo>
                  <a:lnTo>
                    <a:pt x="97149" y="55012"/>
                  </a:lnTo>
                  <a:lnTo>
                    <a:pt x="49579" y="86374"/>
                  </a:lnTo>
                  <a:lnTo>
                    <a:pt x="8141" y="122012"/>
                  </a:lnTo>
                  <a:lnTo>
                    <a:pt x="516" y="140556"/>
                  </a:lnTo>
                  <a:lnTo>
                    <a:pt x="0" y="147244"/>
                  </a:lnTo>
                  <a:lnTo>
                    <a:pt x="986" y="148963"/>
                  </a:lnTo>
                  <a:lnTo>
                    <a:pt x="2701" y="150108"/>
                  </a:lnTo>
                  <a:lnTo>
                    <a:pt x="8488" y="151382"/>
                  </a:lnTo>
                  <a:lnTo>
                    <a:pt x="42600" y="151252"/>
                  </a:lnTo>
                  <a:lnTo>
                    <a:pt x="88901" y="136145"/>
                  </a:lnTo>
                  <a:lnTo>
                    <a:pt x="133578" y="120600"/>
                  </a:lnTo>
                  <a:lnTo>
                    <a:pt x="177994" y="104769"/>
                  </a:lnTo>
                  <a:lnTo>
                    <a:pt x="220690" y="88017"/>
                  </a:lnTo>
                  <a:lnTo>
                    <a:pt x="227161" y="80172"/>
                  </a:lnTo>
                  <a:lnTo>
                    <a:pt x="236282" y="76723"/>
                  </a:lnTo>
                  <a:lnTo>
                    <a:pt x="235765" y="76549"/>
                  </a:lnTo>
                  <a:lnTo>
                    <a:pt x="224507" y="76246"/>
                  </a:lnTo>
                  <a:lnTo>
                    <a:pt x="210418" y="81270"/>
                  </a:lnTo>
                  <a:lnTo>
                    <a:pt x="164436" y="107999"/>
                  </a:lnTo>
                  <a:lnTo>
                    <a:pt x="120406" y="138820"/>
                  </a:lnTo>
                  <a:lnTo>
                    <a:pt x="93735" y="155459"/>
                  </a:lnTo>
                  <a:lnTo>
                    <a:pt x="89164" y="161874"/>
                  </a:lnTo>
                  <a:lnTo>
                    <a:pt x="85507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021"/>
            <p:cNvSpPr/>
            <p:nvPr>
              <p:custDataLst>
                <p:tags r:id="rId218"/>
              </p:custDataLst>
            </p:nvPr>
          </p:nvSpPr>
          <p:spPr>
            <a:xfrm>
              <a:off x="7631978" y="2000250"/>
              <a:ext cx="273773" cy="200026"/>
            </a:xfrm>
            <a:custGeom>
              <a:avLst/>
              <a:gdLst/>
              <a:ahLst/>
              <a:cxnLst/>
              <a:rect l="0" t="0" r="0" b="0"/>
              <a:pathLst>
                <a:path w="273773" h="200026">
                  <a:moveTo>
                    <a:pt x="273772" y="0"/>
                  </a:moveTo>
                  <a:lnTo>
                    <a:pt x="273772" y="0"/>
                  </a:lnTo>
                  <a:lnTo>
                    <a:pt x="268716" y="0"/>
                  </a:lnTo>
                  <a:lnTo>
                    <a:pt x="263411" y="2822"/>
                  </a:lnTo>
                  <a:lnTo>
                    <a:pt x="260515" y="5056"/>
                  </a:lnTo>
                  <a:lnTo>
                    <a:pt x="251652" y="7539"/>
                  </a:lnTo>
                  <a:lnTo>
                    <a:pt x="234763" y="11759"/>
                  </a:lnTo>
                  <a:lnTo>
                    <a:pt x="222567" y="17926"/>
                  </a:lnTo>
                  <a:lnTo>
                    <a:pt x="175676" y="49917"/>
                  </a:lnTo>
                  <a:lnTo>
                    <a:pt x="130522" y="79677"/>
                  </a:lnTo>
                  <a:lnTo>
                    <a:pt x="83222" y="111165"/>
                  </a:lnTo>
                  <a:lnTo>
                    <a:pt x="39375" y="149228"/>
                  </a:lnTo>
                  <a:lnTo>
                    <a:pt x="9967" y="173437"/>
                  </a:lnTo>
                  <a:lnTo>
                    <a:pt x="0" y="187130"/>
                  </a:lnTo>
                  <a:lnTo>
                    <a:pt x="241" y="189311"/>
                  </a:lnTo>
                  <a:lnTo>
                    <a:pt x="7072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2022"/>
            <p:cNvSpPr/>
            <p:nvPr>
              <p:custDataLst>
                <p:tags r:id="rId219"/>
              </p:custDataLst>
            </p:nvPr>
          </p:nvSpPr>
          <p:spPr>
            <a:xfrm>
              <a:off x="8572500" y="2571753"/>
              <a:ext cx="85726" cy="104773"/>
            </a:xfrm>
            <a:custGeom>
              <a:avLst/>
              <a:gdLst/>
              <a:ahLst/>
              <a:cxnLst/>
              <a:rect l="0" t="0" r="0" b="0"/>
              <a:pathLst>
                <a:path w="85726" h="104773">
                  <a:moveTo>
                    <a:pt x="0" y="19047"/>
                  </a:moveTo>
                  <a:lnTo>
                    <a:pt x="0" y="19047"/>
                  </a:lnTo>
                  <a:lnTo>
                    <a:pt x="0" y="0"/>
                  </a:lnTo>
                  <a:lnTo>
                    <a:pt x="8200" y="8199"/>
                  </a:lnTo>
                  <a:lnTo>
                    <a:pt x="16867" y="10319"/>
                  </a:lnTo>
                  <a:lnTo>
                    <a:pt x="33113" y="23700"/>
                  </a:lnTo>
                  <a:lnTo>
                    <a:pt x="35884" y="29229"/>
                  </a:lnTo>
                  <a:lnTo>
                    <a:pt x="38013" y="47452"/>
                  </a:lnTo>
                  <a:lnTo>
                    <a:pt x="38062" y="52132"/>
                  </a:lnTo>
                  <a:lnTo>
                    <a:pt x="35261" y="57741"/>
                  </a:lnTo>
                  <a:lnTo>
                    <a:pt x="31546" y="63761"/>
                  </a:lnTo>
                  <a:lnTo>
                    <a:pt x="29895" y="69964"/>
                  </a:lnTo>
                  <a:lnTo>
                    <a:pt x="28397" y="72042"/>
                  </a:lnTo>
                  <a:lnTo>
                    <a:pt x="26339" y="73427"/>
                  </a:lnTo>
                  <a:lnTo>
                    <a:pt x="23909" y="74350"/>
                  </a:lnTo>
                  <a:lnTo>
                    <a:pt x="22289" y="76024"/>
                  </a:lnTo>
                  <a:lnTo>
                    <a:pt x="20490" y="80706"/>
                  </a:lnTo>
                  <a:lnTo>
                    <a:pt x="18952" y="82378"/>
                  </a:lnTo>
                  <a:lnTo>
                    <a:pt x="14420" y="84236"/>
                  </a:lnTo>
                  <a:lnTo>
                    <a:pt x="12788" y="85789"/>
                  </a:lnTo>
                  <a:lnTo>
                    <a:pt x="9652" y="94816"/>
                  </a:lnTo>
                  <a:lnTo>
                    <a:pt x="395" y="104368"/>
                  </a:lnTo>
                  <a:lnTo>
                    <a:pt x="47642" y="104772"/>
                  </a:lnTo>
                  <a:lnTo>
                    <a:pt x="85725" y="104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2023"/>
            <p:cNvSpPr/>
            <p:nvPr>
              <p:custDataLst>
                <p:tags r:id="rId220"/>
              </p:custDataLst>
            </p:nvPr>
          </p:nvSpPr>
          <p:spPr>
            <a:xfrm>
              <a:off x="8486775" y="2476535"/>
              <a:ext cx="85723" cy="180941"/>
            </a:xfrm>
            <a:custGeom>
              <a:avLst/>
              <a:gdLst/>
              <a:ahLst/>
              <a:cxnLst/>
              <a:rect l="0" t="0" r="0" b="0"/>
              <a:pathLst>
                <a:path w="85723" h="180941">
                  <a:moveTo>
                    <a:pt x="66675" y="19015"/>
                  </a:moveTo>
                  <a:lnTo>
                    <a:pt x="66675" y="19015"/>
                  </a:lnTo>
                  <a:lnTo>
                    <a:pt x="74875" y="10814"/>
                  </a:lnTo>
                  <a:lnTo>
                    <a:pt x="80864" y="9882"/>
                  </a:lnTo>
                  <a:lnTo>
                    <a:pt x="82484" y="8693"/>
                  </a:lnTo>
                  <a:lnTo>
                    <a:pt x="83565" y="6843"/>
                  </a:lnTo>
                  <a:lnTo>
                    <a:pt x="85714" y="0"/>
                  </a:lnTo>
                  <a:lnTo>
                    <a:pt x="85722" y="5032"/>
                  </a:lnTo>
                  <a:lnTo>
                    <a:pt x="84665" y="6518"/>
                  </a:lnTo>
                  <a:lnTo>
                    <a:pt x="82901" y="7509"/>
                  </a:lnTo>
                  <a:lnTo>
                    <a:pt x="80668" y="8169"/>
                  </a:lnTo>
                  <a:lnTo>
                    <a:pt x="79178" y="9668"/>
                  </a:lnTo>
                  <a:lnTo>
                    <a:pt x="73965" y="19678"/>
                  </a:lnTo>
                  <a:lnTo>
                    <a:pt x="69916" y="25659"/>
                  </a:lnTo>
                  <a:lnTo>
                    <a:pt x="54972" y="66057"/>
                  </a:lnTo>
                  <a:lnTo>
                    <a:pt x="25363" y="112570"/>
                  </a:lnTo>
                  <a:lnTo>
                    <a:pt x="8935" y="150189"/>
                  </a:lnTo>
                  <a:lnTo>
                    <a:pt x="3971" y="157748"/>
                  </a:lnTo>
                  <a:lnTo>
                    <a:pt x="523" y="169406"/>
                  </a:lnTo>
                  <a:lnTo>
                    <a:pt x="0" y="180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024"/>
            <p:cNvSpPr/>
            <p:nvPr>
              <p:custDataLst>
                <p:tags r:id="rId221"/>
              </p:custDataLst>
            </p:nvPr>
          </p:nvSpPr>
          <p:spPr>
            <a:xfrm>
              <a:off x="8362953" y="2476535"/>
              <a:ext cx="123823" cy="104741"/>
            </a:xfrm>
            <a:custGeom>
              <a:avLst/>
              <a:gdLst/>
              <a:ahLst/>
              <a:cxnLst/>
              <a:rect l="0" t="0" r="0" b="0"/>
              <a:pathLst>
                <a:path w="123823" h="104741">
                  <a:moveTo>
                    <a:pt x="123822" y="9490"/>
                  </a:moveTo>
                  <a:lnTo>
                    <a:pt x="123822" y="9490"/>
                  </a:lnTo>
                  <a:lnTo>
                    <a:pt x="123822" y="1289"/>
                  </a:lnTo>
                  <a:lnTo>
                    <a:pt x="122764" y="848"/>
                  </a:lnTo>
                  <a:lnTo>
                    <a:pt x="114690" y="0"/>
                  </a:lnTo>
                  <a:lnTo>
                    <a:pt x="114413" y="5032"/>
                  </a:lnTo>
                  <a:lnTo>
                    <a:pt x="113316" y="6518"/>
                  </a:lnTo>
                  <a:lnTo>
                    <a:pt x="106106" y="9099"/>
                  </a:lnTo>
                  <a:lnTo>
                    <a:pt x="105365" y="12138"/>
                  </a:lnTo>
                  <a:lnTo>
                    <a:pt x="105167" y="14430"/>
                  </a:lnTo>
                  <a:lnTo>
                    <a:pt x="102126" y="19799"/>
                  </a:lnTo>
                  <a:lnTo>
                    <a:pt x="88969" y="35803"/>
                  </a:lnTo>
                  <a:lnTo>
                    <a:pt x="87165" y="41646"/>
                  </a:lnTo>
                  <a:lnTo>
                    <a:pt x="80719" y="47770"/>
                  </a:lnTo>
                  <a:lnTo>
                    <a:pt x="59617" y="63296"/>
                  </a:lnTo>
                  <a:lnTo>
                    <a:pt x="50588" y="66707"/>
                  </a:lnTo>
                  <a:lnTo>
                    <a:pt x="41209" y="72893"/>
                  </a:lnTo>
                  <a:lnTo>
                    <a:pt x="31729" y="75195"/>
                  </a:lnTo>
                  <a:lnTo>
                    <a:pt x="5023" y="76154"/>
                  </a:lnTo>
                  <a:lnTo>
                    <a:pt x="3347" y="75099"/>
                  </a:lnTo>
                  <a:lnTo>
                    <a:pt x="2230" y="73338"/>
                  </a:lnTo>
                  <a:lnTo>
                    <a:pt x="35" y="66756"/>
                  </a:lnTo>
                  <a:lnTo>
                    <a:pt x="0" y="58449"/>
                  </a:lnTo>
                  <a:lnTo>
                    <a:pt x="1057" y="58004"/>
                  </a:lnTo>
                  <a:lnTo>
                    <a:pt x="47801" y="57115"/>
                  </a:lnTo>
                  <a:lnTo>
                    <a:pt x="50917" y="57115"/>
                  </a:lnTo>
                  <a:lnTo>
                    <a:pt x="52994" y="58173"/>
                  </a:lnTo>
                  <a:lnTo>
                    <a:pt x="54378" y="59937"/>
                  </a:lnTo>
                  <a:lnTo>
                    <a:pt x="55301" y="62171"/>
                  </a:lnTo>
                  <a:lnTo>
                    <a:pt x="56974" y="63661"/>
                  </a:lnTo>
                  <a:lnTo>
                    <a:pt x="61656" y="65316"/>
                  </a:lnTo>
                  <a:lnTo>
                    <a:pt x="63328" y="66816"/>
                  </a:lnTo>
                  <a:lnTo>
                    <a:pt x="65186" y="71304"/>
                  </a:lnTo>
                  <a:lnTo>
                    <a:pt x="66740" y="72924"/>
                  </a:lnTo>
                  <a:lnTo>
                    <a:pt x="71289" y="74725"/>
                  </a:lnTo>
                  <a:lnTo>
                    <a:pt x="72924" y="76263"/>
                  </a:lnTo>
                  <a:lnTo>
                    <a:pt x="84754" y="95104"/>
                  </a:lnTo>
                  <a:lnTo>
                    <a:pt x="85595" y="103262"/>
                  </a:lnTo>
                  <a:lnTo>
                    <a:pt x="86696" y="103755"/>
                  </a:lnTo>
                  <a:lnTo>
                    <a:pt x="95247" y="104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025"/>
            <p:cNvSpPr/>
            <p:nvPr>
              <p:custDataLst>
                <p:tags r:id="rId222"/>
              </p:custDataLst>
            </p:nvPr>
          </p:nvSpPr>
          <p:spPr>
            <a:xfrm>
              <a:off x="8197634" y="2362200"/>
              <a:ext cx="146267" cy="180860"/>
            </a:xfrm>
            <a:custGeom>
              <a:avLst/>
              <a:gdLst/>
              <a:ahLst/>
              <a:cxnLst/>
              <a:rect l="0" t="0" r="0" b="0"/>
              <a:pathLst>
                <a:path w="146267" h="180860">
                  <a:moveTo>
                    <a:pt x="3391" y="28575"/>
                  </a:moveTo>
                  <a:lnTo>
                    <a:pt x="3391" y="28575"/>
                  </a:lnTo>
                  <a:lnTo>
                    <a:pt x="8447" y="23519"/>
                  </a:lnTo>
                  <a:lnTo>
                    <a:pt x="7819" y="22029"/>
                  </a:lnTo>
                  <a:lnTo>
                    <a:pt x="0" y="19933"/>
                  </a:lnTo>
                  <a:lnTo>
                    <a:pt x="71" y="19639"/>
                  </a:lnTo>
                  <a:lnTo>
                    <a:pt x="10559" y="18069"/>
                  </a:lnTo>
                  <a:lnTo>
                    <a:pt x="19509" y="12527"/>
                  </a:lnTo>
                  <a:lnTo>
                    <a:pt x="32013" y="10118"/>
                  </a:lnTo>
                  <a:lnTo>
                    <a:pt x="44676" y="9642"/>
                  </a:lnTo>
                  <a:lnTo>
                    <a:pt x="51020" y="6755"/>
                  </a:lnTo>
                  <a:lnTo>
                    <a:pt x="54193" y="4503"/>
                  </a:lnTo>
                  <a:lnTo>
                    <a:pt x="68774" y="1334"/>
                  </a:lnTo>
                  <a:lnTo>
                    <a:pt x="116363" y="10"/>
                  </a:lnTo>
                  <a:lnTo>
                    <a:pt x="141597" y="0"/>
                  </a:lnTo>
                  <a:lnTo>
                    <a:pt x="143154" y="1058"/>
                  </a:lnTo>
                  <a:lnTo>
                    <a:pt x="144191" y="2822"/>
                  </a:lnTo>
                  <a:lnTo>
                    <a:pt x="145992" y="9701"/>
                  </a:lnTo>
                  <a:lnTo>
                    <a:pt x="146144" y="14189"/>
                  </a:lnTo>
                  <a:lnTo>
                    <a:pt x="145127" y="15809"/>
                  </a:lnTo>
                  <a:lnTo>
                    <a:pt x="143389" y="16890"/>
                  </a:lnTo>
                  <a:lnTo>
                    <a:pt x="138054" y="18623"/>
                  </a:lnTo>
                  <a:lnTo>
                    <a:pt x="137325" y="21683"/>
                  </a:lnTo>
                  <a:lnTo>
                    <a:pt x="137129" y="23980"/>
                  </a:lnTo>
                  <a:lnTo>
                    <a:pt x="134092" y="29355"/>
                  </a:lnTo>
                  <a:lnTo>
                    <a:pt x="130272" y="35272"/>
                  </a:lnTo>
                  <a:lnTo>
                    <a:pt x="127063" y="44553"/>
                  </a:lnTo>
                  <a:lnTo>
                    <a:pt x="114078" y="60338"/>
                  </a:lnTo>
                  <a:lnTo>
                    <a:pt x="107971" y="63859"/>
                  </a:lnTo>
                  <a:lnTo>
                    <a:pt x="101730" y="66482"/>
                  </a:lnTo>
                  <a:lnTo>
                    <a:pt x="54191" y="111132"/>
                  </a:lnTo>
                  <a:lnTo>
                    <a:pt x="44666" y="119594"/>
                  </a:lnTo>
                  <a:lnTo>
                    <a:pt x="31966" y="125811"/>
                  </a:lnTo>
                  <a:lnTo>
                    <a:pt x="28791" y="128324"/>
                  </a:lnTo>
                  <a:lnTo>
                    <a:pt x="25263" y="133939"/>
                  </a:lnTo>
                  <a:lnTo>
                    <a:pt x="22998" y="141110"/>
                  </a:lnTo>
                  <a:lnTo>
                    <a:pt x="13322" y="151962"/>
                  </a:lnTo>
                  <a:lnTo>
                    <a:pt x="12919" y="161805"/>
                  </a:lnTo>
                  <a:lnTo>
                    <a:pt x="22050" y="171054"/>
                  </a:lnTo>
                  <a:lnTo>
                    <a:pt x="68261" y="171450"/>
                  </a:lnTo>
                  <a:lnTo>
                    <a:pt x="72037" y="171450"/>
                  </a:lnTo>
                  <a:lnTo>
                    <a:pt x="79055" y="174272"/>
                  </a:lnTo>
                  <a:lnTo>
                    <a:pt x="85703" y="177996"/>
                  </a:lnTo>
                  <a:lnTo>
                    <a:pt x="96454" y="180092"/>
                  </a:lnTo>
                  <a:lnTo>
                    <a:pt x="119532" y="180859"/>
                  </a:lnTo>
                  <a:lnTo>
                    <a:pt x="126623" y="178101"/>
                  </a:lnTo>
                  <a:lnTo>
                    <a:pt x="133302" y="174406"/>
                  </a:lnTo>
                  <a:lnTo>
                    <a:pt x="146266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026"/>
            <p:cNvSpPr/>
            <p:nvPr>
              <p:custDataLst>
                <p:tags r:id="rId223"/>
              </p:custDataLst>
            </p:nvPr>
          </p:nvSpPr>
          <p:spPr>
            <a:xfrm>
              <a:off x="8029576" y="2447925"/>
              <a:ext cx="133350" cy="19051"/>
            </a:xfrm>
            <a:custGeom>
              <a:avLst/>
              <a:gdLst/>
              <a:ahLst/>
              <a:cxnLst/>
              <a:rect l="0" t="0" r="0" b="0"/>
              <a:pathLst>
                <a:path w="133350" h="19051">
                  <a:moveTo>
                    <a:pt x="9524" y="9525"/>
                  </a:moveTo>
                  <a:lnTo>
                    <a:pt x="9524" y="9525"/>
                  </a:lnTo>
                  <a:lnTo>
                    <a:pt x="0" y="19049"/>
                  </a:lnTo>
                  <a:lnTo>
                    <a:pt x="8199" y="19050"/>
                  </a:lnTo>
                  <a:lnTo>
                    <a:pt x="16866" y="12504"/>
                  </a:lnTo>
                  <a:lnTo>
                    <a:pt x="25693" y="10408"/>
                  </a:lnTo>
                  <a:lnTo>
                    <a:pt x="69498" y="9530"/>
                  </a:lnTo>
                  <a:lnTo>
                    <a:pt x="114247" y="9525"/>
                  </a:lnTo>
                  <a:lnTo>
                    <a:pt x="117439" y="9525"/>
                  </a:lnTo>
                  <a:lnTo>
                    <a:pt x="119568" y="8467"/>
                  </a:lnTo>
                  <a:lnTo>
                    <a:pt x="120986" y="6703"/>
                  </a:lnTo>
                  <a:lnTo>
                    <a:pt x="121932" y="4469"/>
                  </a:lnTo>
                  <a:lnTo>
                    <a:pt x="123621" y="2979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027"/>
            <p:cNvSpPr/>
            <p:nvPr>
              <p:custDataLst>
                <p:tags r:id="rId224"/>
              </p:custDataLst>
            </p:nvPr>
          </p:nvSpPr>
          <p:spPr>
            <a:xfrm>
              <a:off x="8239125" y="1685925"/>
              <a:ext cx="9526" cy="571498"/>
            </a:xfrm>
            <a:custGeom>
              <a:avLst/>
              <a:gdLst/>
              <a:ahLst/>
              <a:cxnLst/>
              <a:rect l="0" t="0" r="0" b="0"/>
              <a:pathLst>
                <a:path w="9526" h="571498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4721"/>
                  </a:lnTo>
                  <a:lnTo>
                    <a:pt x="0" y="87963"/>
                  </a:lnTo>
                  <a:lnTo>
                    <a:pt x="0" y="130306"/>
                  </a:lnTo>
                  <a:lnTo>
                    <a:pt x="8642" y="174633"/>
                  </a:lnTo>
                  <a:lnTo>
                    <a:pt x="9491" y="220369"/>
                  </a:lnTo>
                  <a:lnTo>
                    <a:pt x="9522" y="262593"/>
                  </a:lnTo>
                  <a:lnTo>
                    <a:pt x="9525" y="307920"/>
                  </a:lnTo>
                  <a:lnTo>
                    <a:pt x="9525" y="352422"/>
                  </a:lnTo>
                  <a:lnTo>
                    <a:pt x="8467" y="394582"/>
                  </a:lnTo>
                  <a:lnTo>
                    <a:pt x="883" y="431877"/>
                  </a:lnTo>
                  <a:lnTo>
                    <a:pt x="34" y="474402"/>
                  </a:lnTo>
                  <a:lnTo>
                    <a:pt x="0" y="521410"/>
                  </a:lnTo>
                  <a:lnTo>
                    <a:pt x="0" y="568490"/>
                  </a:lnTo>
                  <a:lnTo>
                    <a:pt x="0" y="571497"/>
                  </a:lnTo>
                  <a:lnTo>
                    <a:pt x="0" y="552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028"/>
            <p:cNvSpPr/>
            <p:nvPr>
              <p:custDataLst>
                <p:tags r:id="rId225"/>
              </p:custDataLst>
            </p:nvPr>
          </p:nvSpPr>
          <p:spPr>
            <a:xfrm>
              <a:off x="8172450" y="173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9" name="SMARTInkShape-Group458"/>
          <p:cNvGrpSpPr/>
          <p:nvPr/>
        </p:nvGrpSpPr>
        <p:grpSpPr>
          <a:xfrm>
            <a:off x="7324725" y="2000250"/>
            <a:ext cx="409576" cy="219076"/>
            <a:chOff x="7324725" y="2000250"/>
            <a:chExt cx="409576" cy="219076"/>
          </a:xfrm>
        </p:grpSpPr>
        <p:sp>
          <p:nvSpPr>
            <p:cNvPr id="857" name="SMARTInkShape-2029"/>
            <p:cNvSpPr/>
            <p:nvPr>
              <p:custDataLst>
                <p:tags r:id="rId209"/>
              </p:custDataLst>
            </p:nvPr>
          </p:nvSpPr>
          <p:spPr>
            <a:xfrm>
              <a:off x="7486650" y="2000250"/>
              <a:ext cx="247651" cy="200026"/>
            </a:xfrm>
            <a:custGeom>
              <a:avLst/>
              <a:gdLst/>
              <a:ahLst/>
              <a:cxnLst/>
              <a:rect l="0" t="0" r="0" b="0"/>
              <a:pathLst>
                <a:path w="247651" h="200026">
                  <a:moveTo>
                    <a:pt x="247650" y="0"/>
                  </a:moveTo>
                  <a:lnTo>
                    <a:pt x="247650" y="0"/>
                  </a:lnTo>
                  <a:lnTo>
                    <a:pt x="238988" y="7604"/>
                  </a:lnTo>
                  <a:lnTo>
                    <a:pt x="192164" y="39009"/>
                  </a:lnTo>
                  <a:lnTo>
                    <a:pt x="149723" y="76280"/>
                  </a:lnTo>
                  <a:lnTo>
                    <a:pt x="105481" y="107961"/>
                  </a:lnTo>
                  <a:lnTo>
                    <a:pt x="63841" y="146051"/>
                  </a:lnTo>
                  <a:lnTo>
                    <a:pt x="17770" y="18359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2030"/>
            <p:cNvSpPr/>
            <p:nvPr>
              <p:custDataLst>
                <p:tags r:id="rId210"/>
              </p:custDataLst>
            </p:nvPr>
          </p:nvSpPr>
          <p:spPr>
            <a:xfrm>
              <a:off x="7324725" y="2039674"/>
              <a:ext cx="200026" cy="179652"/>
            </a:xfrm>
            <a:custGeom>
              <a:avLst/>
              <a:gdLst/>
              <a:ahLst/>
              <a:cxnLst/>
              <a:rect l="0" t="0" r="0" b="0"/>
              <a:pathLst>
                <a:path w="200026" h="179652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0"/>
                  </a:lnTo>
                  <a:lnTo>
                    <a:pt x="200025" y="12900"/>
                  </a:lnTo>
                  <a:lnTo>
                    <a:pt x="197203" y="18403"/>
                  </a:lnTo>
                  <a:lnTo>
                    <a:pt x="194969" y="21352"/>
                  </a:lnTo>
                  <a:lnTo>
                    <a:pt x="149730" y="58654"/>
                  </a:lnTo>
                  <a:lnTo>
                    <a:pt x="107793" y="95385"/>
                  </a:lnTo>
                  <a:lnTo>
                    <a:pt x="64549" y="127868"/>
                  </a:lnTo>
                  <a:lnTo>
                    <a:pt x="30808" y="153841"/>
                  </a:lnTo>
                  <a:lnTo>
                    <a:pt x="23217" y="162888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SMARTInkShape-Group459"/>
          <p:cNvGrpSpPr/>
          <p:nvPr/>
        </p:nvGrpSpPr>
        <p:grpSpPr>
          <a:xfrm>
            <a:off x="8001003" y="162086"/>
            <a:ext cx="1714404" cy="2066765"/>
            <a:chOff x="8001003" y="162086"/>
            <a:chExt cx="1714404" cy="2066765"/>
          </a:xfrm>
        </p:grpSpPr>
        <p:sp>
          <p:nvSpPr>
            <p:cNvPr id="860" name="SMARTInkShape-2031"/>
            <p:cNvSpPr/>
            <p:nvPr>
              <p:custDataLst>
                <p:tags r:id="rId193"/>
              </p:custDataLst>
            </p:nvPr>
          </p:nvSpPr>
          <p:spPr>
            <a:xfrm>
              <a:off x="8001003" y="333375"/>
              <a:ext cx="209548" cy="295276"/>
            </a:xfrm>
            <a:custGeom>
              <a:avLst/>
              <a:gdLst/>
              <a:ahLst/>
              <a:cxnLst/>
              <a:rect l="0" t="0" r="0" b="0"/>
              <a:pathLst>
                <a:path w="209548" h="295276">
                  <a:moveTo>
                    <a:pt x="19047" y="0"/>
                  </a:moveTo>
                  <a:lnTo>
                    <a:pt x="19047" y="0"/>
                  </a:lnTo>
                  <a:lnTo>
                    <a:pt x="13991" y="0"/>
                  </a:lnTo>
                  <a:lnTo>
                    <a:pt x="12502" y="1058"/>
                  </a:lnTo>
                  <a:lnTo>
                    <a:pt x="11509" y="2822"/>
                  </a:lnTo>
                  <a:lnTo>
                    <a:pt x="10110" y="13183"/>
                  </a:lnTo>
                  <a:lnTo>
                    <a:pt x="8726" y="23851"/>
                  </a:lnTo>
                  <a:lnTo>
                    <a:pt x="1356" y="54189"/>
                  </a:lnTo>
                  <a:lnTo>
                    <a:pt x="176" y="96114"/>
                  </a:lnTo>
                  <a:lnTo>
                    <a:pt x="21" y="142989"/>
                  </a:lnTo>
                  <a:lnTo>
                    <a:pt x="0" y="185458"/>
                  </a:lnTo>
                  <a:lnTo>
                    <a:pt x="5054" y="210878"/>
                  </a:lnTo>
                  <a:lnTo>
                    <a:pt x="18311" y="233462"/>
                  </a:lnTo>
                  <a:lnTo>
                    <a:pt x="35645" y="253559"/>
                  </a:lnTo>
                  <a:lnTo>
                    <a:pt x="59242" y="267863"/>
                  </a:lnTo>
                  <a:lnTo>
                    <a:pt x="96719" y="281119"/>
                  </a:lnTo>
                  <a:lnTo>
                    <a:pt x="140967" y="287657"/>
                  </a:lnTo>
                  <a:lnTo>
                    <a:pt x="185652" y="293770"/>
                  </a:lnTo>
                  <a:lnTo>
                    <a:pt x="209547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032"/>
            <p:cNvSpPr/>
            <p:nvPr>
              <p:custDataLst>
                <p:tags r:id="rId194"/>
              </p:custDataLst>
            </p:nvPr>
          </p:nvSpPr>
          <p:spPr>
            <a:xfrm>
              <a:off x="8572500" y="162086"/>
              <a:ext cx="57113" cy="323690"/>
            </a:xfrm>
            <a:custGeom>
              <a:avLst/>
              <a:gdLst/>
              <a:ahLst/>
              <a:cxnLst/>
              <a:rect l="0" t="0" r="0" b="0"/>
              <a:pathLst>
                <a:path w="57113" h="323690">
                  <a:moveTo>
                    <a:pt x="0" y="28414"/>
                  </a:moveTo>
                  <a:lnTo>
                    <a:pt x="0" y="28414"/>
                  </a:lnTo>
                  <a:lnTo>
                    <a:pt x="0" y="15156"/>
                  </a:lnTo>
                  <a:lnTo>
                    <a:pt x="2822" y="9116"/>
                  </a:lnTo>
                  <a:lnTo>
                    <a:pt x="8200" y="1672"/>
                  </a:lnTo>
                  <a:lnTo>
                    <a:pt x="11758" y="653"/>
                  </a:lnTo>
                  <a:lnTo>
                    <a:pt x="14750" y="201"/>
                  </a:lnTo>
                  <a:lnTo>
                    <a:pt x="12553" y="0"/>
                  </a:lnTo>
                  <a:lnTo>
                    <a:pt x="12602" y="1005"/>
                  </a:lnTo>
                  <a:lnTo>
                    <a:pt x="38306" y="47908"/>
                  </a:lnTo>
                  <a:lnTo>
                    <a:pt x="43483" y="60361"/>
                  </a:lnTo>
                  <a:lnTo>
                    <a:pt x="54921" y="107448"/>
                  </a:lnTo>
                  <a:lnTo>
                    <a:pt x="56856" y="152612"/>
                  </a:lnTo>
                  <a:lnTo>
                    <a:pt x="57112" y="199913"/>
                  </a:lnTo>
                  <a:lnTo>
                    <a:pt x="46784" y="239957"/>
                  </a:lnTo>
                  <a:lnTo>
                    <a:pt x="31640" y="284793"/>
                  </a:lnTo>
                  <a:lnTo>
                    <a:pt x="25351" y="299699"/>
                  </a:lnTo>
                  <a:lnTo>
                    <a:pt x="16206" y="310557"/>
                  </a:lnTo>
                  <a:lnTo>
                    <a:pt x="0" y="323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033"/>
            <p:cNvSpPr/>
            <p:nvPr>
              <p:custDataLst>
                <p:tags r:id="rId195"/>
              </p:custDataLst>
            </p:nvPr>
          </p:nvSpPr>
          <p:spPr>
            <a:xfrm>
              <a:off x="8391526" y="247650"/>
              <a:ext cx="133350" cy="161926"/>
            </a:xfrm>
            <a:custGeom>
              <a:avLst/>
              <a:gdLst/>
              <a:ahLst/>
              <a:cxnLst/>
              <a:rect l="0" t="0" r="0" b="0"/>
              <a:pathLst>
                <a:path w="133350" h="161926">
                  <a:moveTo>
                    <a:pt x="95249" y="19050"/>
                  </a:moveTo>
                  <a:lnTo>
                    <a:pt x="95249" y="19050"/>
                  </a:lnTo>
                  <a:lnTo>
                    <a:pt x="95249" y="0"/>
                  </a:lnTo>
                  <a:lnTo>
                    <a:pt x="95249" y="22666"/>
                  </a:lnTo>
                  <a:lnTo>
                    <a:pt x="92427" y="28771"/>
                  </a:lnTo>
                  <a:lnTo>
                    <a:pt x="90193" y="31881"/>
                  </a:lnTo>
                  <a:lnTo>
                    <a:pt x="87049" y="46370"/>
                  </a:lnTo>
                  <a:lnTo>
                    <a:pt x="84743" y="79312"/>
                  </a:lnTo>
                  <a:lnTo>
                    <a:pt x="78200" y="97433"/>
                  </a:lnTo>
                  <a:lnTo>
                    <a:pt x="76030" y="107862"/>
                  </a:lnTo>
                  <a:lnTo>
                    <a:pt x="68836" y="123180"/>
                  </a:lnTo>
                  <a:lnTo>
                    <a:pt x="68115" y="126570"/>
                  </a:lnTo>
                  <a:lnTo>
                    <a:pt x="62045" y="136398"/>
                  </a:lnTo>
                  <a:lnTo>
                    <a:pt x="39943" y="160040"/>
                  </a:lnTo>
                  <a:lnTo>
                    <a:pt x="36096" y="161087"/>
                  </a:lnTo>
                  <a:lnTo>
                    <a:pt x="30059" y="161760"/>
                  </a:lnTo>
                  <a:lnTo>
                    <a:pt x="4988" y="138326"/>
                  </a:lnTo>
                  <a:lnTo>
                    <a:pt x="2216" y="132739"/>
                  </a:lnTo>
                  <a:lnTo>
                    <a:pt x="0" y="114338"/>
                  </a:lnTo>
                  <a:lnTo>
                    <a:pt x="31798" y="114300"/>
                  </a:lnTo>
                  <a:lnTo>
                    <a:pt x="33898" y="115359"/>
                  </a:lnTo>
                  <a:lnTo>
                    <a:pt x="35298" y="117122"/>
                  </a:lnTo>
                  <a:lnTo>
                    <a:pt x="36232" y="119357"/>
                  </a:lnTo>
                  <a:lnTo>
                    <a:pt x="38971" y="120846"/>
                  </a:lnTo>
                  <a:lnTo>
                    <a:pt x="51880" y="124001"/>
                  </a:lnTo>
                  <a:lnTo>
                    <a:pt x="66261" y="134012"/>
                  </a:lnTo>
                  <a:lnTo>
                    <a:pt x="72840" y="138936"/>
                  </a:lnTo>
                  <a:lnTo>
                    <a:pt x="85688" y="144919"/>
                  </a:lnTo>
                  <a:lnTo>
                    <a:pt x="101594" y="157961"/>
                  </a:lnTo>
                  <a:lnTo>
                    <a:pt x="111122" y="160750"/>
                  </a:lnTo>
                  <a:lnTo>
                    <a:pt x="133349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034"/>
            <p:cNvSpPr/>
            <p:nvPr>
              <p:custDataLst>
                <p:tags r:id="rId196"/>
              </p:custDataLst>
            </p:nvPr>
          </p:nvSpPr>
          <p:spPr>
            <a:xfrm>
              <a:off x="8353426" y="1648217"/>
              <a:ext cx="57150" cy="533009"/>
            </a:xfrm>
            <a:custGeom>
              <a:avLst/>
              <a:gdLst/>
              <a:ahLst/>
              <a:cxnLst/>
              <a:rect l="0" t="0" r="0" b="0"/>
              <a:pathLst>
                <a:path w="57150" h="533009">
                  <a:moveTo>
                    <a:pt x="28574" y="9133"/>
                  </a:moveTo>
                  <a:lnTo>
                    <a:pt x="28574" y="9133"/>
                  </a:lnTo>
                  <a:lnTo>
                    <a:pt x="28574" y="0"/>
                  </a:lnTo>
                  <a:lnTo>
                    <a:pt x="28574" y="22357"/>
                  </a:lnTo>
                  <a:lnTo>
                    <a:pt x="16816" y="69374"/>
                  </a:lnTo>
                  <a:lnTo>
                    <a:pt x="9426" y="115373"/>
                  </a:lnTo>
                  <a:lnTo>
                    <a:pt x="2175" y="162449"/>
                  </a:lnTo>
                  <a:lnTo>
                    <a:pt x="643" y="199904"/>
                  </a:lnTo>
                  <a:lnTo>
                    <a:pt x="190" y="237814"/>
                  </a:lnTo>
                  <a:lnTo>
                    <a:pt x="56" y="275857"/>
                  </a:lnTo>
                  <a:lnTo>
                    <a:pt x="15" y="313940"/>
                  </a:lnTo>
                  <a:lnTo>
                    <a:pt x="4" y="352035"/>
                  </a:lnTo>
                  <a:lnTo>
                    <a:pt x="0" y="397777"/>
                  </a:lnTo>
                  <a:lnTo>
                    <a:pt x="6544" y="437387"/>
                  </a:lnTo>
                  <a:lnTo>
                    <a:pt x="14188" y="480277"/>
                  </a:lnTo>
                  <a:lnTo>
                    <a:pt x="28770" y="510882"/>
                  </a:lnTo>
                  <a:lnTo>
                    <a:pt x="33953" y="518941"/>
                  </a:lnTo>
                  <a:lnTo>
                    <a:pt x="36256" y="526050"/>
                  </a:lnTo>
                  <a:lnTo>
                    <a:pt x="38987" y="528370"/>
                  </a:lnTo>
                  <a:lnTo>
                    <a:pt x="57149" y="533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035"/>
            <p:cNvSpPr/>
            <p:nvPr>
              <p:custDataLst>
                <p:tags r:id="rId197"/>
              </p:custDataLst>
            </p:nvPr>
          </p:nvSpPr>
          <p:spPr>
            <a:xfrm>
              <a:off x="8496300" y="1466850"/>
              <a:ext cx="28576" cy="762001"/>
            </a:xfrm>
            <a:custGeom>
              <a:avLst/>
              <a:gdLst/>
              <a:ahLst/>
              <a:cxnLst/>
              <a:rect l="0" t="0" r="0" b="0"/>
              <a:pathLst>
                <a:path w="28576" h="7620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2030" y="16247"/>
                  </a:lnTo>
                  <a:lnTo>
                    <a:pt x="11685" y="51305"/>
                  </a:lnTo>
                  <a:lnTo>
                    <a:pt x="9809" y="95735"/>
                  </a:lnTo>
                  <a:lnTo>
                    <a:pt x="6759" y="136268"/>
                  </a:lnTo>
                  <a:lnTo>
                    <a:pt x="2003" y="172314"/>
                  </a:lnTo>
                  <a:lnTo>
                    <a:pt x="593" y="212628"/>
                  </a:lnTo>
                  <a:lnTo>
                    <a:pt x="176" y="258087"/>
                  </a:lnTo>
                  <a:lnTo>
                    <a:pt x="78" y="290389"/>
                  </a:lnTo>
                  <a:lnTo>
                    <a:pt x="34" y="325912"/>
                  </a:lnTo>
                  <a:lnTo>
                    <a:pt x="16" y="360044"/>
                  </a:lnTo>
                  <a:lnTo>
                    <a:pt x="8" y="392853"/>
                  </a:lnTo>
                  <a:lnTo>
                    <a:pt x="3" y="425074"/>
                  </a:lnTo>
                  <a:lnTo>
                    <a:pt x="1" y="459855"/>
                  </a:lnTo>
                  <a:lnTo>
                    <a:pt x="0" y="494363"/>
                  </a:lnTo>
                  <a:lnTo>
                    <a:pt x="0" y="538649"/>
                  </a:lnTo>
                  <a:lnTo>
                    <a:pt x="1058" y="583756"/>
                  </a:lnTo>
                  <a:lnTo>
                    <a:pt x="6545" y="624403"/>
                  </a:lnTo>
                  <a:lnTo>
                    <a:pt x="8642" y="662199"/>
                  </a:lnTo>
                  <a:lnTo>
                    <a:pt x="9351" y="703951"/>
                  </a:lnTo>
                  <a:lnTo>
                    <a:pt x="12296" y="730336"/>
                  </a:lnTo>
                  <a:lnTo>
                    <a:pt x="19219" y="756106"/>
                  </a:lnTo>
                  <a:lnTo>
                    <a:pt x="21279" y="758071"/>
                  </a:lnTo>
                  <a:lnTo>
                    <a:pt x="28575" y="762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036"/>
            <p:cNvSpPr/>
            <p:nvPr>
              <p:custDataLst>
                <p:tags r:id="rId198"/>
              </p:custDataLst>
            </p:nvPr>
          </p:nvSpPr>
          <p:spPr>
            <a:xfrm>
              <a:off x="8696325" y="1343718"/>
              <a:ext cx="19051" cy="770833"/>
            </a:xfrm>
            <a:custGeom>
              <a:avLst/>
              <a:gdLst/>
              <a:ahLst/>
              <a:cxnLst/>
              <a:rect l="0" t="0" r="0" b="0"/>
              <a:pathLst>
                <a:path w="19051" h="770833">
                  <a:moveTo>
                    <a:pt x="9525" y="46932"/>
                  </a:moveTo>
                  <a:lnTo>
                    <a:pt x="9525" y="46932"/>
                  </a:lnTo>
                  <a:lnTo>
                    <a:pt x="16071" y="31723"/>
                  </a:lnTo>
                  <a:lnTo>
                    <a:pt x="19016" y="0"/>
                  </a:lnTo>
                  <a:lnTo>
                    <a:pt x="19049" y="39354"/>
                  </a:lnTo>
                  <a:lnTo>
                    <a:pt x="19050" y="75892"/>
                  </a:lnTo>
                  <a:lnTo>
                    <a:pt x="13993" y="114309"/>
                  </a:lnTo>
                  <a:lnTo>
                    <a:pt x="10849" y="159205"/>
                  </a:lnTo>
                  <a:lnTo>
                    <a:pt x="9916" y="206022"/>
                  </a:lnTo>
                  <a:lnTo>
                    <a:pt x="9699" y="240405"/>
                  </a:lnTo>
                  <a:lnTo>
                    <a:pt x="8543" y="275795"/>
                  </a:lnTo>
                  <a:lnTo>
                    <a:pt x="4503" y="309163"/>
                  </a:lnTo>
                  <a:lnTo>
                    <a:pt x="2002" y="344454"/>
                  </a:lnTo>
                  <a:lnTo>
                    <a:pt x="890" y="380247"/>
                  </a:lnTo>
                  <a:lnTo>
                    <a:pt x="395" y="413794"/>
                  </a:lnTo>
                  <a:lnTo>
                    <a:pt x="176" y="446343"/>
                  </a:lnTo>
                  <a:lnTo>
                    <a:pt x="78" y="478448"/>
                  </a:lnTo>
                  <a:lnTo>
                    <a:pt x="34" y="510356"/>
                  </a:lnTo>
                  <a:lnTo>
                    <a:pt x="16" y="542176"/>
                  </a:lnTo>
                  <a:lnTo>
                    <a:pt x="4" y="587018"/>
                  </a:lnTo>
                  <a:lnTo>
                    <a:pt x="1" y="627116"/>
                  </a:lnTo>
                  <a:lnTo>
                    <a:pt x="0" y="665808"/>
                  </a:lnTo>
                  <a:lnTo>
                    <a:pt x="0" y="711751"/>
                  </a:lnTo>
                  <a:lnTo>
                    <a:pt x="8201" y="757405"/>
                  </a:lnTo>
                  <a:lnTo>
                    <a:pt x="9525" y="770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037"/>
            <p:cNvSpPr/>
            <p:nvPr>
              <p:custDataLst>
                <p:tags r:id="rId199"/>
              </p:custDataLst>
            </p:nvPr>
          </p:nvSpPr>
          <p:spPr>
            <a:xfrm>
              <a:off x="8867791" y="1200383"/>
              <a:ext cx="37694" cy="885593"/>
            </a:xfrm>
            <a:custGeom>
              <a:avLst/>
              <a:gdLst/>
              <a:ahLst/>
              <a:cxnLst/>
              <a:rect l="0" t="0" r="0" b="0"/>
              <a:pathLst>
                <a:path w="37694" h="885593">
                  <a:moveTo>
                    <a:pt x="28559" y="18817"/>
                  </a:moveTo>
                  <a:lnTo>
                    <a:pt x="28559" y="18817"/>
                  </a:lnTo>
                  <a:lnTo>
                    <a:pt x="37693" y="551"/>
                  </a:lnTo>
                  <a:lnTo>
                    <a:pt x="32910" y="0"/>
                  </a:lnTo>
                  <a:lnTo>
                    <a:pt x="31460" y="980"/>
                  </a:lnTo>
                  <a:lnTo>
                    <a:pt x="30493" y="2692"/>
                  </a:lnTo>
                  <a:lnTo>
                    <a:pt x="29133" y="12981"/>
                  </a:lnTo>
                  <a:lnTo>
                    <a:pt x="25907" y="32257"/>
                  </a:lnTo>
                  <a:lnTo>
                    <a:pt x="20391" y="67215"/>
                  </a:lnTo>
                  <a:lnTo>
                    <a:pt x="19301" y="113357"/>
                  </a:lnTo>
                  <a:lnTo>
                    <a:pt x="18054" y="157013"/>
                  </a:lnTo>
                  <a:lnTo>
                    <a:pt x="12511" y="204520"/>
                  </a:lnTo>
                  <a:lnTo>
                    <a:pt x="10845" y="239993"/>
                  </a:lnTo>
                  <a:lnTo>
                    <a:pt x="10102" y="276926"/>
                  </a:lnTo>
                  <a:lnTo>
                    <a:pt x="8713" y="315565"/>
                  </a:lnTo>
                  <a:lnTo>
                    <a:pt x="4569" y="357433"/>
                  </a:lnTo>
                  <a:lnTo>
                    <a:pt x="2022" y="397913"/>
                  </a:lnTo>
                  <a:lnTo>
                    <a:pt x="889" y="438129"/>
                  </a:lnTo>
                  <a:lnTo>
                    <a:pt x="386" y="480698"/>
                  </a:lnTo>
                  <a:lnTo>
                    <a:pt x="163" y="521489"/>
                  </a:lnTo>
                  <a:lnTo>
                    <a:pt x="62" y="560785"/>
                  </a:lnTo>
                  <a:lnTo>
                    <a:pt x="19" y="599417"/>
                  </a:lnTo>
                  <a:lnTo>
                    <a:pt x="0" y="634931"/>
                  </a:lnTo>
                  <a:lnTo>
                    <a:pt x="1050" y="668354"/>
                  </a:lnTo>
                  <a:lnTo>
                    <a:pt x="5043" y="700847"/>
                  </a:lnTo>
                  <a:lnTo>
                    <a:pt x="7525" y="732928"/>
                  </a:lnTo>
                  <a:lnTo>
                    <a:pt x="8921" y="777916"/>
                  </a:lnTo>
                  <a:lnTo>
                    <a:pt x="9335" y="818058"/>
                  </a:lnTo>
                  <a:lnTo>
                    <a:pt x="14531" y="864491"/>
                  </a:lnTo>
                  <a:lnTo>
                    <a:pt x="19034" y="885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038"/>
            <p:cNvSpPr/>
            <p:nvPr>
              <p:custDataLst>
                <p:tags r:id="rId200"/>
              </p:custDataLst>
            </p:nvPr>
          </p:nvSpPr>
          <p:spPr>
            <a:xfrm>
              <a:off x="9010728" y="1059368"/>
              <a:ext cx="66127" cy="1064708"/>
            </a:xfrm>
            <a:custGeom>
              <a:avLst/>
              <a:gdLst/>
              <a:ahLst/>
              <a:cxnLst/>
              <a:rect l="0" t="0" r="0" b="0"/>
              <a:pathLst>
                <a:path w="66127" h="1064708">
                  <a:moveTo>
                    <a:pt x="28497" y="102682"/>
                  </a:moveTo>
                  <a:lnTo>
                    <a:pt x="28497" y="102682"/>
                  </a:lnTo>
                  <a:lnTo>
                    <a:pt x="41681" y="64059"/>
                  </a:lnTo>
                  <a:lnTo>
                    <a:pt x="52512" y="38674"/>
                  </a:lnTo>
                  <a:lnTo>
                    <a:pt x="56104" y="25551"/>
                  </a:lnTo>
                  <a:lnTo>
                    <a:pt x="64210" y="8502"/>
                  </a:lnTo>
                  <a:lnTo>
                    <a:pt x="66126" y="0"/>
                  </a:lnTo>
                  <a:lnTo>
                    <a:pt x="65224" y="361"/>
                  </a:lnTo>
                  <a:lnTo>
                    <a:pt x="61401" y="3583"/>
                  </a:lnTo>
                  <a:lnTo>
                    <a:pt x="58997" y="11366"/>
                  </a:lnTo>
                  <a:lnTo>
                    <a:pt x="57242" y="51522"/>
                  </a:lnTo>
                  <a:lnTo>
                    <a:pt x="54300" y="88229"/>
                  </a:lnTo>
                  <a:lnTo>
                    <a:pt x="49548" y="132619"/>
                  </a:lnTo>
                  <a:lnTo>
                    <a:pt x="48437" y="164671"/>
                  </a:lnTo>
                  <a:lnTo>
                    <a:pt x="47942" y="200083"/>
                  </a:lnTo>
                  <a:lnTo>
                    <a:pt x="44900" y="236988"/>
                  </a:lnTo>
                  <a:lnTo>
                    <a:pt x="41079" y="275615"/>
                  </a:lnTo>
                  <a:lnTo>
                    <a:pt x="39381" y="317477"/>
                  </a:lnTo>
                  <a:lnTo>
                    <a:pt x="35804" y="360777"/>
                  </a:lnTo>
                  <a:lnTo>
                    <a:pt x="31744" y="404716"/>
                  </a:lnTo>
                  <a:lnTo>
                    <a:pt x="29941" y="448939"/>
                  </a:lnTo>
                  <a:lnTo>
                    <a:pt x="26317" y="493288"/>
                  </a:lnTo>
                  <a:lnTo>
                    <a:pt x="22236" y="537693"/>
                  </a:lnTo>
                  <a:lnTo>
                    <a:pt x="20422" y="582123"/>
                  </a:lnTo>
                  <a:lnTo>
                    <a:pt x="16795" y="623742"/>
                  </a:lnTo>
                  <a:lnTo>
                    <a:pt x="12712" y="663406"/>
                  </a:lnTo>
                  <a:lnTo>
                    <a:pt x="10898" y="702201"/>
                  </a:lnTo>
                  <a:lnTo>
                    <a:pt x="10092" y="740610"/>
                  </a:lnTo>
                  <a:lnTo>
                    <a:pt x="8676" y="777789"/>
                  </a:lnTo>
                  <a:lnTo>
                    <a:pt x="4518" y="811952"/>
                  </a:lnTo>
                  <a:lnTo>
                    <a:pt x="1965" y="844774"/>
                  </a:lnTo>
                  <a:lnTo>
                    <a:pt x="830" y="877001"/>
                  </a:lnTo>
                  <a:lnTo>
                    <a:pt x="189" y="923836"/>
                  </a:lnTo>
                  <a:lnTo>
                    <a:pt x="0" y="963936"/>
                  </a:lnTo>
                  <a:lnTo>
                    <a:pt x="2760" y="1006467"/>
                  </a:lnTo>
                  <a:lnTo>
                    <a:pt x="8860" y="1051428"/>
                  </a:lnTo>
                  <a:lnTo>
                    <a:pt x="9447" y="1064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039"/>
            <p:cNvSpPr/>
            <p:nvPr>
              <p:custDataLst>
                <p:tags r:id="rId201"/>
              </p:custDataLst>
            </p:nvPr>
          </p:nvSpPr>
          <p:spPr>
            <a:xfrm>
              <a:off x="9229725" y="1057275"/>
              <a:ext cx="100739" cy="981076"/>
            </a:xfrm>
            <a:custGeom>
              <a:avLst/>
              <a:gdLst/>
              <a:ahLst/>
              <a:cxnLst/>
              <a:rect l="0" t="0" r="0" b="0"/>
              <a:pathLst>
                <a:path w="100739" h="981076">
                  <a:moveTo>
                    <a:pt x="95250" y="0"/>
                  </a:moveTo>
                  <a:lnTo>
                    <a:pt x="95250" y="0"/>
                  </a:lnTo>
                  <a:lnTo>
                    <a:pt x="100307" y="10113"/>
                  </a:lnTo>
                  <a:lnTo>
                    <a:pt x="100738" y="14150"/>
                  </a:lnTo>
                  <a:lnTo>
                    <a:pt x="92842" y="61544"/>
                  </a:lnTo>
                  <a:lnTo>
                    <a:pt x="87130" y="108818"/>
                  </a:lnTo>
                  <a:lnTo>
                    <a:pt x="86141" y="151364"/>
                  </a:lnTo>
                  <a:lnTo>
                    <a:pt x="80792" y="197484"/>
                  </a:lnTo>
                  <a:lnTo>
                    <a:pt x="75419" y="231704"/>
                  </a:lnTo>
                  <a:lnTo>
                    <a:pt x="69503" y="269138"/>
                  </a:lnTo>
                  <a:lnTo>
                    <a:pt x="63346" y="310470"/>
                  </a:lnTo>
                  <a:lnTo>
                    <a:pt x="59903" y="350712"/>
                  </a:lnTo>
                  <a:lnTo>
                    <a:pt x="57315" y="389763"/>
                  </a:lnTo>
                  <a:lnTo>
                    <a:pt x="52638" y="428287"/>
                  </a:lnTo>
                  <a:lnTo>
                    <a:pt x="47030" y="469397"/>
                  </a:lnTo>
                  <a:lnTo>
                    <a:pt x="41011" y="511304"/>
                  </a:lnTo>
                  <a:lnTo>
                    <a:pt x="34807" y="551096"/>
                  </a:lnTo>
                  <a:lnTo>
                    <a:pt x="28522" y="589948"/>
                  </a:lnTo>
                  <a:lnTo>
                    <a:pt x="23260" y="628383"/>
                  </a:lnTo>
                  <a:lnTo>
                    <a:pt x="20920" y="666631"/>
                  </a:lnTo>
                  <a:lnTo>
                    <a:pt x="17059" y="704797"/>
                  </a:lnTo>
                  <a:lnTo>
                    <a:pt x="11816" y="740810"/>
                  </a:lnTo>
                  <a:lnTo>
                    <a:pt x="3971" y="785943"/>
                  </a:lnTo>
                  <a:lnTo>
                    <a:pt x="1176" y="831301"/>
                  </a:lnTo>
                  <a:lnTo>
                    <a:pt x="350" y="872022"/>
                  </a:lnTo>
                  <a:lnTo>
                    <a:pt x="103" y="909840"/>
                  </a:lnTo>
                  <a:lnTo>
                    <a:pt x="15" y="956368"/>
                  </a:lnTo>
                  <a:lnTo>
                    <a:pt x="0" y="981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040"/>
            <p:cNvSpPr/>
            <p:nvPr>
              <p:custDataLst>
                <p:tags r:id="rId202"/>
              </p:custDataLst>
            </p:nvPr>
          </p:nvSpPr>
          <p:spPr>
            <a:xfrm>
              <a:off x="9486900" y="1000125"/>
              <a:ext cx="161926" cy="1047751"/>
            </a:xfrm>
            <a:custGeom>
              <a:avLst/>
              <a:gdLst/>
              <a:ahLst/>
              <a:cxnLst/>
              <a:rect l="0" t="0" r="0" b="0"/>
              <a:pathLst>
                <a:path w="161926" h="1047751">
                  <a:moveTo>
                    <a:pt x="161925" y="0"/>
                  </a:moveTo>
                  <a:lnTo>
                    <a:pt x="161925" y="0"/>
                  </a:lnTo>
                  <a:lnTo>
                    <a:pt x="161925" y="41636"/>
                  </a:lnTo>
                  <a:lnTo>
                    <a:pt x="161925" y="89013"/>
                  </a:lnTo>
                  <a:lnTo>
                    <a:pt x="159103" y="127621"/>
                  </a:lnTo>
                  <a:lnTo>
                    <a:pt x="154385" y="172575"/>
                  </a:lnTo>
                  <a:lnTo>
                    <a:pt x="152224" y="204758"/>
                  </a:lnTo>
                  <a:lnTo>
                    <a:pt x="147734" y="240228"/>
                  </a:lnTo>
                  <a:lnTo>
                    <a:pt x="142212" y="279982"/>
                  </a:lnTo>
                  <a:lnTo>
                    <a:pt x="137290" y="321286"/>
                  </a:lnTo>
                  <a:lnTo>
                    <a:pt x="135101" y="360811"/>
                  </a:lnTo>
                  <a:lnTo>
                    <a:pt x="131306" y="402366"/>
                  </a:lnTo>
                  <a:lnTo>
                    <a:pt x="126092" y="444471"/>
                  </a:lnTo>
                  <a:lnTo>
                    <a:pt x="120246" y="484351"/>
                  </a:lnTo>
                  <a:lnTo>
                    <a:pt x="111299" y="526064"/>
                  </a:lnTo>
                  <a:lnTo>
                    <a:pt x="101325" y="568240"/>
                  </a:lnTo>
                  <a:lnTo>
                    <a:pt x="93364" y="608151"/>
                  </a:lnTo>
                  <a:lnTo>
                    <a:pt x="86298" y="647056"/>
                  </a:lnTo>
                  <a:lnTo>
                    <a:pt x="78571" y="684456"/>
                  </a:lnTo>
                  <a:lnTo>
                    <a:pt x="68082" y="718716"/>
                  </a:lnTo>
                  <a:lnTo>
                    <a:pt x="59186" y="751582"/>
                  </a:lnTo>
                  <a:lnTo>
                    <a:pt x="51705" y="783828"/>
                  </a:lnTo>
                  <a:lnTo>
                    <a:pt x="40484" y="830674"/>
                  </a:lnTo>
                  <a:lnTo>
                    <a:pt x="26342" y="871836"/>
                  </a:lnTo>
                  <a:lnTo>
                    <a:pt x="20151" y="909785"/>
                  </a:lnTo>
                  <a:lnTo>
                    <a:pt x="9116" y="951588"/>
                  </a:lnTo>
                  <a:lnTo>
                    <a:pt x="1200" y="992401"/>
                  </a:lnTo>
                  <a:lnTo>
                    <a:pt x="47" y="1039465"/>
                  </a:lnTo>
                  <a:lnTo>
                    <a:pt x="0" y="1047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041"/>
            <p:cNvSpPr/>
            <p:nvPr>
              <p:custDataLst>
                <p:tags r:id="rId203"/>
              </p:custDataLst>
            </p:nvPr>
          </p:nvSpPr>
          <p:spPr>
            <a:xfrm>
              <a:off x="9382125" y="1123950"/>
              <a:ext cx="85726" cy="923926"/>
            </a:xfrm>
            <a:custGeom>
              <a:avLst/>
              <a:gdLst/>
              <a:ahLst/>
              <a:cxnLst/>
              <a:rect l="0" t="0" r="0" b="0"/>
              <a:pathLst>
                <a:path w="85726" h="923926">
                  <a:moveTo>
                    <a:pt x="85725" y="0"/>
                  </a:moveTo>
                  <a:lnTo>
                    <a:pt x="85725" y="0"/>
                  </a:lnTo>
                  <a:lnTo>
                    <a:pt x="78120" y="8663"/>
                  </a:lnTo>
                  <a:lnTo>
                    <a:pt x="63335" y="40704"/>
                  </a:lnTo>
                  <a:lnTo>
                    <a:pt x="57314" y="78831"/>
                  </a:lnTo>
                  <a:lnTo>
                    <a:pt x="49907" y="120136"/>
                  </a:lnTo>
                  <a:lnTo>
                    <a:pt x="42069" y="165888"/>
                  </a:lnTo>
                  <a:lnTo>
                    <a:pt x="39864" y="197200"/>
                  </a:lnTo>
                  <a:lnTo>
                    <a:pt x="36062" y="231578"/>
                  </a:lnTo>
                  <a:lnTo>
                    <a:pt x="31903" y="269082"/>
                  </a:lnTo>
                  <a:lnTo>
                    <a:pt x="30053" y="310445"/>
                  </a:lnTo>
                  <a:lnTo>
                    <a:pt x="29232" y="353523"/>
                  </a:lnTo>
                  <a:lnTo>
                    <a:pt x="28867" y="397363"/>
                  </a:lnTo>
                  <a:lnTo>
                    <a:pt x="28703" y="441542"/>
                  </a:lnTo>
                  <a:lnTo>
                    <a:pt x="25810" y="485871"/>
                  </a:lnTo>
                  <a:lnTo>
                    <a:pt x="22054" y="529209"/>
                  </a:lnTo>
                  <a:lnTo>
                    <a:pt x="20386" y="569638"/>
                  </a:lnTo>
                  <a:lnTo>
                    <a:pt x="19643" y="611594"/>
                  </a:lnTo>
                  <a:lnTo>
                    <a:pt x="19314" y="653878"/>
                  </a:lnTo>
                  <a:lnTo>
                    <a:pt x="19167" y="693838"/>
                  </a:lnTo>
                  <a:lnTo>
                    <a:pt x="19102" y="732764"/>
                  </a:lnTo>
                  <a:lnTo>
                    <a:pt x="18014" y="770173"/>
                  </a:lnTo>
                  <a:lnTo>
                    <a:pt x="14005" y="804438"/>
                  </a:lnTo>
                  <a:lnTo>
                    <a:pt x="10852" y="848422"/>
                  </a:lnTo>
                  <a:lnTo>
                    <a:pt x="4862" y="893322"/>
                  </a:lnTo>
                  <a:lnTo>
                    <a:pt x="0" y="923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042"/>
            <p:cNvSpPr/>
            <p:nvPr>
              <p:custDataLst>
                <p:tags r:id="rId204"/>
              </p:custDataLst>
            </p:nvPr>
          </p:nvSpPr>
          <p:spPr>
            <a:xfrm>
              <a:off x="9620250" y="1173916"/>
              <a:ext cx="95157" cy="645360"/>
            </a:xfrm>
            <a:custGeom>
              <a:avLst/>
              <a:gdLst/>
              <a:ahLst/>
              <a:cxnLst/>
              <a:rect l="0" t="0" r="0" b="0"/>
              <a:pathLst>
                <a:path w="95157" h="645360">
                  <a:moveTo>
                    <a:pt x="38100" y="45284"/>
                  </a:moveTo>
                  <a:lnTo>
                    <a:pt x="38100" y="45284"/>
                  </a:lnTo>
                  <a:lnTo>
                    <a:pt x="56000" y="24562"/>
                  </a:lnTo>
                  <a:lnTo>
                    <a:pt x="64048" y="13849"/>
                  </a:lnTo>
                  <a:lnTo>
                    <a:pt x="82453" y="0"/>
                  </a:lnTo>
                  <a:lnTo>
                    <a:pt x="84602" y="2395"/>
                  </a:lnTo>
                  <a:lnTo>
                    <a:pt x="91625" y="19876"/>
                  </a:lnTo>
                  <a:lnTo>
                    <a:pt x="94931" y="66646"/>
                  </a:lnTo>
                  <a:lnTo>
                    <a:pt x="95156" y="101943"/>
                  </a:lnTo>
                  <a:lnTo>
                    <a:pt x="94164" y="146503"/>
                  </a:lnTo>
                  <a:lnTo>
                    <a:pt x="90181" y="181287"/>
                  </a:lnTo>
                  <a:lnTo>
                    <a:pt x="87705" y="220735"/>
                  </a:lnTo>
                  <a:lnTo>
                    <a:pt x="84489" y="262962"/>
                  </a:lnTo>
                  <a:lnTo>
                    <a:pt x="76002" y="306424"/>
                  </a:lnTo>
                  <a:lnTo>
                    <a:pt x="67999" y="353257"/>
                  </a:lnTo>
                  <a:lnTo>
                    <a:pt x="64383" y="377600"/>
                  </a:lnTo>
                  <a:lnTo>
                    <a:pt x="60913" y="402294"/>
                  </a:lnTo>
                  <a:lnTo>
                    <a:pt x="57541" y="427224"/>
                  </a:lnTo>
                  <a:lnTo>
                    <a:pt x="54236" y="452311"/>
                  </a:lnTo>
                  <a:lnTo>
                    <a:pt x="49916" y="477502"/>
                  </a:lnTo>
                  <a:lnTo>
                    <a:pt x="44919" y="502763"/>
                  </a:lnTo>
                  <a:lnTo>
                    <a:pt x="39471" y="528070"/>
                  </a:lnTo>
                  <a:lnTo>
                    <a:pt x="32665" y="552349"/>
                  </a:lnTo>
                  <a:lnTo>
                    <a:pt x="16635" y="599083"/>
                  </a:lnTo>
                  <a:lnTo>
                    <a:pt x="0" y="645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043"/>
            <p:cNvSpPr/>
            <p:nvPr>
              <p:custDataLst>
                <p:tags r:id="rId205"/>
              </p:custDataLst>
            </p:nvPr>
          </p:nvSpPr>
          <p:spPr>
            <a:xfrm>
              <a:off x="8620125" y="781084"/>
              <a:ext cx="180972" cy="523842"/>
            </a:xfrm>
            <a:custGeom>
              <a:avLst/>
              <a:gdLst/>
              <a:ahLst/>
              <a:cxnLst/>
              <a:rect l="0" t="0" r="0" b="0"/>
              <a:pathLst>
                <a:path w="180972" h="5238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5033"/>
                  </a:lnTo>
                  <a:lnTo>
                    <a:pt x="2822" y="10332"/>
                  </a:lnTo>
                  <a:lnTo>
                    <a:pt x="31799" y="54513"/>
                  </a:lnTo>
                  <a:lnTo>
                    <a:pt x="50455" y="96127"/>
                  </a:lnTo>
                  <a:lnTo>
                    <a:pt x="73202" y="142961"/>
                  </a:lnTo>
                  <a:lnTo>
                    <a:pt x="93090" y="183787"/>
                  </a:lnTo>
                  <a:lnTo>
                    <a:pt x="106957" y="219884"/>
                  </a:lnTo>
                  <a:lnTo>
                    <a:pt x="125550" y="264951"/>
                  </a:lnTo>
                  <a:lnTo>
                    <a:pt x="139414" y="310973"/>
                  </a:lnTo>
                  <a:lnTo>
                    <a:pt x="152342" y="354558"/>
                  </a:lnTo>
                  <a:lnTo>
                    <a:pt x="165088" y="398563"/>
                  </a:lnTo>
                  <a:lnTo>
                    <a:pt x="178151" y="444627"/>
                  </a:lnTo>
                  <a:lnTo>
                    <a:pt x="180811" y="491915"/>
                  </a:lnTo>
                  <a:lnTo>
                    <a:pt x="180971" y="518645"/>
                  </a:lnTo>
                  <a:lnTo>
                    <a:pt x="179914" y="520377"/>
                  </a:lnTo>
                  <a:lnTo>
                    <a:pt x="178151" y="521532"/>
                  </a:lnTo>
                  <a:lnTo>
                    <a:pt x="171450" y="523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044"/>
            <p:cNvSpPr/>
            <p:nvPr>
              <p:custDataLst>
                <p:tags r:id="rId206"/>
              </p:custDataLst>
            </p:nvPr>
          </p:nvSpPr>
          <p:spPr>
            <a:xfrm>
              <a:off x="8562975" y="724342"/>
              <a:ext cx="200026" cy="151910"/>
            </a:xfrm>
            <a:custGeom>
              <a:avLst/>
              <a:gdLst/>
              <a:ahLst/>
              <a:cxnLst/>
              <a:rect l="0" t="0" r="0" b="0"/>
              <a:pathLst>
                <a:path w="200026" h="151910">
                  <a:moveTo>
                    <a:pt x="47625" y="47183"/>
                  </a:moveTo>
                  <a:lnTo>
                    <a:pt x="47625" y="47183"/>
                  </a:lnTo>
                  <a:lnTo>
                    <a:pt x="47625" y="38050"/>
                  </a:lnTo>
                  <a:lnTo>
                    <a:pt x="29934" y="37659"/>
                  </a:lnTo>
                  <a:lnTo>
                    <a:pt x="23921" y="42715"/>
                  </a:lnTo>
                  <a:lnTo>
                    <a:pt x="21215" y="48019"/>
                  </a:lnTo>
                  <a:lnTo>
                    <a:pt x="18276" y="63168"/>
                  </a:lnTo>
                  <a:lnTo>
                    <a:pt x="11567" y="75780"/>
                  </a:lnTo>
                  <a:lnTo>
                    <a:pt x="6756" y="111873"/>
                  </a:lnTo>
                  <a:lnTo>
                    <a:pt x="3002" y="119326"/>
                  </a:lnTo>
                  <a:lnTo>
                    <a:pt x="395" y="135967"/>
                  </a:lnTo>
                  <a:lnTo>
                    <a:pt x="1" y="151909"/>
                  </a:lnTo>
                  <a:lnTo>
                    <a:pt x="0" y="138696"/>
                  </a:lnTo>
                  <a:lnTo>
                    <a:pt x="2822" y="132658"/>
                  </a:lnTo>
                  <a:lnTo>
                    <a:pt x="6545" y="126447"/>
                  </a:lnTo>
                  <a:lnTo>
                    <a:pt x="8642" y="115942"/>
                  </a:lnTo>
                  <a:lnTo>
                    <a:pt x="10561" y="78135"/>
                  </a:lnTo>
                  <a:lnTo>
                    <a:pt x="17059" y="55923"/>
                  </a:lnTo>
                  <a:lnTo>
                    <a:pt x="19224" y="44718"/>
                  </a:lnTo>
                  <a:lnTo>
                    <a:pt x="26392" y="32459"/>
                  </a:lnTo>
                  <a:lnTo>
                    <a:pt x="34161" y="22124"/>
                  </a:lnTo>
                  <a:lnTo>
                    <a:pt x="36349" y="15585"/>
                  </a:lnTo>
                  <a:lnTo>
                    <a:pt x="37992" y="13417"/>
                  </a:lnTo>
                  <a:lnTo>
                    <a:pt x="44300" y="9309"/>
                  </a:lnTo>
                  <a:lnTo>
                    <a:pt x="46148" y="4597"/>
                  </a:lnTo>
                  <a:lnTo>
                    <a:pt x="47699" y="2918"/>
                  </a:lnTo>
                  <a:lnTo>
                    <a:pt x="52244" y="1051"/>
                  </a:lnTo>
                  <a:lnTo>
                    <a:pt x="60753" y="0"/>
                  </a:lnTo>
                  <a:lnTo>
                    <a:pt x="66865" y="2577"/>
                  </a:lnTo>
                  <a:lnTo>
                    <a:pt x="73109" y="6191"/>
                  </a:lnTo>
                  <a:lnTo>
                    <a:pt x="82575" y="9285"/>
                  </a:lnTo>
                  <a:lnTo>
                    <a:pt x="92082" y="15375"/>
                  </a:lnTo>
                  <a:lnTo>
                    <a:pt x="101602" y="18708"/>
                  </a:lnTo>
                  <a:lnTo>
                    <a:pt x="112183" y="24870"/>
                  </a:lnTo>
                  <a:lnTo>
                    <a:pt x="140257" y="32760"/>
                  </a:lnTo>
                  <a:lnTo>
                    <a:pt x="178764" y="53942"/>
                  </a:lnTo>
                  <a:lnTo>
                    <a:pt x="186342" y="56537"/>
                  </a:lnTo>
                  <a:lnTo>
                    <a:pt x="200025" y="66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045"/>
            <p:cNvSpPr/>
            <p:nvPr>
              <p:custDataLst>
                <p:tags r:id="rId207"/>
              </p:custDataLst>
            </p:nvPr>
          </p:nvSpPr>
          <p:spPr>
            <a:xfrm>
              <a:off x="8086725" y="381001"/>
              <a:ext cx="76201" cy="209384"/>
            </a:xfrm>
            <a:custGeom>
              <a:avLst/>
              <a:gdLst/>
              <a:ahLst/>
              <a:cxnLst/>
              <a:rect l="0" t="0" r="0" b="0"/>
              <a:pathLst>
                <a:path w="76201" h="209384">
                  <a:moveTo>
                    <a:pt x="0" y="9524"/>
                  </a:moveTo>
                  <a:lnTo>
                    <a:pt x="0" y="9524"/>
                  </a:lnTo>
                  <a:lnTo>
                    <a:pt x="5056" y="9524"/>
                  </a:lnTo>
                  <a:lnTo>
                    <a:pt x="6545" y="8466"/>
                  </a:lnTo>
                  <a:lnTo>
                    <a:pt x="7538" y="6702"/>
                  </a:lnTo>
                  <a:lnTo>
                    <a:pt x="8200" y="4467"/>
                  </a:lnTo>
                  <a:lnTo>
                    <a:pt x="7584" y="2978"/>
                  </a:lnTo>
                  <a:lnTo>
                    <a:pt x="6114" y="1985"/>
                  </a:lnTo>
                  <a:lnTo>
                    <a:pt x="3" y="0"/>
                  </a:lnTo>
                  <a:lnTo>
                    <a:pt x="5057" y="5056"/>
                  </a:lnTo>
                  <a:lnTo>
                    <a:pt x="7540" y="10360"/>
                  </a:lnTo>
                  <a:lnTo>
                    <a:pt x="10323" y="25509"/>
                  </a:lnTo>
                  <a:lnTo>
                    <a:pt x="15994" y="36015"/>
                  </a:lnTo>
                  <a:lnTo>
                    <a:pt x="26385" y="70223"/>
                  </a:lnTo>
                  <a:lnTo>
                    <a:pt x="35473" y="95323"/>
                  </a:lnTo>
                  <a:lnTo>
                    <a:pt x="37991" y="106924"/>
                  </a:lnTo>
                  <a:lnTo>
                    <a:pt x="53186" y="137410"/>
                  </a:lnTo>
                  <a:lnTo>
                    <a:pt x="57861" y="167097"/>
                  </a:lnTo>
                  <a:lnTo>
                    <a:pt x="64620" y="180742"/>
                  </a:lnTo>
                  <a:lnTo>
                    <a:pt x="66672" y="209383"/>
                  </a:lnTo>
                  <a:lnTo>
                    <a:pt x="76200" y="200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046"/>
            <p:cNvSpPr/>
            <p:nvPr>
              <p:custDataLst>
                <p:tags r:id="rId208"/>
              </p:custDataLst>
            </p:nvPr>
          </p:nvSpPr>
          <p:spPr>
            <a:xfrm>
              <a:off x="8205063" y="409575"/>
              <a:ext cx="138838" cy="66676"/>
            </a:xfrm>
            <a:custGeom>
              <a:avLst/>
              <a:gdLst/>
              <a:ahLst/>
              <a:cxnLst/>
              <a:rect l="0" t="0" r="0" b="0"/>
              <a:pathLst>
                <a:path w="138838" h="66676">
                  <a:moveTo>
                    <a:pt x="5487" y="66675"/>
                  </a:moveTo>
                  <a:lnTo>
                    <a:pt x="5487" y="66675"/>
                  </a:lnTo>
                  <a:lnTo>
                    <a:pt x="431" y="61618"/>
                  </a:lnTo>
                  <a:lnTo>
                    <a:pt x="0" y="60129"/>
                  </a:lnTo>
                  <a:lnTo>
                    <a:pt x="770" y="59136"/>
                  </a:lnTo>
                  <a:lnTo>
                    <a:pt x="5212" y="57266"/>
                  </a:lnTo>
                  <a:lnTo>
                    <a:pt x="13664" y="48959"/>
                  </a:lnTo>
                  <a:lnTo>
                    <a:pt x="28896" y="41343"/>
                  </a:lnTo>
                  <a:lnTo>
                    <a:pt x="39822" y="38002"/>
                  </a:lnTo>
                  <a:lnTo>
                    <a:pt x="49763" y="31839"/>
                  </a:lnTo>
                  <a:lnTo>
                    <a:pt x="93442" y="16873"/>
                  </a:lnTo>
                  <a:lnTo>
                    <a:pt x="108100" y="11702"/>
                  </a:lnTo>
                  <a:lnTo>
                    <a:pt x="125853" y="8753"/>
                  </a:lnTo>
                  <a:lnTo>
                    <a:pt x="1388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7" name="SMARTInkShape-2047"/>
          <p:cNvSpPr/>
          <p:nvPr>
            <p:custDataLst>
              <p:tags r:id="rId2"/>
            </p:custDataLst>
          </p:nvPr>
        </p:nvSpPr>
        <p:spPr>
          <a:xfrm>
            <a:off x="9658350" y="2876550"/>
            <a:ext cx="581026" cy="76022"/>
          </a:xfrm>
          <a:custGeom>
            <a:avLst/>
            <a:gdLst/>
            <a:ahLst/>
            <a:cxnLst/>
            <a:rect l="0" t="0" r="0" b="0"/>
            <a:pathLst>
              <a:path w="581026" h="76022">
                <a:moveTo>
                  <a:pt x="0" y="0"/>
                </a:moveTo>
                <a:lnTo>
                  <a:pt x="0" y="0"/>
                </a:lnTo>
                <a:lnTo>
                  <a:pt x="0" y="9522"/>
                </a:lnTo>
                <a:lnTo>
                  <a:pt x="13257" y="9525"/>
                </a:lnTo>
                <a:lnTo>
                  <a:pt x="19297" y="12347"/>
                </a:lnTo>
                <a:lnTo>
                  <a:pt x="22390" y="14581"/>
                </a:lnTo>
                <a:lnTo>
                  <a:pt x="49108" y="18167"/>
                </a:lnTo>
                <a:lnTo>
                  <a:pt x="87384" y="18934"/>
                </a:lnTo>
                <a:lnTo>
                  <a:pt x="131757" y="25573"/>
                </a:lnTo>
                <a:lnTo>
                  <a:pt x="168743" y="27686"/>
                </a:lnTo>
                <a:lnTo>
                  <a:pt x="207572" y="28311"/>
                </a:lnTo>
                <a:lnTo>
                  <a:pt x="252121" y="29555"/>
                </a:lnTo>
                <a:lnTo>
                  <a:pt x="297776" y="35098"/>
                </a:lnTo>
                <a:lnTo>
                  <a:pt x="339642" y="38269"/>
                </a:lnTo>
                <a:lnTo>
                  <a:pt x="384033" y="44383"/>
                </a:lnTo>
                <a:lnTo>
                  <a:pt x="424467" y="46664"/>
                </a:lnTo>
                <a:lnTo>
                  <a:pt x="470412" y="50257"/>
                </a:lnTo>
                <a:lnTo>
                  <a:pt x="513776" y="56242"/>
                </a:lnTo>
                <a:lnTo>
                  <a:pt x="561203" y="57143"/>
                </a:lnTo>
                <a:lnTo>
                  <a:pt x="561632" y="57146"/>
                </a:lnTo>
                <a:lnTo>
                  <a:pt x="519154" y="56092"/>
                </a:lnTo>
                <a:lnTo>
                  <a:pt x="475628" y="48949"/>
                </a:lnTo>
                <a:lnTo>
                  <a:pt x="436969" y="46828"/>
                </a:lnTo>
                <a:lnTo>
                  <a:pt x="400877" y="41156"/>
                </a:lnTo>
                <a:lnTo>
                  <a:pt x="357138" y="39005"/>
                </a:lnTo>
                <a:lnTo>
                  <a:pt x="311723" y="38368"/>
                </a:lnTo>
                <a:lnTo>
                  <a:pt x="269928" y="38179"/>
                </a:lnTo>
                <a:lnTo>
                  <a:pt x="225558" y="38123"/>
                </a:lnTo>
                <a:lnTo>
                  <a:pt x="185132" y="38107"/>
                </a:lnTo>
                <a:lnTo>
                  <a:pt x="147399" y="38102"/>
                </a:lnTo>
                <a:lnTo>
                  <a:pt x="100902" y="38100"/>
                </a:lnTo>
                <a:lnTo>
                  <a:pt x="74572" y="39158"/>
                </a:lnTo>
                <a:lnTo>
                  <a:pt x="57891" y="47233"/>
                </a:lnTo>
                <a:lnTo>
                  <a:pt x="70431" y="50395"/>
                </a:lnTo>
                <a:lnTo>
                  <a:pt x="81044" y="54148"/>
                </a:lnTo>
                <a:lnTo>
                  <a:pt x="121458" y="56754"/>
                </a:lnTo>
                <a:lnTo>
                  <a:pt x="156756" y="62089"/>
                </a:lnTo>
                <a:lnTo>
                  <a:pt x="199080" y="65316"/>
                </a:lnTo>
                <a:lnTo>
                  <a:pt x="232414" y="66071"/>
                </a:lnTo>
                <a:lnTo>
                  <a:pt x="267336" y="67465"/>
                </a:lnTo>
                <a:lnTo>
                  <a:pt x="300496" y="71612"/>
                </a:lnTo>
                <a:lnTo>
                  <a:pt x="335697" y="74161"/>
                </a:lnTo>
                <a:lnTo>
                  <a:pt x="371448" y="75294"/>
                </a:lnTo>
                <a:lnTo>
                  <a:pt x="404978" y="75798"/>
                </a:lnTo>
                <a:lnTo>
                  <a:pt x="437517" y="76021"/>
                </a:lnTo>
                <a:lnTo>
                  <a:pt x="469619" y="75062"/>
                </a:lnTo>
                <a:lnTo>
                  <a:pt x="501525" y="71108"/>
                </a:lnTo>
                <a:lnTo>
                  <a:pt x="533345" y="68645"/>
                </a:lnTo>
                <a:lnTo>
                  <a:pt x="581025" y="666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SMARTInkShape-2048"/>
          <p:cNvSpPr/>
          <p:nvPr>
            <p:custDataLst>
              <p:tags r:id="rId3"/>
            </p:custDataLst>
          </p:nvPr>
        </p:nvSpPr>
        <p:spPr>
          <a:xfrm>
            <a:off x="1592125" y="1143000"/>
            <a:ext cx="958440" cy="75808"/>
          </a:xfrm>
          <a:custGeom>
            <a:avLst/>
            <a:gdLst/>
            <a:ahLst/>
            <a:cxnLst/>
            <a:rect l="0" t="0" r="0" b="0"/>
            <a:pathLst>
              <a:path w="958440" h="75808">
                <a:moveTo>
                  <a:pt x="27125" y="66675"/>
                </a:moveTo>
                <a:lnTo>
                  <a:pt x="27125" y="66675"/>
                </a:lnTo>
                <a:lnTo>
                  <a:pt x="22069" y="66675"/>
                </a:lnTo>
                <a:lnTo>
                  <a:pt x="20579" y="67733"/>
                </a:lnTo>
                <a:lnTo>
                  <a:pt x="19586" y="69497"/>
                </a:lnTo>
                <a:lnTo>
                  <a:pt x="18924" y="71731"/>
                </a:lnTo>
                <a:lnTo>
                  <a:pt x="17424" y="73221"/>
                </a:lnTo>
                <a:lnTo>
                  <a:pt x="9515" y="75807"/>
                </a:lnTo>
                <a:lnTo>
                  <a:pt x="0" y="67964"/>
                </a:lnTo>
                <a:lnTo>
                  <a:pt x="575" y="66476"/>
                </a:lnTo>
                <a:lnTo>
                  <a:pt x="4036" y="62001"/>
                </a:lnTo>
                <a:lnTo>
                  <a:pt x="9102" y="59306"/>
                </a:lnTo>
                <a:lnTo>
                  <a:pt x="25144" y="57434"/>
                </a:lnTo>
                <a:lnTo>
                  <a:pt x="66863" y="56117"/>
                </a:lnTo>
                <a:lnTo>
                  <a:pt x="106471" y="49616"/>
                </a:lnTo>
                <a:lnTo>
                  <a:pt x="142357" y="48215"/>
                </a:lnTo>
                <a:lnTo>
                  <a:pt x="182623" y="44978"/>
                </a:lnTo>
                <a:lnTo>
                  <a:pt x="213710" y="41157"/>
                </a:lnTo>
                <a:lnTo>
                  <a:pt x="248694" y="39459"/>
                </a:lnTo>
                <a:lnTo>
                  <a:pt x="285408" y="35882"/>
                </a:lnTo>
                <a:lnTo>
                  <a:pt x="323951" y="31822"/>
                </a:lnTo>
                <a:lnTo>
                  <a:pt x="365775" y="30018"/>
                </a:lnTo>
                <a:lnTo>
                  <a:pt x="406236" y="26394"/>
                </a:lnTo>
                <a:lnTo>
                  <a:pt x="446444" y="22314"/>
                </a:lnTo>
                <a:lnTo>
                  <a:pt x="489008" y="20501"/>
                </a:lnTo>
                <a:lnTo>
                  <a:pt x="532620" y="16873"/>
                </a:lnTo>
                <a:lnTo>
                  <a:pt x="575640" y="12790"/>
                </a:lnTo>
                <a:lnTo>
                  <a:pt x="615926" y="10976"/>
                </a:lnTo>
                <a:lnTo>
                  <a:pt x="654998" y="7348"/>
                </a:lnTo>
                <a:lnTo>
                  <a:pt x="693529" y="3266"/>
                </a:lnTo>
                <a:lnTo>
                  <a:pt x="731822" y="1451"/>
                </a:lnTo>
                <a:lnTo>
                  <a:pt x="767184" y="645"/>
                </a:lnTo>
                <a:lnTo>
                  <a:pt x="814021" y="191"/>
                </a:lnTo>
                <a:lnTo>
                  <a:pt x="851888" y="57"/>
                </a:lnTo>
                <a:lnTo>
                  <a:pt x="898184" y="11"/>
                </a:lnTo>
                <a:lnTo>
                  <a:pt x="941801" y="1"/>
                </a:lnTo>
                <a:lnTo>
                  <a:pt x="958439" y="0"/>
                </a:lnTo>
                <a:lnTo>
                  <a:pt x="915896" y="2822"/>
                </a:lnTo>
                <a:lnTo>
                  <a:pt x="875432" y="8201"/>
                </a:lnTo>
                <a:lnTo>
                  <a:pt x="836335" y="9132"/>
                </a:lnTo>
                <a:lnTo>
                  <a:pt x="803757" y="9351"/>
                </a:lnTo>
                <a:lnTo>
                  <a:pt x="768111" y="9447"/>
                </a:lnTo>
                <a:lnTo>
                  <a:pt x="731102" y="9491"/>
                </a:lnTo>
                <a:lnTo>
                  <a:pt x="693487" y="12332"/>
                </a:lnTo>
                <a:lnTo>
                  <a:pt x="655602" y="16064"/>
                </a:lnTo>
                <a:lnTo>
                  <a:pt x="617598" y="17723"/>
                </a:lnTo>
                <a:lnTo>
                  <a:pt x="576719" y="21282"/>
                </a:lnTo>
                <a:lnTo>
                  <a:pt x="534914" y="25334"/>
                </a:lnTo>
                <a:lnTo>
                  <a:pt x="495167" y="27134"/>
                </a:lnTo>
                <a:lnTo>
                  <a:pt x="459158" y="30757"/>
                </a:lnTo>
                <a:lnTo>
                  <a:pt x="425514" y="34836"/>
                </a:lnTo>
                <a:lnTo>
                  <a:pt x="392923" y="36650"/>
                </a:lnTo>
                <a:lnTo>
                  <a:pt x="349881" y="42727"/>
                </a:lnTo>
                <a:lnTo>
                  <a:pt x="305015" y="46657"/>
                </a:lnTo>
                <a:lnTo>
                  <a:pt x="260497" y="47540"/>
                </a:lnTo>
                <a:lnTo>
                  <a:pt x="237729" y="47622"/>
                </a:lnTo>
                <a:lnTo>
                  <a:pt x="279508" y="47625"/>
                </a:lnTo>
                <a:lnTo>
                  <a:pt x="323023" y="47625"/>
                </a:lnTo>
                <a:lnTo>
                  <a:pt x="368227" y="41079"/>
                </a:lnTo>
                <a:lnTo>
                  <a:pt x="406417" y="38983"/>
                </a:lnTo>
                <a:lnTo>
                  <a:pt x="451834" y="37303"/>
                </a:lnTo>
                <a:lnTo>
                  <a:pt x="486818" y="33160"/>
                </a:lnTo>
                <a:lnTo>
                  <a:pt x="520711" y="30613"/>
                </a:lnTo>
                <a:lnTo>
                  <a:pt x="554471" y="29481"/>
                </a:lnTo>
                <a:lnTo>
                  <a:pt x="590643" y="28977"/>
                </a:lnTo>
                <a:lnTo>
                  <a:pt x="636594" y="23638"/>
                </a:lnTo>
                <a:lnTo>
                  <a:pt x="682077" y="20409"/>
                </a:lnTo>
                <a:lnTo>
                  <a:pt x="729644" y="19318"/>
                </a:lnTo>
                <a:lnTo>
                  <a:pt x="774237" y="19085"/>
                </a:lnTo>
                <a:lnTo>
                  <a:pt x="787818" y="19053"/>
                </a:lnTo>
                <a:lnTo>
                  <a:pt x="749054" y="19050"/>
                </a:lnTo>
                <a:lnTo>
                  <a:pt x="721866" y="21872"/>
                </a:lnTo>
                <a:lnTo>
                  <a:pt x="688058" y="26589"/>
                </a:lnTo>
                <a:lnTo>
                  <a:pt x="644526" y="30809"/>
                </a:lnTo>
                <a:lnTo>
                  <a:pt x="598114" y="38762"/>
                </a:lnTo>
                <a:lnTo>
                  <a:pt x="550849" y="44999"/>
                </a:lnTo>
                <a:lnTo>
                  <a:pt x="503330" y="49669"/>
                </a:lnTo>
                <a:lnTo>
                  <a:pt x="458559" y="54933"/>
                </a:lnTo>
                <a:lnTo>
                  <a:pt x="421305" y="59315"/>
                </a:lnTo>
                <a:lnTo>
                  <a:pt x="380272" y="65221"/>
                </a:lnTo>
                <a:lnTo>
                  <a:pt x="341835" y="66664"/>
                </a:lnTo>
                <a:lnTo>
                  <a:pt x="382883" y="66675"/>
                </a:lnTo>
                <a:lnTo>
                  <a:pt x="423365" y="66675"/>
                </a:lnTo>
                <a:lnTo>
                  <a:pt x="459677" y="66675"/>
                </a:lnTo>
                <a:lnTo>
                  <a:pt x="502304" y="66675"/>
                </a:lnTo>
                <a:lnTo>
                  <a:pt x="548449" y="61619"/>
                </a:lnTo>
                <a:lnTo>
                  <a:pt x="590578" y="58474"/>
                </a:lnTo>
                <a:lnTo>
                  <a:pt x="634929" y="52486"/>
                </a:lnTo>
                <a:lnTo>
                  <a:pt x="681584" y="44009"/>
                </a:lnTo>
                <a:lnTo>
                  <a:pt x="71292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SMARTInkShape-2049"/>
          <p:cNvSpPr/>
          <p:nvPr>
            <p:custDataLst>
              <p:tags r:id="rId4"/>
            </p:custDataLst>
          </p:nvPr>
        </p:nvSpPr>
        <p:spPr>
          <a:xfrm>
            <a:off x="3372296" y="1028700"/>
            <a:ext cx="571055" cy="57150"/>
          </a:xfrm>
          <a:custGeom>
            <a:avLst/>
            <a:gdLst/>
            <a:ahLst/>
            <a:cxnLst/>
            <a:rect l="0" t="0" r="0" b="0"/>
            <a:pathLst>
              <a:path w="571055" h="57150">
                <a:moveTo>
                  <a:pt x="56704" y="0"/>
                </a:moveTo>
                <a:lnTo>
                  <a:pt x="56704" y="0"/>
                </a:lnTo>
                <a:lnTo>
                  <a:pt x="31265" y="10361"/>
                </a:lnTo>
                <a:lnTo>
                  <a:pt x="23173" y="15188"/>
                </a:lnTo>
                <a:lnTo>
                  <a:pt x="11144" y="18541"/>
                </a:lnTo>
                <a:lnTo>
                  <a:pt x="0" y="19037"/>
                </a:lnTo>
                <a:lnTo>
                  <a:pt x="46108" y="19050"/>
                </a:lnTo>
                <a:lnTo>
                  <a:pt x="86392" y="19050"/>
                </a:lnTo>
                <a:lnTo>
                  <a:pt x="126421" y="19050"/>
                </a:lnTo>
                <a:lnTo>
                  <a:pt x="162380" y="19050"/>
                </a:lnTo>
                <a:lnTo>
                  <a:pt x="199846" y="19050"/>
                </a:lnTo>
                <a:lnTo>
                  <a:pt x="237758" y="19050"/>
                </a:lnTo>
                <a:lnTo>
                  <a:pt x="283438" y="19050"/>
                </a:lnTo>
                <a:lnTo>
                  <a:pt x="329581" y="19050"/>
                </a:lnTo>
                <a:lnTo>
                  <a:pt x="370367" y="19050"/>
                </a:lnTo>
                <a:lnTo>
                  <a:pt x="416450" y="19050"/>
                </a:lnTo>
                <a:lnTo>
                  <a:pt x="433053" y="17992"/>
                </a:lnTo>
                <a:lnTo>
                  <a:pt x="465576" y="9641"/>
                </a:lnTo>
                <a:lnTo>
                  <a:pt x="438814" y="9528"/>
                </a:lnTo>
                <a:lnTo>
                  <a:pt x="397541" y="17726"/>
                </a:lnTo>
                <a:lnTo>
                  <a:pt x="353492" y="18789"/>
                </a:lnTo>
                <a:lnTo>
                  <a:pt x="316562" y="18973"/>
                </a:lnTo>
                <a:lnTo>
                  <a:pt x="278808" y="19027"/>
                </a:lnTo>
                <a:lnTo>
                  <a:pt x="240811" y="20101"/>
                </a:lnTo>
                <a:lnTo>
                  <a:pt x="202741" y="25594"/>
                </a:lnTo>
                <a:lnTo>
                  <a:pt x="165709" y="28750"/>
                </a:lnTo>
                <a:lnTo>
                  <a:pt x="124214" y="35940"/>
                </a:lnTo>
                <a:lnTo>
                  <a:pt x="77981" y="44361"/>
                </a:lnTo>
                <a:lnTo>
                  <a:pt x="45619" y="48397"/>
                </a:lnTo>
                <a:lnTo>
                  <a:pt x="42964" y="50256"/>
                </a:lnTo>
                <a:lnTo>
                  <a:pt x="37965" y="56747"/>
                </a:lnTo>
                <a:lnTo>
                  <a:pt x="80474" y="57143"/>
                </a:lnTo>
                <a:lnTo>
                  <a:pt x="117609" y="57149"/>
                </a:lnTo>
                <a:lnTo>
                  <a:pt x="153067" y="54327"/>
                </a:lnTo>
                <a:lnTo>
                  <a:pt x="193206" y="49611"/>
                </a:lnTo>
                <a:lnTo>
                  <a:pt x="238613" y="48213"/>
                </a:lnTo>
                <a:lnTo>
                  <a:pt x="285581" y="44977"/>
                </a:lnTo>
                <a:lnTo>
                  <a:pt x="333011" y="40138"/>
                </a:lnTo>
                <a:lnTo>
                  <a:pt x="377756" y="35882"/>
                </a:lnTo>
                <a:lnTo>
                  <a:pt x="417825" y="30740"/>
                </a:lnTo>
                <a:lnTo>
                  <a:pt x="464234" y="29003"/>
                </a:lnTo>
                <a:lnTo>
                  <a:pt x="510812" y="25809"/>
                </a:lnTo>
                <a:lnTo>
                  <a:pt x="544189" y="19940"/>
                </a:lnTo>
                <a:lnTo>
                  <a:pt x="553117" y="19446"/>
                </a:lnTo>
                <a:lnTo>
                  <a:pt x="560612" y="16404"/>
                </a:lnTo>
                <a:lnTo>
                  <a:pt x="571054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4" name="SMARTInkShape-Group463"/>
          <p:cNvGrpSpPr/>
          <p:nvPr/>
        </p:nvGrpSpPr>
        <p:grpSpPr>
          <a:xfrm>
            <a:off x="449164" y="2809885"/>
            <a:ext cx="11571387" cy="628641"/>
            <a:chOff x="449164" y="2809885"/>
            <a:chExt cx="11571387" cy="628641"/>
          </a:xfrm>
        </p:grpSpPr>
        <p:sp>
          <p:nvSpPr>
            <p:cNvPr id="880" name="SMARTInkShape-2050"/>
            <p:cNvSpPr/>
            <p:nvPr>
              <p:custDataLst>
                <p:tags r:id="rId189"/>
              </p:custDataLst>
            </p:nvPr>
          </p:nvSpPr>
          <p:spPr>
            <a:xfrm>
              <a:off x="590550" y="2809885"/>
              <a:ext cx="11430001" cy="628641"/>
            </a:xfrm>
            <a:custGeom>
              <a:avLst/>
              <a:gdLst/>
              <a:ahLst/>
              <a:cxnLst/>
              <a:rect l="0" t="0" r="0" b="0"/>
              <a:pathLst>
                <a:path w="11430001" h="628641">
                  <a:moveTo>
                    <a:pt x="0" y="85715"/>
                  </a:moveTo>
                  <a:lnTo>
                    <a:pt x="0" y="85715"/>
                  </a:lnTo>
                  <a:lnTo>
                    <a:pt x="40704" y="85715"/>
                  </a:lnTo>
                  <a:lnTo>
                    <a:pt x="82221" y="85715"/>
                  </a:lnTo>
                  <a:lnTo>
                    <a:pt x="115489" y="91203"/>
                  </a:lnTo>
                  <a:lnTo>
                    <a:pt x="155457" y="87113"/>
                  </a:lnTo>
                  <a:lnTo>
                    <a:pt x="191406" y="86129"/>
                  </a:lnTo>
                  <a:lnTo>
                    <a:pt x="228868" y="83015"/>
                  </a:lnTo>
                  <a:lnTo>
                    <a:pt x="269602" y="78212"/>
                  </a:lnTo>
                  <a:lnTo>
                    <a:pt x="312363" y="76789"/>
                  </a:lnTo>
                  <a:lnTo>
                    <a:pt x="357488" y="76368"/>
                  </a:lnTo>
                  <a:lnTo>
                    <a:pt x="391717" y="75211"/>
                  </a:lnTo>
                  <a:lnTo>
                    <a:pt x="424569" y="71169"/>
                  </a:lnTo>
                  <a:lnTo>
                    <a:pt x="459630" y="68666"/>
                  </a:lnTo>
                  <a:lnTo>
                    <a:pt x="497439" y="67554"/>
                  </a:lnTo>
                  <a:lnTo>
                    <a:pt x="538936" y="67061"/>
                  </a:lnTo>
                  <a:lnTo>
                    <a:pt x="582075" y="66841"/>
                  </a:lnTo>
                  <a:lnTo>
                    <a:pt x="625941" y="65685"/>
                  </a:lnTo>
                  <a:lnTo>
                    <a:pt x="670132" y="61644"/>
                  </a:lnTo>
                  <a:lnTo>
                    <a:pt x="717289" y="59141"/>
                  </a:lnTo>
                  <a:lnTo>
                    <a:pt x="741718" y="58474"/>
                  </a:lnTo>
                  <a:lnTo>
                    <a:pt x="768587" y="58029"/>
                  </a:lnTo>
                  <a:lnTo>
                    <a:pt x="797083" y="57733"/>
                  </a:lnTo>
                  <a:lnTo>
                    <a:pt x="826664" y="57536"/>
                  </a:lnTo>
                  <a:lnTo>
                    <a:pt x="854851" y="56345"/>
                  </a:lnTo>
                  <a:lnTo>
                    <a:pt x="882109" y="54494"/>
                  </a:lnTo>
                  <a:lnTo>
                    <a:pt x="908748" y="52201"/>
                  </a:lnTo>
                  <a:lnTo>
                    <a:pt x="937090" y="50672"/>
                  </a:lnTo>
                  <a:lnTo>
                    <a:pt x="966568" y="49653"/>
                  </a:lnTo>
                  <a:lnTo>
                    <a:pt x="996804" y="48974"/>
                  </a:lnTo>
                  <a:lnTo>
                    <a:pt x="1027544" y="47462"/>
                  </a:lnTo>
                  <a:lnTo>
                    <a:pt x="1058621" y="45397"/>
                  </a:lnTo>
                  <a:lnTo>
                    <a:pt x="1089922" y="42962"/>
                  </a:lnTo>
                  <a:lnTo>
                    <a:pt x="1120315" y="41337"/>
                  </a:lnTo>
                  <a:lnTo>
                    <a:pt x="1150102" y="40255"/>
                  </a:lnTo>
                  <a:lnTo>
                    <a:pt x="1179484" y="39534"/>
                  </a:lnTo>
                  <a:lnTo>
                    <a:pt x="1210715" y="39053"/>
                  </a:lnTo>
                  <a:lnTo>
                    <a:pt x="1243176" y="38732"/>
                  </a:lnTo>
                  <a:lnTo>
                    <a:pt x="1276459" y="38518"/>
                  </a:lnTo>
                  <a:lnTo>
                    <a:pt x="1309231" y="37317"/>
                  </a:lnTo>
                  <a:lnTo>
                    <a:pt x="1341662" y="35458"/>
                  </a:lnTo>
                  <a:lnTo>
                    <a:pt x="1373867" y="33160"/>
                  </a:lnTo>
                  <a:lnTo>
                    <a:pt x="1408036" y="31628"/>
                  </a:lnTo>
                  <a:lnTo>
                    <a:pt x="1443516" y="30607"/>
                  </a:lnTo>
                  <a:lnTo>
                    <a:pt x="1479869" y="29927"/>
                  </a:lnTo>
                  <a:lnTo>
                    <a:pt x="1514688" y="29473"/>
                  </a:lnTo>
                  <a:lnTo>
                    <a:pt x="1548483" y="29170"/>
                  </a:lnTo>
                  <a:lnTo>
                    <a:pt x="1581597" y="28969"/>
                  </a:lnTo>
                  <a:lnTo>
                    <a:pt x="1615315" y="28834"/>
                  </a:lnTo>
                  <a:lnTo>
                    <a:pt x="1649435" y="28745"/>
                  </a:lnTo>
                  <a:lnTo>
                    <a:pt x="1683823" y="28685"/>
                  </a:lnTo>
                  <a:lnTo>
                    <a:pt x="1719449" y="28645"/>
                  </a:lnTo>
                  <a:lnTo>
                    <a:pt x="1755899" y="28618"/>
                  </a:lnTo>
                  <a:lnTo>
                    <a:pt x="1792900" y="28600"/>
                  </a:lnTo>
                  <a:lnTo>
                    <a:pt x="1830266" y="27530"/>
                  </a:lnTo>
                  <a:lnTo>
                    <a:pt x="1867877" y="25759"/>
                  </a:lnTo>
                  <a:lnTo>
                    <a:pt x="1905652" y="23519"/>
                  </a:lnTo>
                  <a:lnTo>
                    <a:pt x="1944593" y="22026"/>
                  </a:lnTo>
                  <a:lnTo>
                    <a:pt x="1984312" y="21031"/>
                  </a:lnTo>
                  <a:lnTo>
                    <a:pt x="2024550" y="20367"/>
                  </a:lnTo>
                  <a:lnTo>
                    <a:pt x="2066191" y="19925"/>
                  </a:lnTo>
                  <a:lnTo>
                    <a:pt x="2108769" y="19630"/>
                  </a:lnTo>
                  <a:lnTo>
                    <a:pt x="2151971" y="19433"/>
                  </a:lnTo>
                  <a:lnTo>
                    <a:pt x="2195589" y="18244"/>
                  </a:lnTo>
                  <a:lnTo>
                    <a:pt x="2239484" y="16393"/>
                  </a:lnTo>
                  <a:lnTo>
                    <a:pt x="2283565" y="14100"/>
                  </a:lnTo>
                  <a:lnTo>
                    <a:pt x="2326710" y="12572"/>
                  </a:lnTo>
                  <a:lnTo>
                    <a:pt x="2369232" y="11553"/>
                  </a:lnTo>
                  <a:lnTo>
                    <a:pt x="2411338" y="10873"/>
                  </a:lnTo>
                  <a:lnTo>
                    <a:pt x="2454225" y="10420"/>
                  </a:lnTo>
                  <a:lnTo>
                    <a:pt x="2497634" y="10119"/>
                  </a:lnTo>
                  <a:lnTo>
                    <a:pt x="2541389" y="9917"/>
                  </a:lnTo>
                  <a:lnTo>
                    <a:pt x="2585376" y="9783"/>
                  </a:lnTo>
                  <a:lnTo>
                    <a:pt x="2629518" y="9694"/>
                  </a:lnTo>
                  <a:lnTo>
                    <a:pt x="2673761" y="9634"/>
                  </a:lnTo>
                  <a:lnTo>
                    <a:pt x="2718074" y="8536"/>
                  </a:lnTo>
                  <a:lnTo>
                    <a:pt x="2762433" y="6746"/>
                  </a:lnTo>
                  <a:lnTo>
                    <a:pt x="2806822" y="4494"/>
                  </a:lnTo>
                  <a:lnTo>
                    <a:pt x="2852289" y="2992"/>
                  </a:lnTo>
                  <a:lnTo>
                    <a:pt x="2898476" y="1991"/>
                  </a:lnTo>
                  <a:lnTo>
                    <a:pt x="2945143" y="1324"/>
                  </a:lnTo>
                  <a:lnTo>
                    <a:pt x="2992129" y="879"/>
                  </a:lnTo>
                  <a:lnTo>
                    <a:pt x="3039327" y="583"/>
                  </a:lnTo>
                  <a:lnTo>
                    <a:pt x="3086668" y="386"/>
                  </a:lnTo>
                  <a:lnTo>
                    <a:pt x="3134104" y="254"/>
                  </a:lnTo>
                  <a:lnTo>
                    <a:pt x="3181602" y="166"/>
                  </a:lnTo>
                  <a:lnTo>
                    <a:pt x="3229143" y="107"/>
                  </a:lnTo>
                  <a:lnTo>
                    <a:pt x="3275654" y="68"/>
                  </a:lnTo>
                  <a:lnTo>
                    <a:pt x="3321477" y="42"/>
                  </a:lnTo>
                  <a:lnTo>
                    <a:pt x="3366844" y="25"/>
                  </a:lnTo>
                  <a:lnTo>
                    <a:pt x="3414021" y="13"/>
                  </a:lnTo>
                  <a:lnTo>
                    <a:pt x="3462405" y="5"/>
                  </a:lnTo>
                  <a:lnTo>
                    <a:pt x="3511595" y="0"/>
                  </a:lnTo>
                  <a:lnTo>
                    <a:pt x="3562380" y="1055"/>
                  </a:lnTo>
                  <a:lnTo>
                    <a:pt x="3614229" y="2817"/>
                  </a:lnTo>
                  <a:lnTo>
                    <a:pt x="3666786" y="5050"/>
                  </a:lnTo>
                  <a:lnTo>
                    <a:pt x="3719816" y="6538"/>
                  </a:lnTo>
                  <a:lnTo>
                    <a:pt x="3773160" y="7530"/>
                  </a:lnTo>
                  <a:lnTo>
                    <a:pt x="3826715" y="8192"/>
                  </a:lnTo>
                  <a:lnTo>
                    <a:pt x="3878294" y="8633"/>
                  </a:lnTo>
                  <a:lnTo>
                    <a:pt x="3928554" y="8927"/>
                  </a:lnTo>
                  <a:lnTo>
                    <a:pt x="3977936" y="9123"/>
                  </a:lnTo>
                  <a:lnTo>
                    <a:pt x="4027791" y="9254"/>
                  </a:lnTo>
                  <a:lnTo>
                    <a:pt x="4077960" y="9341"/>
                  </a:lnTo>
                  <a:lnTo>
                    <a:pt x="4128340" y="9399"/>
                  </a:lnTo>
                  <a:lnTo>
                    <a:pt x="4179919" y="10496"/>
                  </a:lnTo>
                  <a:lnTo>
                    <a:pt x="4232296" y="12286"/>
                  </a:lnTo>
                  <a:lnTo>
                    <a:pt x="4285205" y="14537"/>
                  </a:lnTo>
                  <a:lnTo>
                    <a:pt x="4337412" y="16038"/>
                  </a:lnTo>
                  <a:lnTo>
                    <a:pt x="4389150" y="17039"/>
                  </a:lnTo>
                  <a:lnTo>
                    <a:pt x="4440575" y="17706"/>
                  </a:lnTo>
                  <a:lnTo>
                    <a:pt x="4493907" y="19209"/>
                  </a:lnTo>
                  <a:lnTo>
                    <a:pt x="4548514" y="21269"/>
                  </a:lnTo>
                  <a:lnTo>
                    <a:pt x="4603968" y="23701"/>
                  </a:lnTo>
                  <a:lnTo>
                    <a:pt x="4656812" y="25323"/>
                  </a:lnTo>
                  <a:lnTo>
                    <a:pt x="4707916" y="26403"/>
                  </a:lnTo>
                  <a:lnTo>
                    <a:pt x="4757860" y="27124"/>
                  </a:lnTo>
                  <a:lnTo>
                    <a:pt x="4809149" y="28663"/>
                  </a:lnTo>
                  <a:lnTo>
                    <a:pt x="4861333" y="30746"/>
                  </a:lnTo>
                  <a:lnTo>
                    <a:pt x="4914114" y="33195"/>
                  </a:lnTo>
                  <a:lnTo>
                    <a:pt x="4967292" y="35885"/>
                  </a:lnTo>
                  <a:lnTo>
                    <a:pt x="5020737" y="38736"/>
                  </a:lnTo>
                  <a:lnTo>
                    <a:pt x="5074358" y="41696"/>
                  </a:lnTo>
                  <a:lnTo>
                    <a:pt x="5129155" y="43669"/>
                  </a:lnTo>
                  <a:lnTo>
                    <a:pt x="5184737" y="44984"/>
                  </a:lnTo>
                  <a:lnTo>
                    <a:pt x="5240842" y="45861"/>
                  </a:lnTo>
                  <a:lnTo>
                    <a:pt x="5297295" y="47504"/>
                  </a:lnTo>
                  <a:lnTo>
                    <a:pt x="5353980" y="49658"/>
                  </a:lnTo>
                  <a:lnTo>
                    <a:pt x="5410820" y="52152"/>
                  </a:lnTo>
                  <a:lnTo>
                    <a:pt x="5467764" y="54873"/>
                  </a:lnTo>
                  <a:lnTo>
                    <a:pt x="5524776" y="57745"/>
                  </a:lnTo>
                  <a:lnTo>
                    <a:pt x="5581833" y="60719"/>
                  </a:lnTo>
                  <a:lnTo>
                    <a:pt x="5637864" y="63759"/>
                  </a:lnTo>
                  <a:lnTo>
                    <a:pt x="5693209" y="66845"/>
                  </a:lnTo>
                  <a:lnTo>
                    <a:pt x="5748098" y="69960"/>
                  </a:lnTo>
                  <a:lnTo>
                    <a:pt x="5802682" y="73095"/>
                  </a:lnTo>
                  <a:lnTo>
                    <a:pt x="5857064" y="76243"/>
                  </a:lnTo>
                  <a:lnTo>
                    <a:pt x="5911309" y="79401"/>
                  </a:lnTo>
                  <a:lnTo>
                    <a:pt x="5965464" y="83622"/>
                  </a:lnTo>
                  <a:lnTo>
                    <a:pt x="6019559" y="88553"/>
                  </a:lnTo>
                  <a:lnTo>
                    <a:pt x="6073615" y="93957"/>
                  </a:lnTo>
                  <a:lnTo>
                    <a:pt x="6128701" y="98618"/>
                  </a:lnTo>
                  <a:lnTo>
                    <a:pt x="6184476" y="102784"/>
                  </a:lnTo>
                  <a:lnTo>
                    <a:pt x="6240709" y="106619"/>
                  </a:lnTo>
                  <a:lnTo>
                    <a:pt x="6295131" y="110234"/>
                  </a:lnTo>
                  <a:lnTo>
                    <a:pt x="6348346" y="113703"/>
                  </a:lnTo>
                  <a:lnTo>
                    <a:pt x="6400756" y="117074"/>
                  </a:lnTo>
                  <a:lnTo>
                    <a:pt x="6453687" y="120379"/>
                  </a:lnTo>
                  <a:lnTo>
                    <a:pt x="6506966" y="123641"/>
                  </a:lnTo>
                  <a:lnTo>
                    <a:pt x="6560478" y="126874"/>
                  </a:lnTo>
                  <a:lnTo>
                    <a:pt x="6615202" y="130088"/>
                  </a:lnTo>
                  <a:lnTo>
                    <a:pt x="6670735" y="133289"/>
                  </a:lnTo>
                  <a:lnTo>
                    <a:pt x="6726807" y="136480"/>
                  </a:lnTo>
                  <a:lnTo>
                    <a:pt x="6782180" y="140725"/>
                  </a:lnTo>
                  <a:lnTo>
                    <a:pt x="6837086" y="145672"/>
                  </a:lnTo>
                  <a:lnTo>
                    <a:pt x="6891682" y="151086"/>
                  </a:lnTo>
                  <a:lnTo>
                    <a:pt x="6947129" y="155754"/>
                  </a:lnTo>
                  <a:lnTo>
                    <a:pt x="7003145" y="159924"/>
                  </a:lnTo>
                  <a:lnTo>
                    <a:pt x="7059538" y="163763"/>
                  </a:lnTo>
                  <a:lnTo>
                    <a:pt x="7116183" y="168439"/>
                  </a:lnTo>
                  <a:lnTo>
                    <a:pt x="7172997" y="173672"/>
                  </a:lnTo>
                  <a:lnTo>
                    <a:pt x="7229922" y="179278"/>
                  </a:lnTo>
                  <a:lnTo>
                    <a:pt x="7287982" y="184074"/>
                  </a:lnTo>
                  <a:lnTo>
                    <a:pt x="7346797" y="188329"/>
                  </a:lnTo>
                  <a:lnTo>
                    <a:pt x="7406115" y="192224"/>
                  </a:lnTo>
                  <a:lnTo>
                    <a:pt x="7464710" y="196938"/>
                  </a:lnTo>
                  <a:lnTo>
                    <a:pt x="7522823" y="202197"/>
                  </a:lnTo>
                  <a:lnTo>
                    <a:pt x="7580616" y="207819"/>
                  </a:lnTo>
                  <a:lnTo>
                    <a:pt x="7638193" y="212626"/>
                  </a:lnTo>
                  <a:lnTo>
                    <a:pt x="7695629" y="216889"/>
                  </a:lnTo>
                  <a:lnTo>
                    <a:pt x="7752969" y="220790"/>
                  </a:lnTo>
                  <a:lnTo>
                    <a:pt x="7809188" y="225506"/>
                  </a:lnTo>
                  <a:lnTo>
                    <a:pt x="7864659" y="230768"/>
                  </a:lnTo>
                  <a:lnTo>
                    <a:pt x="7919631" y="236392"/>
                  </a:lnTo>
                  <a:lnTo>
                    <a:pt x="7973212" y="242258"/>
                  </a:lnTo>
                  <a:lnTo>
                    <a:pt x="8025867" y="248286"/>
                  </a:lnTo>
                  <a:lnTo>
                    <a:pt x="8077903" y="254420"/>
                  </a:lnTo>
                  <a:lnTo>
                    <a:pt x="8131644" y="260627"/>
                  </a:lnTo>
                  <a:lnTo>
                    <a:pt x="8186520" y="266881"/>
                  </a:lnTo>
                  <a:lnTo>
                    <a:pt x="8242155" y="273168"/>
                  </a:lnTo>
                  <a:lnTo>
                    <a:pt x="8296179" y="279475"/>
                  </a:lnTo>
                  <a:lnTo>
                    <a:pt x="8349128" y="285797"/>
                  </a:lnTo>
                  <a:lnTo>
                    <a:pt x="8401360" y="292128"/>
                  </a:lnTo>
                  <a:lnTo>
                    <a:pt x="8454173" y="298465"/>
                  </a:lnTo>
                  <a:lnTo>
                    <a:pt x="8507375" y="304807"/>
                  </a:lnTo>
                  <a:lnTo>
                    <a:pt x="8560832" y="311151"/>
                  </a:lnTo>
                  <a:lnTo>
                    <a:pt x="8613406" y="317497"/>
                  </a:lnTo>
                  <a:lnTo>
                    <a:pt x="8665387" y="323845"/>
                  </a:lnTo>
                  <a:lnTo>
                    <a:pt x="8716975" y="330193"/>
                  </a:lnTo>
                  <a:lnTo>
                    <a:pt x="8768300" y="336542"/>
                  </a:lnTo>
                  <a:lnTo>
                    <a:pt x="8819450" y="342892"/>
                  </a:lnTo>
                  <a:lnTo>
                    <a:pt x="8870484" y="349241"/>
                  </a:lnTo>
                  <a:lnTo>
                    <a:pt x="8921440" y="354532"/>
                  </a:lnTo>
                  <a:lnTo>
                    <a:pt x="8972343" y="359118"/>
                  </a:lnTo>
                  <a:lnTo>
                    <a:pt x="9023211" y="363234"/>
                  </a:lnTo>
                  <a:lnTo>
                    <a:pt x="9074058" y="368094"/>
                  </a:lnTo>
                  <a:lnTo>
                    <a:pt x="9124889" y="373451"/>
                  </a:lnTo>
                  <a:lnTo>
                    <a:pt x="9175710" y="379139"/>
                  </a:lnTo>
                  <a:lnTo>
                    <a:pt x="9226523" y="385048"/>
                  </a:lnTo>
                  <a:lnTo>
                    <a:pt x="9277331" y="391104"/>
                  </a:lnTo>
                  <a:lnTo>
                    <a:pt x="9328138" y="397257"/>
                  </a:lnTo>
                  <a:lnTo>
                    <a:pt x="9380000" y="403477"/>
                  </a:lnTo>
                  <a:lnTo>
                    <a:pt x="9432566" y="409740"/>
                  </a:lnTo>
                  <a:lnTo>
                    <a:pt x="9485602" y="416031"/>
                  </a:lnTo>
                  <a:lnTo>
                    <a:pt x="9536834" y="422343"/>
                  </a:lnTo>
                  <a:lnTo>
                    <a:pt x="9586865" y="428667"/>
                  </a:lnTo>
                  <a:lnTo>
                    <a:pt x="9636093" y="435000"/>
                  </a:lnTo>
                  <a:lnTo>
                    <a:pt x="9684786" y="441338"/>
                  </a:lnTo>
                  <a:lnTo>
                    <a:pt x="9733124" y="447680"/>
                  </a:lnTo>
                  <a:lnTo>
                    <a:pt x="9781224" y="454025"/>
                  </a:lnTo>
                  <a:lnTo>
                    <a:pt x="9828108" y="460372"/>
                  </a:lnTo>
                  <a:lnTo>
                    <a:pt x="9874179" y="466720"/>
                  </a:lnTo>
                  <a:lnTo>
                    <a:pt x="9919713" y="473068"/>
                  </a:lnTo>
                  <a:lnTo>
                    <a:pt x="9967000" y="478359"/>
                  </a:lnTo>
                  <a:lnTo>
                    <a:pt x="10015459" y="482944"/>
                  </a:lnTo>
                  <a:lnTo>
                    <a:pt x="10064697" y="487059"/>
                  </a:lnTo>
                  <a:lnTo>
                    <a:pt x="10113399" y="491920"/>
                  </a:lnTo>
                  <a:lnTo>
                    <a:pt x="10161740" y="497276"/>
                  </a:lnTo>
                  <a:lnTo>
                    <a:pt x="10209843" y="502964"/>
                  </a:lnTo>
                  <a:lnTo>
                    <a:pt x="10256729" y="508873"/>
                  </a:lnTo>
                  <a:lnTo>
                    <a:pt x="10302803" y="514929"/>
                  </a:lnTo>
                  <a:lnTo>
                    <a:pt x="10348335" y="521082"/>
                  </a:lnTo>
                  <a:lnTo>
                    <a:pt x="10393506" y="526244"/>
                  </a:lnTo>
                  <a:lnTo>
                    <a:pt x="10438436" y="530742"/>
                  </a:lnTo>
                  <a:lnTo>
                    <a:pt x="10483208" y="534800"/>
                  </a:lnTo>
                  <a:lnTo>
                    <a:pt x="10526814" y="539622"/>
                  </a:lnTo>
                  <a:lnTo>
                    <a:pt x="10569641" y="544952"/>
                  </a:lnTo>
                  <a:lnTo>
                    <a:pt x="10611954" y="550623"/>
                  </a:lnTo>
                  <a:lnTo>
                    <a:pt x="10652860" y="555462"/>
                  </a:lnTo>
                  <a:lnTo>
                    <a:pt x="10692832" y="559747"/>
                  </a:lnTo>
                  <a:lnTo>
                    <a:pt x="10732180" y="563661"/>
                  </a:lnTo>
                  <a:lnTo>
                    <a:pt x="10771111" y="568387"/>
                  </a:lnTo>
                  <a:lnTo>
                    <a:pt x="10809765" y="573655"/>
                  </a:lnTo>
                  <a:lnTo>
                    <a:pt x="10848235" y="579283"/>
                  </a:lnTo>
                  <a:lnTo>
                    <a:pt x="10885522" y="584094"/>
                  </a:lnTo>
                  <a:lnTo>
                    <a:pt x="10922025" y="588359"/>
                  </a:lnTo>
                  <a:lnTo>
                    <a:pt x="10958000" y="592261"/>
                  </a:lnTo>
                  <a:lnTo>
                    <a:pt x="10991508" y="595921"/>
                  </a:lnTo>
                  <a:lnTo>
                    <a:pt x="11023373" y="599419"/>
                  </a:lnTo>
                  <a:lnTo>
                    <a:pt x="11054141" y="602809"/>
                  </a:lnTo>
                  <a:lnTo>
                    <a:pt x="11085236" y="606128"/>
                  </a:lnTo>
                  <a:lnTo>
                    <a:pt x="11116549" y="609399"/>
                  </a:lnTo>
                  <a:lnTo>
                    <a:pt x="11148007" y="612637"/>
                  </a:lnTo>
                  <a:lnTo>
                    <a:pt x="11177446" y="614797"/>
                  </a:lnTo>
                  <a:lnTo>
                    <a:pt x="11205539" y="616236"/>
                  </a:lnTo>
                  <a:lnTo>
                    <a:pt x="11232735" y="617196"/>
                  </a:lnTo>
                  <a:lnTo>
                    <a:pt x="11259331" y="618894"/>
                  </a:lnTo>
                  <a:lnTo>
                    <a:pt x="11285529" y="621084"/>
                  </a:lnTo>
                  <a:lnTo>
                    <a:pt x="11311461" y="623603"/>
                  </a:lnTo>
                  <a:lnTo>
                    <a:pt x="11336157" y="625282"/>
                  </a:lnTo>
                  <a:lnTo>
                    <a:pt x="11383352" y="627147"/>
                  </a:lnTo>
                  <a:lnTo>
                    <a:pt x="11430000" y="62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2051"/>
            <p:cNvSpPr/>
            <p:nvPr>
              <p:custDataLst>
                <p:tags r:id="rId190"/>
              </p:custDataLst>
            </p:nvPr>
          </p:nvSpPr>
          <p:spPr>
            <a:xfrm>
              <a:off x="600075" y="3181350"/>
              <a:ext cx="123826" cy="180818"/>
            </a:xfrm>
            <a:custGeom>
              <a:avLst/>
              <a:gdLst/>
              <a:ahLst/>
              <a:cxnLst/>
              <a:rect l="0" t="0" r="0" b="0"/>
              <a:pathLst>
                <a:path w="123826" h="180818">
                  <a:moveTo>
                    <a:pt x="0" y="38100"/>
                  </a:moveTo>
                  <a:lnTo>
                    <a:pt x="0" y="38100"/>
                  </a:lnTo>
                  <a:lnTo>
                    <a:pt x="0" y="28585"/>
                  </a:lnTo>
                  <a:lnTo>
                    <a:pt x="0" y="36777"/>
                  </a:lnTo>
                  <a:lnTo>
                    <a:pt x="1058" y="37218"/>
                  </a:lnTo>
                  <a:lnTo>
                    <a:pt x="5056" y="37708"/>
                  </a:lnTo>
                  <a:lnTo>
                    <a:pt x="6546" y="38897"/>
                  </a:lnTo>
                  <a:lnTo>
                    <a:pt x="8201" y="43040"/>
                  </a:lnTo>
                  <a:lnTo>
                    <a:pt x="10506" y="63603"/>
                  </a:lnTo>
                  <a:lnTo>
                    <a:pt x="17049" y="76221"/>
                  </a:lnTo>
                  <a:lnTo>
                    <a:pt x="17716" y="79389"/>
                  </a:lnTo>
                  <a:lnTo>
                    <a:pt x="25332" y="93136"/>
                  </a:lnTo>
                  <a:lnTo>
                    <a:pt x="28673" y="108147"/>
                  </a:lnTo>
                  <a:lnTo>
                    <a:pt x="35895" y="119767"/>
                  </a:lnTo>
                  <a:lnTo>
                    <a:pt x="43679" y="129913"/>
                  </a:lnTo>
                  <a:lnTo>
                    <a:pt x="52162" y="151072"/>
                  </a:lnTo>
                  <a:lnTo>
                    <a:pt x="54883" y="154690"/>
                  </a:lnTo>
                  <a:lnTo>
                    <a:pt x="62711" y="160839"/>
                  </a:lnTo>
                  <a:lnTo>
                    <a:pt x="74721" y="179175"/>
                  </a:lnTo>
                  <a:lnTo>
                    <a:pt x="78365" y="180175"/>
                  </a:lnTo>
                  <a:lnTo>
                    <a:pt x="84271" y="180817"/>
                  </a:lnTo>
                  <a:lnTo>
                    <a:pt x="90351" y="175872"/>
                  </a:lnTo>
                  <a:lnTo>
                    <a:pt x="93072" y="170593"/>
                  </a:lnTo>
                  <a:lnTo>
                    <a:pt x="93798" y="167704"/>
                  </a:lnTo>
                  <a:lnTo>
                    <a:pt x="95341" y="165778"/>
                  </a:lnTo>
                  <a:lnTo>
                    <a:pt x="99876" y="163637"/>
                  </a:lnTo>
                  <a:lnTo>
                    <a:pt x="101509" y="160950"/>
                  </a:lnTo>
                  <a:lnTo>
                    <a:pt x="106952" y="144250"/>
                  </a:lnTo>
                  <a:lnTo>
                    <a:pt x="109401" y="140617"/>
                  </a:lnTo>
                  <a:lnTo>
                    <a:pt x="112849" y="125390"/>
                  </a:lnTo>
                  <a:lnTo>
                    <a:pt x="114262" y="78010"/>
                  </a:lnTo>
                  <a:lnTo>
                    <a:pt x="123563" y="3209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052"/>
            <p:cNvSpPr/>
            <p:nvPr>
              <p:custDataLst>
                <p:tags r:id="rId191"/>
              </p:custDataLst>
            </p:nvPr>
          </p:nvSpPr>
          <p:spPr>
            <a:xfrm>
              <a:off x="800100" y="3095660"/>
              <a:ext cx="57137" cy="228566"/>
            </a:xfrm>
            <a:custGeom>
              <a:avLst/>
              <a:gdLst/>
              <a:ahLst/>
              <a:cxnLst/>
              <a:rect l="0" t="0" r="0" b="0"/>
              <a:pathLst>
                <a:path w="57137" h="228566">
                  <a:moveTo>
                    <a:pt x="9525" y="19015"/>
                  </a:moveTo>
                  <a:lnTo>
                    <a:pt x="9525" y="19015"/>
                  </a:lnTo>
                  <a:lnTo>
                    <a:pt x="9525" y="0"/>
                  </a:lnTo>
                  <a:lnTo>
                    <a:pt x="47683" y="40945"/>
                  </a:lnTo>
                  <a:lnTo>
                    <a:pt x="54345" y="55146"/>
                  </a:lnTo>
                  <a:lnTo>
                    <a:pt x="56904" y="86353"/>
                  </a:lnTo>
                  <a:lnTo>
                    <a:pt x="57136" y="130179"/>
                  </a:lnTo>
                  <a:lnTo>
                    <a:pt x="56089" y="154489"/>
                  </a:lnTo>
                  <a:lnTo>
                    <a:pt x="52092" y="163187"/>
                  </a:lnTo>
                  <a:lnTo>
                    <a:pt x="19565" y="206867"/>
                  </a:lnTo>
                  <a:lnTo>
                    <a:pt x="0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053"/>
            <p:cNvSpPr/>
            <p:nvPr>
              <p:custDataLst>
                <p:tags r:id="rId192"/>
              </p:custDataLst>
            </p:nvPr>
          </p:nvSpPr>
          <p:spPr>
            <a:xfrm>
              <a:off x="449164" y="3096949"/>
              <a:ext cx="103287" cy="265377"/>
            </a:xfrm>
            <a:custGeom>
              <a:avLst/>
              <a:gdLst/>
              <a:ahLst/>
              <a:cxnLst/>
              <a:rect l="0" t="0" r="0" b="0"/>
              <a:pathLst>
                <a:path w="103287" h="265377">
                  <a:moveTo>
                    <a:pt x="74711" y="8201"/>
                  </a:moveTo>
                  <a:lnTo>
                    <a:pt x="74711" y="8201"/>
                  </a:lnTo>
                  <a:lnTo>
                    <a:pt x="74711" y="0"/>
                  </a:lnTo>
                  <a:lnTo>
                    <a:pt x="74711" y="15194"/>
                  </a:lnTo>
                  <a:lnTo>
                    <a:pt x="73653" y="16038"/>
                  </a:lnTo>
                  <a:lnTo>
                    <a:pt x="69655" y="16976"/>
                  </a:lnTo>
                  <a:lnTo>
                    <a:pt x="68165" y="18284"/>
                  </a:lnTo>
                  <a:lnTo>
                    <a:pt x="66510" y="22560"/>
                  </a:lnTo>
                  <a:lnTo>
                    <a:pt x="65010" y="24124"/>
                  </a:lnTo>
                  <a:lnTo>
                    <a:pt x="60522" y="25861"/>
                  </a:lnTo>
                  <a:lnTo>
                    <a:pt x="54999" y="32278"/>
                  </a:lnTo>
                  <a:lnTo>
                    <a:pt x="27069" y="75595"/>
                  </a:lnTo>
                  <a:lnTo>
                    <a:pt x="12267" y="113267"/>
                  </a:lnTo>
                  <a:lnTo>
                    <a:pt x="1861" y="160544"/>
                  </a:lnTo>
                  <a:lnTo>
                    <a:pt x="0" y="175039"/>
                  </a:lnTo>
                  <a:lnTo>
                    <a:pt x="8299" y="220842"/>
                  </a:lnTo>
                  <a:lnTo>
                    <a:pt x="12739" y="233589"/>
                  </a:lnTo>
                  <a:lnTo>
                    <a:pt x="21062" y="243487"/>
                  </a:lnTo>
                  <a:lnTo>
                    <a:pt x="43653" y="258465"/>
                  </a:lnTo>
                  <a:lnTo>
                    <a:pt x="62216" y="263328"/>
                  </a:lnTo>
                  <a:lnTo>
                    <a:pt x="103286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8" name="SMARTInkShape-Group464"/>
          <p:cNvGrpSpPr/>
          <p:nvPr/>
        </p:nvGrpSpPr>
        <p:grpSpPr>
          <a:xfrm>
            <a:off x="1133475" y="3019556"/>
            <a:ext cx="628651" cy="351849"/>
            <a:chOff x="1133475" y="3019556"/>
            <a:chExt cx="628651" cy="351849"/>
          </a:xfrm>
        </p:grpSpPr>
        <p:sp>
          <p:nvSpPr>
            <p:cNvPr id="885" name="SMARTInkShape-2054"/>
            <p:cNvSpPr/>
            <p:nvPr>
              <p:custDataLst>
                <p:tags r:id="rId186"/>
              </p:custDataLst>
            </p:nvPr>
          </p:nvSpPr>
          <p:spPr>
            <a:xfrm>
              <a:off x="1171575" y="3067050"/>
              <a:ext cx="209551" cy="285751"/>
            </a:xfrm>
            <a:custGeom>
              <a:avLst/>
              <a:gdLst/>
              <a:ahLst/>
              <a:cxnLst/>
              <a:rect l="0" t="0" r="0" b="0"/>
              <a:pathLst>
                <a:path w="209551" h="285751">
                  <a:moveTo>
                    <a:pt x="9525" y="0"/>
                  </a:moveTo>
                  <a:lnTo>
                    <a:pt x="9525" y="0"/>
                  </a:lnTo>
                  <a:lnTo>
                    <a:pt x="1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41289" y="55861"/>
                  </a:lnTo>
                  <a:lnTo>
                    <a:pt x="70047" y="98535"/>
                  </a:lnTo>
                  <a:lnTo>
                    <a:pt x="102615" y="142881"/>
                  </a:lnTo>
                  <a:lnTo>
                    <a:pt x="135075" y="187325"/>
                  </a:lnTo>
                  <a:lnTo>
                    <a:pt x="167307" y="230717"/>
                  </a:lnTo>
                  <a:lnTo>
                    <a:pt x="205309" y="273017"/>
                  </a:lnTo>
                  <a:lnTo>
                    <a:pt x="2095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055"/>
            <p:cNvSpPr/>
            <p:nvPr>
              <p:custDataLst>
                <p:tags r:id="rId187"/>
              </p:custDataLst>
            </p:nvPr>
          </p:nvSpPr>
          <p:spPr>
            <a:xfrm>
              <a:off x="1133475" y="3019556"/>
              <a:ext cx="266701" cy="351849"/>
            </a:xfrm>
            <a:custGeom>
              <a:avLst/>
              <a:gdLst/>
              <a:ahLst/>
              <a:cxnLst/>
              <a:rect l="0" t="0" r="0" b="0"/>
              <a:pathLst>
                <a:path w="266701" h="351849">
                  <a:moveTo>
                    <a:pt x="266700" y="47494"/>
                  </a:moveTo>
                  <a:lnTo>
                    <a:pt x="266700" y="47494"/>
                  </a:lnTo>
                  <a:lnTo>
                    <a:pt x="266700" y="0"/>
                  </a:lnTo>
                  <a:lnTo>
                    <a:pt x="261643" y="4964"/>
                  </a:lnTo>
                  <a:lnTo>
                    <a:pt x="256339" y="7425"/>
                  </a:lnTo>
                  <a:lnTo>
                    <a:pt x="253443" y="8081"/>
                  </a:lnTo>
                  <a:lnTo>
                    <a:pt x="251512" y="9578"/>
                  </a:lnTo>
                  <a:lnTo>
                    <a:pt x="220248" y="55372"/>
                  </a:lnTo>
                  <a:lnTo>
                    <a:pt x="187384" y="99442"/>
                  </a:lnTo>
                  <a:lnTo>
                    <a:pt x="163644" y="143313"/>
                  </a:lnTo>
                  <a:lnTo>
                    <a:pt x="133158" y="190444"/>
                  </a:lnTo>
                  <a:lnTo>
                    <a:pt x="101575" y="231458"/>
                  </a:lnTo>
                  <a:lnTo>
                    <a:pt x="63498" y="278277"/>
                  </a:lnTo>
                  <a:lnTo>
                    <a:pt x="20901" y="324974"/>
                  </a:lnTo>
                  <a:lnTo>
                    <a:pt x="14581" y="332391"/>
                  </a:lnTo>
                  <a:lnTo>
                    <a:pt x="12896" y="335850"/>
                  </a:lnTo>
                  <a:lnTo>
                    <a:pt x="10714" y="338156"/>
                  </a:lnTo>
                  <a:lnTo>
                    <a:pt x="3645" y="342460"/>
                  </a:lnTo>
                  <a:lnTo>
                    <a:pt x="142" y="351848"/>
                  </a:lnTo>
                  <a:lnTo>
                    <a:pt x="0" y="34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056"/>
            <p:cNvSpPr/>
            <p:nvPr>
              <p:custDataLst>
                <p:tags r:id="rId188"/>
              </p:custDataLst>
            </p:nvPr>
          </p:nvSpPr>
          <p:spPr>
            <a:xfrm>
              <a:off x="1533526" y="3162300"/>
              <a:ext cx="228600" cy="104773"/>
            </a:xfrm>
            <a:custGeom>
              <a:avLst/>
              <a:gdLst/>
              <a:ahLst/>
              <a:cxnLst/>
              <a:rect l="0" t="0" r="0" b="0"/>
              <a:pathLst>
                <a:path w="228600" h="104773">
                  <a:moveTo>
                    <a:pt x="19049" y="95250"/>
                  </a:moveTo>
                  <a:lnTo>
                    <a:pt x="19049" y="95250"/>
                  </a:lnTo>
                  <a:lnTo>
                    <a:pt x="9640" y="104658"/>
                  </a:lnTo>
                  <a:lnTo>
                    <a:pt x="394" y="104772"/>
                  </a:lnTo>
                  <a:lnTo>
                    <a:pt x="0" y="71687"/>
                  </a:lnTo>
                  <a:lnTo>
                    <a:pt x="2822" y="66080"/>
                  </a:lnTo>
                  <a:lnTo>
                    <a:pt x="6545" y="60061"/>
                  </a:lnTo>
                  <a:lnTo>
                    <a:pt x="9700" y="50722"/>
                  </a:lnTo>
                  <a:lnTo>
                    <a:pt x="36621" y="20539"/>
                  </a:lnTo>
                  <a:lnTo>
                    <a:pt x="42718" y="19491"/>
                  </a:lnTo>
                  <a:lnTo>
                    <a:pt x="48266" y="22068"/>
                  </a:lnTo>
                  <a:lnTo>
                    <a:pt x="54259" y="25683"/>
                  </a:lnTo>
                  <a:lnTo>
                    <a:pt x="63583" y="28777"/>
                  </a:lnTo>
                  <a:lnTo>
                    <a:pt x="108351" y="70254"/>
                  </a:lnTo>
                  <a:lnTo>
                    <a:pt x="114478" y="73557"/>
                  </a:lnTo>
                  <a:lnTo>
                    <a:pt x="117593" y="74438"/>
                  </a:lnTo>
                  <a:lnTo>
                    <a:pt x="119670" y="76084"/>
                  </a:lnTo>
                  <a:lnTo>
                    <a:pt x="123652" y="82398"/>
                  </a:lnTo>
                  <a:lnTo>
                    <a:pt x="131863" y="85287"/>
                  </a:lnTo>
                  <a:lnTo>
                    <a:pt x="137965" y="85595"/>
                  </a:lnTo>
                  <a:lnTo>
                    <a:pt x="143514" y="82845"/>
                  </a:lnTo>
                  <a:lnTo>
                    <a:pt x="168543" y="61089"/>
                  </a:lnTo>
                  <a:lnTo>
                    <a:pt x="174744" y="58900"/>
                  </a:lnTo>
                  <a:lnTo>
                    <a:pt x="176820" y="57259"/>
                  </a:lnTo>
                  <a:lnTo>
                    <a:pt x="187155" y="41006"/>
                  </a:lnTo>
                  <a:lnTo>
                    <a:pt x="189013" y="34805"/>
                  </a:lnTo>
                  <a:lnTo>
                    <a:pt x="190567" y="32728"/>
                  </a:lnTo>
                  <a:lnTo>
                    <a:pt x="192661" y="31344"/>
                  </a:lnTo>
                  <a:lnTo>
                    <a:pt x="195115" y="30421"/>
                  </a:lnTo>
                  <a:lnTo>
                    <a:pt x="196751" y="28747"/>
                  </a:lnTo>
                  <a:lnTo>
                    <a:pt x="198569" y="24065"/>
                  </a:lnTo>
                  <a:lnTo>
                    <a:pt x="200113" y="22394"/>
                  </a:lnTo>
                  <a:lnTo>
                    <a:pt x="204649" y="20536"/>
                  </a:lnTo>
                  <a:lnTo>
                    <a:pt x="206283" y="18983"/>
                  </a:lnTo>
                  <a:lnTo>
                    <a:pt x="208097" y="14434"/>
                  </a:lnTo>
                  <a:lnTo>
                    <a:pt x="209639" y="12797"/>
                  </a:lnTo>
                  <a:lnTo>
                    <a:pt x="214175" y="10980"/>
                  </a:lnTo>
                  <a:lnTo>
                    <a:pt x="222679" y="9956"/>
                  </a:lnTo>
                  <a:lnTo>
                    <a:pt x="224652" y="8754"/>
                  </a:lnTo>
                  <a:lnTo>
                    <a:pt x="225968" y="6894"/>
                  </a:lnTo>
                  <a:lnTo>
                    <a:pt x="228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465"/>
          <p:cNvGrpSpPr/>
          <p:nvPr/>
        </p:nvGrpSpPr>
        <p:grpSpPr>
          <a:xfrm>
            <a:off x="2011095" y="2895635"/>
            <a:ext cx="1588963" cy="409541"/>
            <a:chOff x="2011095" y="2895635"/>
            <a:chExt cx="1588963" cy="409541"/>
          </a:xfrm>
        </p:grpSpPr>
        <p:sp>
          <p:nvSpPr>
            <p:cNvPr id="889" name="SMARTInkShape-2057"/>
            <p:cNvSpPr/>
            <p:nvPr>
              <p:custDataLst>
                <p:tags r:id="rId178"/>
              </p:custDataLst>
            </p:nvPr>
          </p:nvSpPr>
          <p:spPr>
            <a:xfrm>
              <a:off x="2011095" y="3029674"/>
              <a:ext cx="189176" cy="236840"/>
            </a:xfrm>
            <a:custGeom>
              <a:avLst/>
              <a:gdLst/>
              <a:ahLst/>
              <a:cxnLst/>
              <a:rect l="0" t="0" r="0" b="0"/>
              <a:pathLst>
                <a:path w="189176" h="236840">
                  <a:moveTo>
                    <a:pt x="8205" y="56426"/>
                  </a:moveTo>
                  <a:lnTo>
                    <a:pt x="8205" y="56426"/>
                  </a:lnTo>
                  <a:lnTo>
                    <a:pt x="8205" y="102772"/>
                  </a:lnTo>
                  <a:lnTo>
                    <a:pt x="8205" y="148943"/>
                  </a:lnTo>
                  <a:lnTo>
                    <a:pt x="8205" y="196496"/>
                  </a:lnTo>
                  <a:lnTo>
                    <a:pt x="8205" y="236839"/>
                  </a:lnTo>
                  <a:lnTo>
                    <a:pt x="8205" y="193778"/>
                  </a:lnTo>
                  <a:lnTo>
                    <a:pt x="7147" y="148212"/>
                  </a:lnTo>
                  <a:lnTo>
                    <a:pt x="4" y="103595"/>
                  </a:lnTo>
                  <a:lnTo>
                    <a:pt x="0" y="73465"/>
                  </a:lnTo>
                  <a:lnTo>
                    <a:pt x="7632" y="27919"/>
                  </a:lnTo>
                  <a:lnTo>
                    <a:pt x="8171" y="1719"/>
                  </a:lnTo>
                  <a:lnTo>
                    <a:pt x="9241" y="905"/>
                  </a:lnTo>
                  <a:lnTo>
                    <a:pt x="13251" y="0"/>
                  </a:lnTo>
                  <a:lnTo>
                    <a:pt x="14744" y="817"/>
                  </a:lnTo>
                  <a:lnTo>
                    <a:pt x="15740" y="2420"/>
                  </a:lnTo>
                  <a:lnTo>
                    <a:pt x="16403" y="4547"/>
                  </a:lnTo>
                  <a:lnTo>
                    <a:pt x="32841" y="32403"/>
                  </a:lnTo>
                  <a:lnTo>
                    <a:pt x="46911" y="75557"/>
                  </a:lnTo>
                  <a:lnTo>
                    <a:pt x="68565" y="119931"/>
                  </a:lnTo>
                  <a:lnTo>
                    <a:pt x="99399" y="163318"/>
                  </a:lnTo>
                  <a:lnTo>
                    <a:pt x="125646" y="200987"/>
                  </a:lnTo>
                  <a:lnTo>
                    <a:pt x="132015" y="205342"/>
                  </a:lnTo>
                  <a:lnTo>
                    <a:pt x="138373" y="208336"/>
                  </a:lnTo>
                  <a:lnTo>
                    <a:pt x="144727" y="213194"/>
                  </a:lnTo>
                  <a:lnTo>
                    <a:pt x="147903" y="213855"/>
                  </a:lnTo>
                  <a:lnTo>
                    <a:pt x="151079" y="213237"/>
                  </a:lnTo>
                  <a:lnTo>
                    <a:pt x="157429" y="210786"/>
                  </a:lnTo>
                  <a:lnTo>
                    <a:pt x="166955" y="208349"/>
                  </a:lnTo>
                  <a:lnTo>
                    <a:pt x="173305" y="204028"/>
                  </a:lnTo>
                  <a:lnTo>
                    <a:pt x="176833" y="198580"/>
                  </a:lnTo>
                  <a:lnTo>
                    <a:pt x="188187" y="163113"/>
                  </a:lnTo>
                  <a:lnTo>
                    <a:pt x="189093" y="120512"/>
                  </a:lnTo>
                  <a:lnTo>
                    <a:pt x="189175" y="75510"/>
                  </a:lnTo>
                  <a:lnTo>
                    <a:pt x="188119" y="62791"/>
                  </a:lnTo>
                  <a:lnTo>
                    <a:pt x="179655" y="18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058"/>
            <p:cNvSpPr/>
            <p:nvPr>
              <p:custDataLst>
                <p:tags r:id="rId179"/>
              </p:custDataLst>
            </p:nvPr>
          </p:nvSpPr>
          <p:spPr>
            <a:xfrm>
              <a:off x="2296185" y="2943236"/>
              <a:ext cx="84950" cy="304790"/>
            </a:xfrm>
            <a:custGeom>
              <a:avLst/>
              <a:gdLst/>
              <a:ahLst/>
              <a:cxnLst/>
              <a:rect l="0" t="0" r="0" b="0"/>
              <a:pathLst>
                <a:path w="84950" h="304790">
                  <a:moveTo>
                    <a:pt x="75540" y="19039"/>
                  </a:moveTo>
                  <a:lnTo>
                    <a:pt x="75540" y="19039"/>
                  </a:lnTo>
                  <a:lnTo>
                    <a:pt x="80596" y="19039"/>
                  </a:lnTo>
                  <a:lnTo>
                    <a:pt x="82086" y="17981"/>
                  </a:lnTo>
                  <a:lnTo>
                    <a:pt x="83079" y="16217"/>
                  </a:lnTo>
                  <a:lnTo>
                    <a:pt x="84804" y="9338"/>
                  </a:lnTo>
                  <a:lnTo>
                    <a:pt x="84949" y="4850"/>
                  </a:lnTo>
                  <a:lnTo>
                    <a:pt x="83929" y="3230"/>
                  </a:lnTo>
                  <a:lnTo>
                    <a:pt x="82191" y="2149"/>
                  </a:lnTo>
                  <a:lnTo>
                    <a:pt x="75358" y="273"/>
                  </a:lnTo>
                  <a:lnTo>
                    <a:pt x="61385" y="0"/>
                  </a:lnTo>
                  <a:lnTo>
                    <a:pt x="55843" y="2816"/>
                  </a:lnTo>
                  <a:lnTo>
                    <a:pt x="43662" y="13248"/>
                  </a:lnTo>
                  <a:lnTo>
                    <a:pt x="40206" y="19287"/>
                  </a:lnTo>
                  <a:lnTo>
                    <a:pt x="24344" y="62737"/>
                  </a:lnTo>
                  <a:lnTo>
                    <a:pt x="13020" y="89798"/>
                  </a:lnTo>
                  <a:lnTo>
                    <a:pt x="4356" y="133877"/>
                  </a:lnTo>
                  <a:lnTo>
                    <a:pt x="0" y="173496"/>
                  </a:lnTo>
                  <a:lnTo>
                    <a:pt x="692" y="190345"/>
                  </a:lnTo>
                  <a:lnTo>
                    <a:pt x="11116" y="237920"/>
                  </a:lnTo>
                  <a:lnTo>
                    <a:pt x="25036" y="268780"/>
                  </a:lnTo>
                  <a:lnTo>
                    <a:pt x="31222" y="277496"/>
                  </a:lnTo>
                  <a:lnTo>
                    <a:pt x="61965" y="300445"/>
                  </a:lnTo>
                  <a:lnTo>
                    <a:pt x="75540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059"/>
            <p:cNvSpPr/>
            <p:nvPr>
              <p:custDataLst>
                <p:tags r:id="rId180"/>
              </p:custDataLst>
            </p:nvPr>
          </p:nvSpPr>
          <p:spPr>
            <a:xfrm>
              <a:off x="2495585" y="3039967"/>
              <a:ext cx="219041" cy="169956"/>
            </a:xfrm>
            <a:custGeom>
              <a:avLst/>
              <a:gdLst/>
              <a:ahLst/>
              <a:cxnLst/>
              <a:rect l="0" t="0" r="0" b="0"/>
              <a:pathLst>
                <a:path w="219041" h="169956">
                  <a:moveTo>
                    <a:pt x="9490" y="160433"/>
                  </a:moveTo>
                  <a:lnTo>
                    <a:pt x="9490" y="160433"/>
                  </a:lnTo>
                  <a:lnTo>
                    <a:pt x="0" y="169923"/>
                  </a:lnTo>
                  <a:lnTo>
                    <a:pt x="8169" y="169955"/>
                  </a:lnTo>
                  <a:lnTo>
                    <a:pt x="8609" y="168898"/>
                  </a:lnTo>
                  <a:lnTo>
                    <a:pt x="9374" y="161756"/>
                  </a:lnTo>
                  <a:lnTo>
                    <a:pt x="16013" y="153090"/>
                  </a:lnTo>
                  <a:lnTo>
                    <a:pt x="19184" y="144264"/>
                  </a:lnTo>
                  <a:lnTo>
                    <a:pt x="25298" y="134946"/>
                  </a:lnTo>
                  <a:lnTo>
                    <a:pt x="27579" y="124424"/>
                  </a:lnTo>
                  <a:lnTo>
                    <a:pt x="29314" y="109429"/>
                  </a:lnTo>
                  <a:lnTo>
                    <a:pt x="35002" y="96755"/>
                  </a:lnTo>
                  <a:lnTo>
                    <a:pt x="38216" y="81123"/>
                  </a:lnTo>
                  <a:lnTo>
                    <a:pt x="45425" y="65823"/>
                  </a:lnTo>
                  <a:lnTo>
                    <a:pt x="48623" y="21002"/>
                  </a:lnTo>
                  <a:lnTo>
                    <a:pt x="55788" y="9950"/>
                  </a:lnTo>
                  <a:lnTo>
                    <a:pt x="55172" y="8252"/>
                  </a:lnTo>
                  <a:lnTo>
                    <a:pt x="48797" y="0"/>
                  </a:lnTo>
                  <a:lnTo>
                    <a:pt x="48395" y="561"/>
                  </a:lnTo>
                  <a:lnTo>
                    <a:pt x="46553" y="15402"/>
                  </a:lnTo>
                  <a:lnTo>
                    <a:pt x="41050" y="25268"/>
                  </a:lnTo>
                  <a:lnTo>
                    <a:pt x="38143" y="69359"/>
                  </a:lnTo>
                  <a:lnTo>
                    <a:pt x="39146" y="86646"/>
                  </a:lnTo>
                  <a:lnTo>
                    <a:pt x="45609" y="105327"/>
                  </a:lnTo>
                  <a:lnTo>
                    <a:pt x="50238" y="134024"/>
                  </a:lnTo>
                  <a:lnTo>
                    <a:pt x="55117" y="143404"/>
                  </a:lnTo>
                  <a:lnTo>
                    <a:pt x="82546" y="165901"/>
                  </a:lnTo>
                  <a:lnTo>
                    <a:pt x="92049" y="168756"/>
                  </a:lnTo>
                  <a:lnTo>
                    <a:pt x="98394" y="169424"/>
                  </a:lnTo>
                  <a:lnTo>
                    <a:pt x="104742" y="166898"/>
                  </a:lnTo>
                  <a:lnTo>
                    <a:pt x="111091" y="163306"/>
                  </a:lnTo>
                  <a:lnTo>
                    <a:pt x="120615" y="160226"/>
                  </a:lnTo>
                  <a:lnTo>
                    <a:pt x="136490" y="147288"/>
                  </a:lnTo>
                  <a:lnTo>
                    <a:pt x="155540" y="120443"/>
                  </a:lnTo>
                  <a:lnTo>
                    <a:pt x="159068" y="110557"/>
                  </a:lnTo>
                  <a:lnTo>
                    <a:pt x="173575" y="63139"/>
                  </a:lnTo>
                  <a:lnTo>
                    <a:pt x="178758" y="48349"/>
                  </a:lnTo>
                  <a:lnTo>
                    <a:pt x="180940" y="8082"/>
                  </a:lnTo>
                  <a:lnTo>
                    <a:pt x="180940" y="13104"/>
                  </a:lnTo>
                  <a:lnTo>
                    <a:pt x="178118" y="18401"/>
                  </a:lnTo>
                  <a:lnTo>
                    <a:pt x="175884" y="21295"/>
                  </a:lnTo>
                  <a:lnTo>
                    <a:pt x="173401" y="30155"/>
                  </a:lnTo>
                  <a:lnTo>
                    <a:pt x="171807" y="48033"/>
                  </a:lnTo>
                  <a:lnTo>
                    <a:pt x="180558" y="92039"/>
                  </a:lnTo>
                  <a:lnTo>
                    <a:pt x="183592" y="101108"/>
                  </a:lnTo>
                  <a:lnTo>
                    <a:pt x="187410" y="109725"/>
                  </a:lnTo>
                  <a:lnTo>
                    <a:pt x="190618" y="125417"/>
                  </a:lnTo>
                  <a:lnTo>
                    <a:pt x="197801" y="137241"/>
                  </a:lnTo>
                  <a:lnTo>
                    <a:pt x="203604" y="144128"/>
                  </a:lnTo>
                  <a:lnTo>
                    <a:pt x="209710" y="147895"/>
                  </a:lnTo>
                  <a:lnTo>
                    <a:pt x="212820" y="148899"/>
                  </a:lnTo>
                  <a:lnTo>
                    <a:pt x="214893" y="150627"/>
                  </a:lnTo>
                  <a:lnTo>
                    <a:pt x="219040" y="16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060"/>
            <p:cNvSpPr/>
            <p:nvPr>
              <p:custDataLst>
                <p:tags r:id="rId181"/>
              </p:custDataLst>
            </p:nvPr>
          </p:nvSpPr>
          <p:spPr>
            <a:xfrm>
              <a:off x="2771775" y="321945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0561" y="17900"/>
                  </a:lnTo>
                  <a:lnTo>
                    <a:pt x="27778" y="34774"/>
                  </a:lnTo>
                  <a:lnTo>
                    <a:pt x="12115" y="57141"/>
                  </a:lnTo>
                  <a:lnTo>
                    <a:pt x="9618" y="63496"/>
                  </a:lnTo>
                  <a:lnTo>
                    <a:pt x="3320" y="7302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061"/>
            <p:cNvSpPr/>
            <p:nvPr>
              <p:custDataLst>
                <p:tags r:id="rId182"/>
              </p:custDataLst>
            </p:nvPr>
          </p:nvSpPr>
          <p:spPr>
            <a:xfrm>
              <a:off x="2952798" y="3095636"/>
              <a:ext cx="247603" cy="114251"/>
            </a:xfrm>
            <a:custGeom>
              <a:avLst/>
              <a:gdLst/>
              <a:ahLst/>
              <a:cxnLst/>
              <a:rect l="0" t="0" r="0" b="0"/>
              <a:pathLst>
                <a:path w="247603" h="114251">
                  <a:moveTo>
                    <a:pt x="85677" y="47614"/>
                  </a:moveTo>
                  <a:lnTo>
                    <a:pt x="85677" y="47614"/>
                  </a:lnTo>
                  <a:lnTo>
                    <a:pt x="90733" y="52670"/>
                  </a:lnTo>
                  <a:lnTo>
                    <a:pt x="91165" y="55218"/>
                  </a:lnTo>
                  <a:lnTo>
                    <a:pt x="90394" y="57975"/>
                  </a:lnTo>
                  <a:lnTo>
                    <a:pt x="86609" y="64948"/>
                  </a:lnTo>
                  <a:lnTo>
                    <a:pt x="84803" y="73929"/>
                  </a:lnTo>
                  <a:lnTo>
                    <a:pt x="79185" y="82810"/>
                  </a:lnTo>
                  <a:lnTo>
                    <a:pt x="75993" y="92144"/>
                  </a:lnTo>
                  <a:lnTo>
                    <a:pt x="71495" y="98450"/>
                  </a:lnTo>
                  <a:lnTo>
                    <a:pt x="65968" y="101958"/>
                  </a:lnTo>
                  <a:lnTo>
                    <a:pt x="59985" y="104575"/>
                  </a:lnTo>
                  <a:lnTo>
                    <a:pt x="49420" y="112801"/>
                  </a:lnTo>
                  <a:lnTo>
                    <a:pt x="24303" y="114250"/>
                  </a:lnTo>
                  <a:lnTo>
                    <a:pt x="18536" y="111450"/>
                  </a:lnTo>
                  <a:lnTo>
                    <a:pt x="1806" y="96954"/>
                  </a:lnTo>
                  <a:lnTo>
                    <a:pt x="0" y="63760"/>
                  </a:lnTo>
                  <a:lnTo>
                    <a:pt x="2796" y="57260"/>
                  </a:lnTo>
                  <a:lnTo>
                    <a:pt x="6507" y="50843"/>
                  </a:lnTo>
                  <a:lnTo>
                    <a:pt x="8158" y="44463"/>
                  </a:lnTo>
                  <a:lnTo>
                    <a:pt x="14535" y="38099"/>
                  </a:lnTo>
                  <a:lnTo>
                    <a:pt x="23367" y="32802"/>
                  </a:lnTo>
                  <a:lnTo>
                    <a:pt x="57822" y="21273"/>
                  </a:lnTo>
                  <a:lnTo>
                    <a:pt x="76365" y="16879"/>
                  </a:lnTo>
                  <a:lnTo>
                    <a:pt x="90005" y="12787"/>
                  </a:lnTo>
                  <a:lnTo>
                    <a:pt x="135603" y="8743"/>
                  </a:lnTo>
                  <a:lnTo>
                    <a:pt x="181046" y="897"/>
                  </a:lnTo>
                  <a:lnTo>
                    <a:pt x="226582" y="24"/>
                  </a:lnTo>
                  <a:lnTo>
                    <a:pt x="234671" y="0"/>
                  </a:lnTo>
                  <a:lnTo>
                    <a:pt x="239385" y="2816"/>
                  </a:lnTo>
                  <a:lnTo>
                    <a:pt x="247602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062"/>
            <p:cNvSpPr/>
            <p:nvPr>
              <p:custDataLst>
                <p:tags r:id="rId183"/>
              </p:custDataLst>
            </p:nvPr>
          </p:nvSpPr>
          <p:spPr>
            <a:xfrm>
              <a:off x="3181742" y="2933700"/>
              <a:ext cx="132959" cy="85726"/>
            </a:xfrm>
            <a:custGeom>
              <a:avLst/>
              <a:gdLst/>
              <a:ahLst/>
              <a:cxnLst/>
              <a:rect l="0" t="0" r="0" b="0"/>
              <a:pathLst>
                <a:path w="132959" h="85726">
                  <a:moveTo>
                    <a:pt x="9133" y="9525"/>
                  </a:moveTo>
                  <a:lnTo>
                    <a:pt x="9133" y="9525"/>
                  </a:lnTo>
                  <a:lnTo>
                    <a:pt x="0" y="392"/>
                  </a:lnTo>
                  <a:lnTo>
                    <a:pt x="47253" y="0"/>
                  </a:lnTo>
                  <a:lnTo>
                    <a:pt x="50422" y="0"/>
                  </a:lnTo>
                  <a:lnTo>
                    <a:pt x="56764" y="2822"/>
                  </a:lnTo>
                  <a:lnTo>
                    <a:pt x="63111" y="6546"/>
                  </a:lnTo>
                  <a:lnTo>
                    <a:pt x="69459" y="8201"/>
                  </a:lnTo>
                  <a:lnTo>
                    <a:pt x="71576" y="9701"/>
                  </a:lnTo>
                  <a:lnTo>
                    <a:pt x="72986" y="11758"/>
                  </a:lnTo>
                  <a:lnTo>
                    <a:pt x="75250" y="17610"/>
                  </a:lnTo>
                  <a:lnTo>
                    <a:pt x="75794" y="36346"/>
                  </a:lnTo>
                  <a:lnTo>
                    <a:pt x="69259" y="45358"/>
                  </a:lnTo>
                  <a:lnTo>
                    <a:pt x="66106" y="54244"/>
                  </a:lnTo>
                  <a:lnTo>
                    <a:pt x="59998" y="63580"/>
                  </a:lnTo>
                  <a:lnTo>
                    <a:pt x="58198" y="69886"/>
                  </a:lnTo>
                  <a:lnTo>
                    <a:pt x="56660" y="71990"/>
                  </a:lnTo>
                  <a:lnTo>
                    <a:pt x="54576" y="73394"/>
                  </a:lnTo>
                  <a:lnTo>
                    <a:pt x="52128" y="74329"/>
                  </a:lnTo>
                  <a:lnTo>
                    <a:pt x="50496" y="76011"/>
                  </a:lnTo>
                  <a:lnTo>
                    <a:pt x="47271" y="85594"/>
                  </a:lnTo>
                  <a:lnTo>
                    <a:pt x="92930" y="85725"/>
                  </a:lnTo>
                  <a:lnTo>
                    <a:pt x="101409" y="84667"/>
                  </a:lnTo>
                  <a:lnTo>
                    <a:pt x="1329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063"/>
            <p:cNvSpPr/>
            <p:nvPr>
              <p:custDataLst>
                <p:tags r:id="rId184"/>
              </p:custDataLst>
            </p:nvPr>
          </p:nvSpPr>
          <p:spPr>
            <a:xfrm>
              <a:off x="3390900" y="2895635"/>
              <a:ext cx="84296" cy="323816"/>
            </a:xfrm>
            <a:custGeom>
              <a:avLst/>
              <a:gdLst/>
              <a:ahLst/>
              <a:cxnLst/>
              <a:rect l="0" t="0" r="0" b="0"/>
              <a:pathLst>
                <a:path w="84296" h="323816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8201" y="16370"/>
                  </a:lnTo>
                  <a:lnTo>
                    <a:pt x="23414" y="27155"/>
                  </a:lnTo>
                  <a:lnTo>
                    <a:pt x="33278" y="41653"/>
                  </a:lnTo>
                  <a:lnTo>
                    <a:pt x="54221" y="89165"/>
                  </a:lnTo>
                  <a:lnTo>
                    <a:pt x="76214" y="136155"/>
                  </a:lnTo>
                  <a:lnTo>
                    <a:pt x="83846" y="166920"/>
                  </a:lnTo>
                  <a:lnTo>
                    <a:pt x="84295" y="199925"/>
                  </a:lnTo>
                  <a:lnTo>
                    <a:pt x="75992" y="247527"/>
                  </a:lnTo>
                  <a:lnTo>
                    <a:pt x="56952" y="295049"/>
                  </a:lnTo>
                  <a:lnTo>
                    <a:pt x="38100" y="3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064"/>
            <p:cNvSpPr/>
            <p:nvPr>
              <p:custDataLst>
                <p:tags r:id="rId185"/>
              </p:custDataLst>
            </p:nvPr>
          </p:nvSpPr>
          <p:spPr>
            <a:xfrm>
              <a:off x="3581400" y="3190875"/>
              <a:ext cx="18658" cy="38101"/>
            </a:xfrm>
            <a:custGeom>
              <a:avLst/>
              <a:gdLst/>
              <a:ahLst/>
              <a:cxnLst/>
              <a:rect l="0" t="0" r="0" b="0"/>
              <a:pathLst>
                <a:path w="18658" h="3810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7064" y="10361"/>
                  </a:lnTo>
                  <a:lnTo>
                    <a:pt x="18657" y="17334"/>
                  </a:lnTo>
                  <a:lnTo>
                    <a:pt x="13877" y="23598"/>
                  </a:lnTo>
                  <a:lnTo>
                    <a:pt x="8637" y="26363"/>
                  </a:lnTo>
                  <a:lnTo>
                    <a:pt x="5758" y="27100"/>
                  </a:lnTo>
                  <a:lnTo>
                    <a:pt x="3839" y="286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8" name="SMARTInkShape-2065"/>
          <p:cNvSpPr/>
          <p:nvPr>
            <p:custDataLst>
              <p:tags r:id="rId5"/>
            </p:custDataLst>
          </p:nvPr>
        </p:nvSpPr>
        <p:spPr>
          <a:xfrm>
            <a:off x="3905261" y="2953146"/>
            <a:ext cx="276215" cy="532944"/>
          </a:xfrm>
          <a:custGeom>
            <a:avLst/>
            <a:gdLst/>
            <a:ahLst/>
            <a:cxnLst/>
            <a:rect l="0" t="0" r="0" b="0"/>
            <a:pathLst>
              <a:path w="276215" h="532944">
                <a:moveTo>
                  <a:pt x="38089" y="104379"/>
                </a:moveTo>
                <a:lnTo>
                  <a:pt x="38089" y="104379"/>
                </a:lnTo>
                <a:lnTo>
                  <a:pt x="10965" y="104379"/>
                </a:lnTo>
                <a:lnTo>
                  <a:pt x="1440" y="96178"/>
                </a:lnTo>
                <a:lnTo>
                  <a:pt x="419" y="90190"/>
                </a:lnTo>
                <a:lnTo>
                  <a:pt x="0" y="71266"/>
                </a:lnTo>
                <a:lnTo>
                  <a:pt x="2816" y="65673"/>
                </a:lnTo>
                <a:lnTo>
                  <a:pt x="6537" y="59660"/>
                </a:lnTo>
                <a:lnTo>
                  <a:pt x="8191" y="53459"/>
                </a:lnTo>
                <a:lnTo>
                  <a:pt x="9690" y="51382"/>
                </a:lnTo>
                <a:lnTo>
                  <a:pt x="11748" y="49998"/>
                </a:lnTo>
                <a:lnTo>
                  <a:pt x="14178" y="49075"/>
                </a:lnTo>
                <a:lnTo>
                  <a:pt x="15799" y="47401"/>
                </a:lnTo>
                <a:lnTo>
                  <a:pt x="21221" y="37111"/>
                </a:lnTo>
                <a:lnTo>
                  <a:pt x="25301" y="31090"/>
                </a:lnTo>
                <a:lnTo>
                  <a:pt x="27113" y="24887"/>
                </a:lnTo>
                <a:lnTo>
                  <a:pt x="28655" y="22809"/>
                </a:lnTo>
                <a:lnTo>
                  <a:pt x="30742" y="21424"/>
                </a:lnTo>
                <a:lnTo>
                  <a:pt x="33191" y="20501"/>
                </a:lnTo>
                <a:lnTo>
                  <a:pt x="34824" y="18827"/>
                </a:lnTo>
                <a:lnTo>
                  <a:pt x="37659" y="10615"/>
                </a:lnTo>
                <a:lnTo>
                  <a:pt x="40720" y="9789"/>
                </a:lnTo>
                <a:lnTo>
                  <a:pt x="46252" y="9259"/>
                </a:lnTo>
                <a:lnTo>
                  <a:pt x="47009" y="6365"/>
                </a:lnTo>
                <a:lnTo>
                  <a:pt x="47579" y="0"/>
                </a:lnTo>
                <a:lnTo>
                  <a:pt x="47614" y="14072"/>
                </a:lnTo>
                <a:lnTo>
                  <a:pt x="48672" y="15599"/>
                </a:lnTo>
                <a:lnTo>
                  <a:pt x="50436" y="16618"/>
                </a:lnTo>
                <a:lnTo>
                  <a:pt x="52671" y="17297"/>
                </a:lnTo>
                <a:lnTo>
                  <a:pt x="54160" y="18807"/>
                </a:lnTo>
                <a:lnTo>
                  <a:pt x="55815" y="23309"/>
                </a:lnTo>
                <a:lnTo>
                  <a:pt x="58174" y="62247"/>
                </a:lnTo>
                <a:lnTo>
                  <a:pt x="63678" y="73433"/>
                </a:lnTo>
                <a:lnTo>
                  <a:pt x="66547" y="120409"/>
                </a:lnTo>
                <a:lnTo>
                  <a:pt x="75596" y="163521"/>
                </a:lnTo>
                <a:lnTo>
                  <a:pt x="76137" y="207343"/>
                </a:lnTo>
                <a:lnTo>
                  <a:pt x="75124" y="234119"/>
                </a:lnTo>
                <a:lnTo>
                  <a:pt x="67987" y="263490"/>
                </a:lnTo>
                <a:lnTo>
                  <a:pt x="65867" y="287542"/>
                </a:lnTo>
                <a:lnTo>
                  <a:pt x="59137" y="299995"/>
                </a:lnTo>
                <a:lnTo>
                  <a:pt x="42219" y="320170"/>
                </a:lnTo>
                <a:lnTo>
                  <a:pt x="39925" y="326581"/>
                </a:lnTo>
                <a:lnTo>
                  <a:pt x="37196" y="328714"/>
                </a:lnTo>
                <a:lnTo>
                  <a:pt x="25360" y="332774"/>
                </a:lnTo>
                <a:lnTo>
                  <a:pt x="23253" y="334958"/>
                </a:lnTo>
                <a:lnTo>
                  <a:pt x="21848" y="337474"/>
                </a:lnTo>
                <a:lnTo>
                  <a:pt x="19853" y="338092"/>
                </a:lnTo>
                <a:lnTo>
                  <a:pt x="17465" y="337446"/>
                </a:lnTo>
                <a:lnTo>
                  <a:pt x="11989" y="334965"/>
                </a:lnTo>
                <a:lnTo>
                  <a:pt x="6028" y="333861"/>
                </a:lnTo>
                <a:lnTo>
                  <a:pt x="4015" y="332509"/>
                </a:lnTo>
                <a:lnTo>
                  <a:pt x="2673" y="330549"/>
                </a:lnTo>
                <a:lnTo>
                  <a:pt x="784" y="322734"/>
                </a:lnTo>
                <a:lnTo>
                  <a:pt x="36" y="304332"/>
                </a:lnTo>
                <a:lnTo>
                  <a:pt x="2832" y="296258"/>
                </a:lnTo>
                <a:lnTo>
                  <a:pt x="26559" y="262986"/>
                </a:lnTo>
                <a:lnTo>
                  <a:pt x="45650" y="245031"/>
                </a:lnTo>
                <a:lnTo>
                  <a:pt x="54150" y="234624"/>
                </a:lnTo>
                <a:lnTo>
                  <a:pt x="88125" y="205009"/>
                </a:lnTo>
                <a:lnTo>
                  <a:pt x="125511" y="160198"/>
                </a:lnTo>
                <a:lnTo>
                  <a:pt x="159870" y="113728"/>
                </a:lnTo>
                <a:lnTo>
                  <a:pt x="186176" y="78285"/>
                </a:lnTo>
                <a:lnTo>
                  <a:pt x="191169" y="52377"/>
                </a:lnTo>
                <a:lnTo>
                  <a:pt x="193059" y="50661"/>
                </a:lnTo>
                <a:lnTo>
                  <a:pt x="195377" y="49517"/>
                </a:lnTo>
                <a:lnTo>
                  <a:pt x="196923" y="47696"/>
                </a:lnTo>
                <a:lnTo>
                  <a:pt x="198640" y="42850"/>
                </a:lnTo>
                <a:lnTo>
                  <a:pt x="199978" y="28705"/>
                </a:lnTo>
                <a:lnTo>
                  <a:pt x="194947" y="28335"/>
                </a:lnTo>
                <a:lnTo>
                  <a:pt x="193461" y="29341"/>
                </a:lnTo>
                <a:lnTo>
                  <a:pt x="192470" y="31071"/>
                </a:lnTo>
                <a:lnTo>
                  <a:pt x="190880" y="36393"/>
                </a:lnTo>
                <a:lnTo>
                  <a:pt x="185549" y="42372"/>
                </a:lnTo>
                <a:lnTo>
                  <a:pt x="183001" y="50715"/>
                </a:lnTo>
                <a:lnTo>
                  <a:pt x="178320" y="78096"/>
                </a:lnTo>
                <a:lnTo>
                  <a:pt x="164504" y="121644"/>
                </a:lnTo>
                <a:lnTo>
                  <a:pt x="155709" y="162548"/>
                </a:lnTo>
                <a:lnTo>
                  <a:pt x="147770" y="209288"/>
                </a:lnTo>
                <a:lnTo>
                  <a:pt x="137287" y="248339"/>
                </a:lnTo>
                <a:lnTo>
                  <a:pt x="131297" y="292898"/>
                </a:lnTo>
                <a:lnTo>
                  <a:pt x="120236" y="332588"/>
                </a:lnTo>
                <a:lnTo>
                  <a:pt x="114405" y="371002"/>
                </a:lnTo>
                <a:lnTo>
                  <a:pt x="106243" y="413637"/>
                </a:lnTo>
                <a:lnTo>
                  <a:pt x="104959" y="454569"/>
                </a:lnTo>
                <a:lnTo>
                  <a:pt x="105829" y="500971"/>
                </a:lnTo>
                <a:lnTo>
                  <a:pt x="114465" y="527770"/>
                </a:lnTo>
                <a:lnTo>
                  <a:pt x="116523" y="529515"/>
                </a:lnTo>
                <a:lnTo>
                  <a:pt x="121632" y="531453"/>
                </a:lnTo>
                <a:lnTo>
                  <a:pt x="146077" y="532943"/>
                </a:lnTo>
                <a:lnTo>
                  <a:pt x="152406" y="530155"/>
                </a:lnTo>
                <a:lnTo>
                  <a:pt x="155575" y="527930"/>
                </a:lnTo>
                <a:lnTo>
                  <a:pt x="165092" y="514685"/>
                </a:lnTo>
                <a:lnTo>
                  <a:pt x="184532" y="469048"/>
                </a:lnTo>
                <a:lnTo>
                  <a:pt x="189312" y="444014"/>
                </a:lnTo>
                <a:lnTo>
                  <a:pt x="190386" y="400508"/>
                </a:lnTo>
                <a:lnTo>
                  <a:pt x="190486" y="356274"/>
                </a:lnTo>
                <a:lnTo>
                  <a:pt x="190489" y="315268"/>
                </a:lnTo>
                <a:lnTo>
                  <a:pt x="191547" y="314822"/>
                </a:lnTo>
                <a:lnTo>
                  <a:pt x="238121" y="313930"/>
                </a:lnTo>
                <a:lnTo>
                  <a:pt x="250815" y="313929"/>
                </a:lnTo>
                <a:lnTo>
                  <a:pt x="276214" y="3044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1" name="SMARTInkShape-Group467"/>
          <p:cNvGrpSpPr/>
          <p:nvPr/>
        </p:nvGrpSpPr>
        <p:grpSpPr>
          <a:xfrm>
            <a:off x="4572000" y="3009900"/>
            <a:ext cx="247641" cy="333376"/>
            <a:chOff x="4572000" y="3009900"/>
            <a:chExt cx="247641" cy="333376"/>
          </a:xfrm>
        </p:grpSpPr>
        <p:sp>
          <p:nvSpPr>
            <p:cNvPr id="899" name="SMARTInkShape-2066"/>
            <p:cNvSpPr/>
            <p:nvPr>
              <p:custDataLst>
                <p:tags r:id="rId176"/>
              </p:custDataLst>
            </p:nvPr>
          </p:nvSpPr>
          <p:spPr>
            <a:xfrm>
              <a:off x="4572000" y="3009900"/>
              <a:ext cx="123826" cy="171451"/>
            </a:xfrm>
            <a:custGeom>
              <a:avLst/>
              <a:gdLst/>
              <a:ahLst/>
              <a:cxnLst/>
              <a:rect l="0" t="0" r="0" b="0"/>
              <a:pathLst>
                <a:path w="123826" h="171451">
                  <a:moveTo>
                    <a:pt x="0" y="0"/>
                  </a:moveTo>
                  <a:lnTo>
                    <a:pt x="0" y="0"/>
                  </a:lnTo>
                  <a:lnTo>
                    <a:pt x="17610" y="17610"/>
                  </a:lnTo>
                  <a:lnTo>
                    <a:pt x="25312" y="32916"/>
                  </a:lnTo>
                  <a:lnTo>
                    <a:pt x="28666" y="43855"/>
                  </a:lnTo>
                  <a:lnTo>
                    <a:pt x="43678" y="69994"/>
                  </a:lnTo>
                  <a:lnTo>
                    <a:pt x="54882" y="98355"/>
                  </a:lnTo>
                  <a:lnTo>
                    <a:pt x="88910" y="145620"/>
                  </a:lnTo>
                  <a:lnTo>
                    <a:pt x="92433" y="152209"/>
                  </a:lnTo>
                  <a:lnTo>
                    <a:pt x="93371" y="155447"/>
                  </a:lnTo>
                  <a:lnTo>
                    <a:pt x="100059" y="161868"/>
                  </a:lnTo>
                  <a:lnTo>
                    <a:pt x="109029" y="167192"/>
                  </a:lnTo>
                  <a:lnTo>
                    <a:pt x="1238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067"/>
            <p:cNvSpPr/>
            <p:nvPr>
              <p:custDataLst>
                <p:tags r:id="rId177"/>
              </p:custDataLst>
            </p:nvPr>
          </p:nvSpPr>
          <p:spPr>
            <a:xfrm>
              <a:off x="4714875" y="3009904"/>
              <a:ext cx="104766" cy="333372"/>
            </a:xfrm>
            <a:custGeom>
              <a:avLst/>
              <a:gdLst/>
              <a:ahLst/>
              <a:cxnLst/>
              <a:rect l="0" t="0" r="0" b="0"/>
              <a:pathLst>
                <a:path w="104766" h="333372">
                  <a:moveTo>
                    <a:pt x="95250" y="19046"/>
                  </a:moveTo>
                  <a:lnTo>
                    <a:pt x="95250" y="19046"/>
                  </a:lnTo>
                  <a:lnTo>
                    <a:pt x="95250" y="13990"/>
                  </a:lnTo>
                  <a:lnTo>
                    <a:pt x="96308" y="12500"/>
                  </a:lnTo>
                  <a:lnTo>
                    <a:pt x="98072" y="11507"/>
                  </a:lnTo>
                  <a:lnTo>
                    <a:pt x="100307" y="10845"/>
                  </a:lnTo>
                  <a:lnTo>
                    <a:pt x="101796" y="9345"/>
                  </a:lnTo>
                  <a:lnTo>
                    <a:pt x="104765" y="33"/>
                  </a:lnTo>
                  <a:lnTo>
                    <a:pt x="96573" y="0"/>
                  </a:lnTo>
                  <a:lnTo>
                    <a:pt x="87907" y="6543"/>
                  </a:lnTo>
                  <a:lnTo>
                    <a:pt x="79081" y="9697"/>
                  </a:lnTo>
                  <a:lnTo>
                    <a:pt x="69763" y="15805"/>
                  </a:lnTo>
                  <a:lnTo>
                    <a:pt x="60299" y="19144"/>
                  </a:lnTo>
                  <a:lnTo>
                    <a:pt x="44447" y="32178"/>
                  </a:lnTo>
                  <a:lnTo>
                    <a:pt x="40921" y="38288"/>
                  </a:lnTo>
                  <a:lnTo>
                    <a:pt x="39981" y="41399"/>
                  </a:lnTo>
                  <a:lnTo>
                    <a:pt x="38296" y="43473"/>
                  </a:lnTo>
                  <a:lnTo>
                    <a:pt x="15759" y="60716"/>
                  </a:lnTo>
                  <a:lnTo>
                    <a:pt x="12295" y="66847"/>
                  </a:lnTo>
                  <a:lnTo>
                    <a:pt x="9687" y="83850"/>
                  </a:lnTo>
                  <a:lnTo>
                    <a:pt x="396" y="94805"/>
                  </a:lnTo>
                  <a:lnTo>
                    <a:pt x="0" y="139781"/>
                  </a:lnTo>
                  <a:lnTo>
                    <a:pt x="0" y="183755"/>
                  </a:lnTo>
                  <a:lnTo>
                    <a:pt x="0" y="230045"/>
                  </a:lnTo>
                  <a:lnTo>
                    <a:pt x="0" y="274490"/>
                  </a:lnTo>
                  <a:lnTo>
                    <a:pt x="0" y="321953"/>
                  </a:lnTo>
                  <a:lnTo>
                    <a:pt x="0" y="328342"/>
                  </a:lnTo>
                  <a:lnTo>
                    <a:pt x="1058" y="330018"/>
                  </a:lnTo>
                  <a:lnTo>
                    <a:pt x="2822" y="331136"/>
                  </a:lnTo>
                  <a:lnTo>
                    <a:pt x="9525" y="33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6" name="SMARTInkShape-Group468"/>
          <p:cNvGrpSpPr/>
          <p:nvPr/>
        </p:nvGrpSpPr>
        <p:grpSpPr>
          <a:xfrm>
            <a:off x="5048300" y="3028985"/>
            <a:ext cx="2619326" cy="438116"/>
            <a:chOff x="5048300" y="3028985"/>
            <a:chExt cx="2619326" cy="438116"/>
          </a:xfrm>
        </p:grpSpPr>
        <p:sp>
          <p:nvSpPr>
            <p:cNvPr id="902" name="SMARTInkShape-2068"/>
            <p:cNvSpPr/>
            <p:nvPr>
              <p:custDataLst>
                <p:tags r:id="rId162"/>
              </p:custDataLst>
            </p:nvPr>
          </p:nvSpPr>
          <p:spPr>
            <a:xfrm>
              <a:off x="5067300" y="31908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4459" y="0"/>
                  </a:lnTo>
                  <a:lnTo>
                    <a:pt x="50804" y="0"/>
                  </a:lnTo>
                  <a:lnTo>
                    <a:pt x="98360" y="9264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069"/>
            <p:cNvSpPr/>
            <p:nvPr>
              <p:custDataLst>
                <p:tags r:id="rId163"/>
              </p:custDataLst>
            </p:nvPr>
          </p:nvSpPr>
          <p:spPr>
            <a:xfrm>
              <a:off x="5048300" y="3267075"/>
              <a:ext cx="161876" cy="66673"/>
            </a:xfrm>
            <a:custGeom>
              <a:avLst/>
              <a:gdLst/>
              <a:ahLst/>
              <a:cxnLst/>
              <a:rect l="0" t="0" r="0" b="0"/>
              <a:pathLst>
                <a:path w="161876" h="66673">
                  <a:moveTo>
                    <a:pt x="47575" y="0"/>
                  </a:moveTo>
                  <a:lnTo>
                    <a:pt x="47575" y="0"/>
                  </a:lnTo>
                  <a:lnTo>
                    <a:pt x="1852" y="45723"/>
                  </a:lnTo>
                  <a:lnTo>
                    <a:pt x="795" y="49602"/>
                  </a:lnTo>
                  <a:lnTo>
                    <a:pt x="0" y="56709"/>
                  </a:lnTo>
                  <a:lnTo>
                    <a:pt x="5021" y="62076"/>
                  </a:lnTo>
                  <a:lnTo>
                    <a:pt x="10318" y="64631"/>
                  </a:lnTo>
                  <a:lnTo>
                    <a:pt x="41454" y="66595"/>
                  </a:lnTo>
                  <a:lnTo>
                    <a:pt x="82942" y="66672"/>
                  </a:lnTo>
                  <a:lnTo>
                    <a:pt x="125918" y="65617"/>
                  </a:lnTo>
                  <a:lnTo>
                    <a:pt x="144816" y="59136"/>
                  </a:lnTo>
                  <a:lnTo>
                    <a:pt x="1618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070"/>
            <p:cNvSpPr/>
            <p:nvPr>
              <p:custDataLst>
                <p:tags r:id="rId164"/>
              </p:custDataLst>
            </p:nvPr>
          </p:nvSpPr>
          <p:spPr>
            <a:xfrm>
              <a:off x="5461972" y="3171863"/>
              <a:ext cx="186354" cy="142788"/>
            </a:xfrm>
            <a:custGeom>
              <a:avLst/>
              <a:gdLst/>
              <a:ahLst/>
              <a:cxnLst/>
              <a:rect l="0" t="0" r="0" b="0"/>
              <a:pathLst>
                <a:path w="186354" h="142788">
                  <a:moveTo>
                    <a:pt x="138728" y="47587"/>
                  </a:moveTo>
                  <a:lnTo>
                    <a:pt x="138728" y="47587"/>
                  </a:lnTo>
                  <a:lnTo>
                    <a:pt x="138728" y="34330"/>
                  </a:lnTo>
                  <a:lnTo>
                    <a:pt x="137670" y="32399"/>
                  </a:lnTo>
                  <a:lnTo>
                    <a:pt x="135906" y="31111"/>
                  </a:lnTo>
                  <a:lnTo>
                    <a:pt x="133672" y="30253"/>
                  </a:lnTo>
                  <a:lnTo>
                    <a:pt x="132183" y="28623"/>
                  </a:lnTo>
                  <a:lnTo>
                    <a:pt x="130527" y="23989"/>
                  </a:lnTo>
                  <a:lnTo>
                    <a:pt x="129027" y="22330"/>
                  </a:lnTo>
                  <a:lnTo>
                    <a:pt x="124539" y="20487"/>
                  </a:lnTo>
                  <a:lnTo>
                    <a:pt x="122918" y="18937"/>
                  </a:lnTo>
                  <a:lnTo>
                    <a:pt x="121119" y="14393"/>
                  </a:lnTo>
                  <a:lnTo>
                    <a:pt x="119580" y="12757"/>
                  </a:lnTo>
                  <a:lnTo>
                    <a:pt x="115048" y="10941"/>
                  </a:lnTo>
                  <a:lnTo>
                    <a:pt x="113416" y="9398"/>
                  </a:lnTo>
                  <a:lnTo>
                    <a:pt x="111604" y="4862"/>
                  </a:lnTo>
                  <a:lnTo>
                    <a:pt x="110062" y="3228"/>
                  </a:lnTo>
                  <a:lnTo>
                    <a:pt x="105526" y="1414"/>
                  </a:lnTo>
                  <a:lnTo>
                    <a:pt x="78365" y="0"/>
                  </a:lnTo>
                  <a:lnTo>
                    <a:pt x="72036" y="2801"/>
                  </a:lnTo>
                  <a:lnTo>
                    <a:pt x="65696" y="6515"/>
                  </a:lnTo>
                  <a:lnTo>
                    <a:pt x="56176" y="9665"/>
                  </a:lnTo>
                  <a:lnTo>
                    <a:pt x="30778" y="31843"/>
                  </a:lnTo>
                  <a:lnTo>
                    <a:pt x="9611" y="63646"/>
                  </a:lnTo>
                  <a:lnTo>
                    <a:pt x="0" y="107824"/>
                  </a:lnTo>
                  <a:lnTo>
                    <a:pt x="5106" y="136359"/>
                  </a:lnTo>
                  <a:lnTo>
                    <a:pt x="6254" y="138519"/>
                  </a:lnTo>
                  <a:lnTo>
                    <a:pt x="8080" y="139958"/>
                  </a:lnTo>
                  <a:lnTo>
                    <a:pt x="12929" y="141558"/>
                  </a:lnTo>
                  <a:lnTo>
                    <a:pt x="37175" y="142787"/>
                  </a:lnTo>
                  <a:lnTo>
                    <a:pt x="43499" y="139993"/>
                  </a:lnTo>
                  <a:lnTo>
                    <a:pt x="49837" y="136281"/>
                  </a:lnTo>
                  <a:lnTo>
                    <a:pt x="59356" y="133133"/>
                  </a:lnTo>
                  <a:lnTo>
                    <a:pt x="103803" y="92026"/>
                  </a:lnTo>
                  <a:lnTo>
                    <a:pt x="107331" y="85682"/>
                  </a:lnTo>
                  <a:lnTo>
                    <a:pt x="109595" y="72986"/>
                  </a:lnTo>
                  <a:lnTo>
                    <a:pt x="110840" y="70869"/>
                  </a:lnTo>
                  <a:lnTo>
                    <a:pt x="112728" y="69459"/>
                  </a:lnTo>
                  <a:lnTo>
                    <a:pt x="119668" y="66641"/>
                  </a:lnTo>
                  <a:lnTo>
                    <a:pt x="124731" y="71695"/>
                  </a:lnTo>
                  <a:lnTo>
                    <a:pt x="127216" y="76999"/>
                  </a:lnTo>
                  <a:lnTo>
                    <a:pt x="128810" y="89027"/>
                  </a:lnTo>
                  <a:lnTo>
                    <a:pt x="129999" y="91089"/>
                  </a:lnTo>
                  <a:lnTo>
                    <a:pt x="131851" y="92463"/>
                  </a:lnTo>
                  <a:lnTo>
                    <a:pt x="136730" y="95049"/>
                  </a:lnTo>
                  <a:lnTo>
                    <a:pt x="167348" y="118796"/>
                  </a:lnTo>
                  <a:lnTo>
                    <a:pt x="186353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071"/>
            <p:cNvSpPr/>
            <p:nvPr>
              <p:custDataLst>
                <p:tags r:id="rId165"/>
              </p:custDataLst>
            </p:nvPr>
          </p:nvSpPr>
          <p:spPr>
            <a:xfrm>
              <a:off x="5810250" y="3038475"/>
              <a:ext cx="200026" cy="285751"/>
            </a:xfrm>
            <a:custGeom>
              <a:avLst/>
              <a:gdLst/>
              <a:ahLst/>
              <a:cxnLst/>
              <a:rect l="0" t="0" r="0" b="0"/>
              <a:pathLst>
                <a:path w="200026" h="2857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8201"/>
                  </a:lnTo>
                  <a:lnTo>
                    <a:pt x="36016" y="54176"/>
                  </a:lnTo>
                  <a:lnTo>
                    <a:pt x="74515" y="101732"/>
                  </a:lnTo>
                  <a:lnTo>
                    <a:pt x="103055" y="147912"/>
                  </a:lnTo>
                  <a:lnTo>
                    <a:pt x="139590" y="193598"/>
                  </a:lnTo>
                  <a:lnTo>
                    <a:pt x="174187" y="239416"/>
                  </a:lnTo>
                  <a:lnTo>
                    <a:pt x="177958" y="249635"/>
                  </a:lnTo>
                  <a:lnTo>
                    <a:pt x="180692" y="260174"/>
                  </a:lnTo>
                  <a:lnTo>
                    <a:pt x="189500" y="275735"/>
                  </a:lnTo>
                  <a:lnTo>
                    <a:pt x="190368" y="284222"/>
                  </a:lnTo>
                  <a:lnTo>
                    <a:pt x="191469" y="284731"/>
                  </a:lnTo>
                  <a:lnTo>
                    <a:pt x="20002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072"/>
            <p:cNvSpPr/>
            <p:nvPr>
              <p:custDataLst>
                <p:tags r:id="rId166"/>
              </p:custDataLst>
            </p:nvPr>
          </p:nvSpPr>
          <p:spPr>
            <a:xfrm>
              <a:off x="5838825" y="3028985"/>
              <a:ext cx="180976" cy="314291"/>
            </a:xfrm>
            <a:custGeom>
              <a:avLst/>
              <a:gdLst/>
              <a:ahLst/>
              <a:cxnLst/>
              <a:rect l="0" t="0" r="0" b="0"/>
              <a:pathLst>
                <a:path w="180976" h="314291">
                  <a:moveTo>
                    <a:pt x="180975" y="9490"/>
                  </a:moveTo>
                  <a:lnTo>
                    <a:pt x="180975" y="9490"/>
                  </a:lnTo>
                  <a:lnTo>
                    <a:pt x="180975" y="81"/>
                  </a:lnTo>
                  <a:lnTo>
                    <a:pt x="175919" y="0"/>
                  </a:lnTo>
                  <a:lnTo>
                    <a:pt x="174430" y="1046"/>
                  </a:lnTo>
                  <a:lnTo>
                    <a:pt x="173436" y="2803"/>
                  </a:lnTo>
                  <a:lnTo>
                    <a:pt x="163283" y="30832"/>
                  </a:lnTo>
                  <a:lnTo>
                    <a:pt x="133744" y="76378"/>
                  </a:lnTo>
                  <a:lnTo>
                    <a:pt x="111511" y="121823"/>
                  </a:lnTo>
                  <a:lnTo>
                    <a:pt x="97246" y="145079"/>
                  </a:lnTo>
                  <a:lnTo>
                    <a:pt x="73092" y="189702"/>
                  </a:lnTo>
                  <a:lnTo>
                    <a:pt x="44538" y="231395"/>
                  </a:lnTo>
                  <a:lnTo>
                    <a:pt x="16003" y="277470"/>
                  </a:lnTo>
                  <a:lnTo>
                    <a:pt x="12404" y="284873"/>
                  </a:lnTo>
                  <a:lnTo>
                    <a:pt x="9746" y="291691"/>
                  </a:lnTo>
                  <a:lnTo>
                    <a:pt x="3358" y="301479"/>
                  </a:lnTo>
                  <a:lnTo>
                    <a:pt x="0" y="3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2073"/>
            <p:cNvSpPr/>
            <p:nvPr>
              <p:custDataLst>
                <p:tags r:id="rId167"/>
              </p:custDataLst>
            </p:nvPr>
          </p:nvSpPr>
          <p:spPr>
            <a:xfrm>
              <a:off x="6191250" y="3248025"/>
              <a:ext cx="104776" cy="15014"/>
            </a:xfrm>
            <a:custGeom>
              <a:avLst/>
              <a:gdLst/>
              <a:ahLst/>
              <a:cxnLst/>
              <a:rect l="0" t="0" r="0" b="0"/>
              <a:pathLst>
                <a:path w="104776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9607"/>
                  </a:lnTo>
                  <a:lnTo>
                    <a:pt x="5056" y="9549"/>
                  </a:lnTo>
                  <a:lnTo>
                    <a:pt x="10361" y="6714"/>
                  </a:lnTo>
                  <a:lnTo>
                    <a:pt x="17333" y="1326"/>
                  </a:lnTo>
                  <a:lnTo>
                    <a:pt x="23597" y="393"/>
                  </a:lnTo>
                  <a:lnTo>
                    <a:pt x="69744" y="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074"/>
            <p:cNvSpPr/>
            <p:nvPr>
              <p:custDataLst>
                <p:tags r:id="rId168"/>
              </p:custDataLst>
            </p:nvPr>
          </p:nvSpPr>
          <p:spPr>
            <a:xfrm>
              <a:off x="6240202" y="3181350"/>
              <a:ext cx="27249" cy="133351"/>
            </a:xfrm>
            <a:custGeom>
              <a:avLst/>
              <a:gdLst/>
              <a:ahLst/>
              <a:cxnLst/>
              <a:rect l="0" t="0" r="0" b="0"/>
              <a:pathLst>
                <a:path w="27249" h="133351">
                  <a:moveTo>
                    <a:pt x="27248" y="0"/>
                  </a:moveTo>
                  <a:lnTo>
                    <a:pt x="27248" y="0"/>
                  </a:lnTo>
                  <a:lnTo>
                    <a:pt x="18116" y="0"/>
                  </a:lnTo>
                  <a:lnTo>
                    <a:pt x="9556" y="8201"/>
                  </a:lnTo>
                  <a:lnTo>
                    <a:pt x="8600" y="14189"/>
                  </a:lnTo>
                  <a:lnTo>
                    <a:pt x="7164" y="41558"/>
                  </a:lnTo>
                  <a:lnTo>
                    <a:pt x="0" y="59944"/>
                  </a:lnTo>
                  <a:lnTo>
                    <a:pt x="8039" y="107419"/>
                  </a:lnTo>
                  <a:lnTo>
                    <a:pt x="8091" y="112888"/>
                  </a:lnTo>
                  <a:lnTo>
                    <a:pt x="9186" y="116533"/>
                  </a:lnTo>
                  <a:lnTo>
                    <a:pt x="10973" y="118964"/>
                  </a:lnTo>
                  <a:lnTo>
                    <a:pt x="13223" y="120584"/>
                  </a:lnTo>
                  <a:lnTo>
                    <a:pt x="14723" y="122723"/>
                  </a:lnTo>
                  <a:lnTo>
                    <a:pt x="16389" y="127921"/>
                  </a:lnTo>
                  <a:lnTo>
                    <a:pt x="17892" y="129731"/>
                  </a:lnTo>
                  <a:lnTo>
                    <a:pt x="2724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075"/>
            <p:cNvSpPr/>
            <p:nvPr>
              <p:custDataLst>
                <p:tags r:id="rId169"/>
              </p:custDataLst>
            </p:nvPr>
          </p:nvSpPr>
          <p:spPr>
            <a:xfrm>
              <a:off x="6381750" y="3029066"/>
              <a:ext cx="123697" cy="332819"/>
            </a:xfrm>
            <a:custGeom>
              <a:avLst/>
              <a:gdLst/>
              <a:ahLst/>
              <a:cxnLst/>
              <a:rect l="0" t="0" r="0" b="0"/>
              <a:pathLst>
                <a:path w="123697" h="332819">
                  <a:moveTo>
                    <a:pt x="47625" y="9409"/>
                  </a:moveTo>
                  <a:lnTo>
                    <a:pt x="47625" y="9409"/>
                  </a:lnTo>
                  <a:lnTo>
                    <a:pt x="57034" y="0"/>
                  </a:lnTo>
                  <a:lnTo>
                    <a:pt x="52060" y="4975"/>
                  </a:lnTo>
                  <a:lnTo>
                    <a:pt x="49596" y="10261"/>
                  </a:lnTo>
                  <a:lnTo>
                    <a:pt x="38740" y="52587"/>
                  </a:lnTo>
                  <a:lnTo>
                    <a:pt x="37326" y="66699"/>
                  </a:lnTo>
                  <a:lnTo>
                    <a:pt x="30617" y="90027"/>
                  </a:lnTo>
                  <a:lnTo>
                    <a:pt x="26358" y="112671"/>
                  </a:lnTo>
                  <a:lnTo>
                    <a:pt x="21216" y="135608"/>
                  </a:lnTo>
                  <a:lnTo>
                    <a:pt x="19240" y="180231"/>
                  </a:lnTo>
                  <a:lnTo>
                    <a:pt x="18075" y="193280"/>
                  </a:lnTo>
                  <a:lnTo>
                    <a:pt x="10415" y="231635"/>
                  </a:lnTo>
                  <a:lnTo>
                    <a:pt x="9525" y="275929"/>
                  </a:lnTo>
                  <a:lnTo>
                    <a:pt x="9525" y="262836"/>
                  </a:lnTo>
                  <a:lnTo>
                    <a:pt x="12347" y="256804"/>
                  </a:lnTo>
                  <a:lnTo>
                    <a:pt x="16070" y="250596"/>
                  </a:lnTo>
                  <a:lnTo>
                    <a:pt x="19226" y="241150"/>
                  </a:lnTo>
                  <a:lnTo>
                    <a:pt x="32191" y="225305"/>
                  </a:lnTo>
                  <a:lnTo>
                    <a:pt x="38296" y="221780"/>
                  </a:lnTo>
                  <a:lnTo>
                    <a:pt x="41406" y="220840"/>
                  </a:lnTo>
                  <a:lnTo>
                    <a:pt x="43478" y="219154"/>
                  </a:lnTo>
                  <a:lnTo>
                    <a:pt x="48513" y="211726"/>
                  </a:lnTo>
                  <a:lnTo>
                    <a:pt x="61411" y="203881"/>
                  </a:lnTo>
                  <a:lnTo>
                    <a:pt x="75786" y="200693"/>
                  </a:lnTo>
                  <a:lnTo>
                    <a:pt x="93344" y="199955"/>
                  </a:lnTo>
                  <a:lnTo>
                    <a:pt x="105361" y="207454"/>
                  </a:lnTo>
                  <a:lnTo>
                    <a:pt x="108340" y="208114"/>
                  </a:lnTo>
                  <a:lnTo>
                    <a:pt x="110327" y="209612"/>
                  </a:lnTo>
                  <a:lnTo>
                    <a:pt x="120497" y="225603"/>
                  </a:lnTo>
                  <a:lnTo>
                    <a:pt x="122839" y="234921"/>
                  </a:lnTo>
                  <a:lnTo>
                    <a:pt x="123696" y="250720"/>
                  </a:lnTo>
                  <a:lnTo>
                    <a:pt x="120945" y="257064"/>
                  </a:lnTo>
                  <a:lnTo>
                    <a:pt x="108629" y="279480"/>
                  </a:lnTo>
                  <a:lnTo>
                    <a:pt x="104859" y="291101"/>
                  </a:lnTo>
                  <a:lnTo>
                    <a:pt x="100226" y="297942"/>
                  </a:lnTo>
                  <a:lnTo>
                    <a:pt x="70652" y="319478"/>
                  </a:lnTo>
                  <a:lnTo>
                    <a:pt x="36281" y="331769"/>
                  </a:lnTo>
                  <a:lnTo>
                    <a:pt x="20745" y="332818"/>
                  </a:lnTo>
                  <a:lnTo>
                    <a:pt x="11689" y="330241"/>
                  </a:lnTo>
                  <a:lnTo>
                    <a:pt x="0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076"/>
            <p:cNvSpPr/>
            <p:nvPr>
              <p:custDataLst>
                <p:tags r:id="rId170"/>
              </p:custDataLst>
            </p:nvPr>
          </p:nvSpPr>
          <p:spPr>
            <a:xfrm>
              <a:off x="6677025" y="3400425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5278" y="10361"/>
                  </a:lnTo>
                  <a:lnTo>
                    <a:pt x="29900" y="17333"/>
                  </a:lnTo>
                  <a:lnTo>
                    <a:pt x="28836" y="26315"/>
                  </a:lnTo>
                  <a:lnTo>
                    <a:pt x="28691" y="32157"/>
                  </a:lnTo>
                  <a:lnTo>
                    <a:pt x="25804" y="3828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077"/>
            <p:cNvSpPr/>
            <p:nvPr>
              <p:custDataLst>
                <p:tags r:id="rId171"/>
              </p:custDataLst>
            </p:nvPr>
          </p:nvSpPr>
          <p:spPr>
            <a:xfrm>
              <a:off x="6924676" y="3295650"/>
              <a:ext cx="142875" cy="113895"/>
            </a:xfrm>
            <a:custGeom>
              <a:avLst/>
              <a:gdLst/>
              <a:ahLst/>
              <a:cxnLst/>
              <a:rect l="0" t="0" r="0" b="0"/>
              <a:pathLst>
                <a:path w="142875" h="113895">
                  <a:moveTo>
                    <a:pt x="9524" y="0"/>
                  </a:moveTo>
                  <a:lnTo>
                    <a:pt x="9524" y="0"/>
                  </a:lnTo>
                  <a:lnTo>
                    <a:pt x="4468" y="5057"/>
                  </a:lnTo>
                  <a:lnTo>
                    <a:pt x="1986" y="10361"/>
                  </a:lnTo>
                  <a:lnTo>
                    <a:pt x="4" y="57029"/>
                  </a:lnTo>
                  <a:lnTo>
                    <a:pt x="0" y="69826"/>
                  </a:lnTo>
                  <a:lnTo>
                    <a:pt x="2821" y="76190"/>
                  </a:lnTo>
                  <a:lnTo>
                    <a:pt x="6544" y="82546"/>
                  </a:lnTo>
                  <a:lnTo>
                    <a:pt x="8936" y="95249"/>
                  </a:lnTo>
                  <a:lnTo>
                    <a:pt x="9131" y="98424"/>
                  </a:lnTo>
                  <a:lnTo>
                    <a:pt x="10320" y="100541"/>
                  </a:lnTo>
                  <a:lnTo>
                    <a:pt x="12172" y="101952"/>
                  </a:lnTo>
                  <a:lnTo>
                    <a:pt x="17690" y="104217"/>
                  </a:lnTo>
                  <a:lnTo>
                    <a:pt x="33504" y="104771"/>
                  </a:lnTo>
                  <a:lnTo>
                    <a:pt x="35036" y="103714"/>
                  </a:lnTo>
                  <a:lnTo>
                    <a:pt x="36057" y="101951"/>
                  </a:lnTo>
                  <a:lnTo>
                    <a:pt x="37494" y="94413"/>
                  </a:lnTo>
                  <a:lnTo>
                    <a:pt x="37695" y="91517"/>
                  </a:lnTo>
                  <a:lnTo>
                    <a:pt x="38888" y="89586"/>
                  </a:lnTo>
                  <a:lnTo>
                    <a:pt x="40741" y="88299"/>
                  </a:lnTo>
                  <a:lnTo>
                    <a:pt x="45623" y="85811"/>
                  </a:lnTo>
                  <a:lnTo>
                    <a:pt x="51321" y="81177"/>
                  </a:lnTo>
                  <a:lnTo>
                    <a:pt x="54559" y="75590"/>
                  </a:lnTo>
                  <a:lnTo>
                    <a:pt x="57104" y="66829"/>
                  </a:lnTo>
                  <a:lnTo>
                    <a:pt x="66279" y="66679"/>
                  </a:lnTo>
                  <a:lnTo>
                    <a:pt x="66640" y="74876"/>
                  </a:lnTo>
                  <a:lnTo>
                    <a:pt x="74872" y="84285"/>
                  </a:lnTo>
                  <a:lnTo>
                    <a:pt x="76995" y="93045"/>
                  </a:lnTo>
                  <a:lnTo>
                    <a:pt x="84365" y="103021"/>
                  </a:lnTo>
                  <a:lnTo>
                    <a:pt x="87942" y="103996"/>
                  </a:lnTo>
                  <a:lnTo>
                    <a:pt x="90378" y="104256"/>
                  </a:lnTo>
                  <a:lnTo>
                    <a:pt x="92002" y="105487"/>
                  </a:lnTo>
                  <a:lnTo>
                    <a:pt x="93806" y="109677"/>
                  </a:lnTo>
                  <a:lnTo>
                    <a:pt x="95345" y="111218"/>
                  </a:lnTo>
                  <a:lnTo>
                    <a:pt x="99877" y="112930"/>
                  </a:lnTo>
                  <a:lnTo>
                    <a:pt x="108379" y="113894"/>
                  </a:lnTo>
                  <a:lnTo>
                    <a:pt x="110353" y="112971"/>
                  </a:lnTo>
                  <a:lnTo>
                    <a:pt x="111667" y="111297"/>
                  </a:lnTo>
                  <a:lnTo>
                    <a:pt x="112545" y="109123"/>
                  </a:lnTo>
                  <a:lnTo>
                    <a:pt x="114188" y="107674"/>
                  </a:lnTo>
                  <a:lnTo>
                    <a:pt x="118835" y="106064"/>
                  </a:lnTo>
                  <a:lnTo>
                    <a:pt x="120499" y="104575"/>
                  </a:lnTo>
                  <a:lnTo>
                    <a:pt x="122346" y="100100"/>
                  </a:lnTo>
                  <a:lnTo>
                    <a:pt x="123898" y="98484"/>
                  </a:lnTo>
                  <a:lnTo>
                    <a:pt x="128443" y="96688"/>
                  </a:lnTo>
                  <a:lnTo>
                    <a:pt x="130079" y="95150"/>
                  </a:lnTo>
                  <a:lnTo>
                    <a:pt x="131895" y="90620"/>
                  </a:lnTo>
                  <a:lnTo>
                    <a:pt x="134120" y="79087"/>
                  </a:lnTo>
                  <a:lnTo>
                    <a:pt x="139810" y="69765"/>
                  </a:lnTo>
                  <a:lnTo>
                    <a:pt x="142269" y="57133"/>
                  </a:lnTo>
                  <a:lnTo>
                    <a:pt x="142874" y="10979"/>
                  </a:lnTo>
                  <a:lnTo>
                    <a:pt x="141816" y="10494"/>
                  </a:lnTo>
                  <a:lnTo>
                    <a:pt x="1333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078"/>
            <p:cNvSpPr/>
            <p:nvPr>
              <p:custDataLst>
                <p:tags r:id="rId172"/>
              </p:custDataLst>
            </p:nvPr>
          </p:nvSpPr>
          <p:spPr>
            <a:xfrm>
              <a:off x="7143750" y="3143366"/>
              <a:ext cx="85726" cy="285635"/>
            </a:xfrm>
            <a:custGeom>
              <a:avLst/>
              <a:gdLst/>
              <a:ahLst/>
              <a:cxnLst/>
              <a:rect l="0" t="0" r="0" b="0"/>
              <a:pathLst>
                <a:path w="85726" h="285635">
                  <a:moveTo>
                    <a:pt x="38100" y="9409"/>
                  </a:moveTo>
                  <a:lnTo>
                    <a:pt x="38100" y="9409"/>
                  </a:lnTo>
                  <a:lnTo>
                    <a:pt x="38100" y="1208"/>
                  </a:lnTo>
                  <a:lnTo>
                    <a:pt x="37042" y="767"/>
                  </a:lnTo>
                  <a:lnTo>
                    <a:pt x="29900" y="0"/>
                  </a:lnTo>
                  <a:lnTo>
                    <a:pt x="29458" y="1020"/>
                  </a:lnTo>
                  <a:lnTo>
                    <a:pt x="28968" y="4975"/>
                  </a:lnTo>
                  <a:lnTo>
                    <a:pt x="25927" y="10261"/>
                  </a:lnTo>
                  <a:lnTo>
                    <a:pt x="22106" y="16137"/>
                  </a:lnTo>
                  <a:lnTo>
                    <a:pt x="19956" y="25396"/>
                  </a:lnTo>
                  <a:lnTo>
                    <a:pt x="19066" y="68795"/>
                  </a:lnTo>
                  <a:lnTo>
                    <a:pt x="19051" y="112395"/>
                  </a:lnTo>
                  <a:lnTo>
                    <a:pt x="17992" y="126088"/>
                  </a:lnTo>
                  <a:lnTo>
                    <a:pt x="10113" y="171287"/>
                  </a:lnTo>
                  <a:lnTo>
                    <a:pt x="8544" y="203078"/>
                  </a:lnTo>
                  <a:lnTo>
                    <a:pt x="593" y="239995"/>
                  </a:lnTo>
                  <a:lnTo>
                    <a:pt x="1" y="266523"/>
                  </a:lnTo>
                  <a:lnTo>
                    <a:pt x="0" y="244192"/>
                  </a:lnTo>
                  <a:lnTo>
                    <a:pt x="2822" y="237935"/>
                  </a:lnTo>
                  <a:lnTo>
                    <a:pt x="5056" y="234784"/>
                  </a:lnTo>
                  <a:lnTo>
                    <a:pt x="11758" y="211413"/>
                  </a:lnTo>
                  <a:lnTo>
                    <a:pt x="15809" y="203964"/>
                  </a:lnTo>
                  <a:lnTo>
                    <a:pt x="19148" y="193819"/>
                  </a:lnTo>
                  <a:lnTo>
                    <a:pt x="25312" y="184111"/>
                  </a:lnTo>
                  <a:lnTo>
                    <a:pt x="28666" y="174532"/>
                  </a:lnTo>
                  <a:lnTo>
                    <a:pt x="34835" y="164991"/>
                  </a:lnTo>
                  <a:lnTo>
                    <a:pt x="36649" y="158637"/>
                  </a:lnTo>
                  <a:lnTo>
                    <a:pt x="38191" y="156519"/>
                  </a:lnTo>
                  <a:lnTo>
                    <a:pt x="40277" y="155107"/>
                  </a:lnTo>
                  <a:lnTo>
                    <a:pt x="47195" y="152449"/>
                  </a:lnTo>
                  <a:lnTo>
                    <a:pt x="52554" y="152333"/>
                  </a:lnTo>
                  <a:lnTo>
                    <a:pt x="54086" y="153375"/>
                  </a:lnTo>
                  <a:lnTo>
                    <a:pt x="55107" y="155128"/>
                  </a:lnTo>
                  <a:lnTo>
                    <a:pt x="55788" y="157355"/>
                  </a:lnTo>
                  <a:lnTo>
                    <a:pt x="67332" y="171584"/>
                  </a:lnTo>
                  <a:lnTo>
                    <a:pt x="72259" y="177795"/>
                  </a:lnTo>
                  <a:lnTo>
                    <a:pt x="75033" y="187242"/>
                  </a:lnTo>
                  <a:lnTo>
                    <a:pt x="75681" y="193573"/>
                  </a:lnTo>
                  <a:lnTo>
                    <a:pt x="78792" y="199916"/>
                  </a:lnTo>
                  <a:lnTo>
                    <a:pt x="82644" y="206262"/>
                  </a:lnTo>
                  <a:lnTo>
                    <a:pt x="85117" y="218959"/>
                  </a:lnTo>
                  <a:lnTo>
                    <a:pt x="85722" y="265291"/>
                  </a:lnTo>
                  <a:lnTo>
                    <a:pt x="85725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079"/>
            <p:cNvSpPr/>
            <p:nvPr>
              <p:custDataLst>
                <p:tags r:id="rId173"/>
              </p:custDataLst>
            </p:nvPr>
          </p:nvSpPr>
          <p:spPr>
            <a:xfrm>
              <a:off x="7296150" y="3296056"/>
              <a:ext cx="57151" cy="123013"/>
            </a:xfrm>
            <a:custGeom>
              <a:avLst/>
              <a:gdLst/>
              <a:ahLst/>
              <a:cxnLst/>
              <a:rect l="0" t="0" r="0" b="0"/>
              <a:pathLst>
                <a:path w="57151" h="123013">
                  <a:moveTo>
                    <a:pt x="0" y="47219"/>
                  </a:moveTo>
                  <a:lnTo>
                    <a:pt x="0" y="47219"/>
                  </a:lnTo>
                  <a:lnTo>
                    <a:pt x="0" y="55420"/>
                  </a:lnTo>
                  <a:lnTo>
                    <a:pt x="1058" y="55861"/>
                  </a:lnTo>
                  <a:lnTo>
                    <a:pt x="18623" y="56741"/>
                  </a:lnTo>
                  <a:lnTo>
                    <a:pt x="36656" y="39134"/>
                  </a:lnTo>
                  <a:lnTo>
                    <a:pt x="37672" y="33064"/>
                  </a:lnTo>
                  <a:lnTo>
                    <a:pt x="38873" y="31432"/>
                  </a:lnTo>
                  <a:lnTo>
                    <a:pt x="43030" y="29620"/>
                  </a:lnTo>
                  <a:lnTo>
                    <a:pt x="44562" y="28078"/>
                  </a:lnTo>
                  <a:lnTo>
                    <a:pt x="46263" y="23542"/>
                  </a:lnTo>
                  <a:lnTo>
                    <a:pt x="47221" y="15039"/>
                  </a:lnTo>
                  <a:lnTo>
                    <a:pt x="46298" y="13066"/>
                  </a:lnTo>
                  <a:lnTo>
                    <a:pt x="44623" y="11750"/>
                  </a:lnTo>
                  <a:lnTo>
                    <a:pt x="39388" y="9638"/>
                  </a:lnTo>
                  <a:lnTo>
                    <a:pt x="38673" y="6528"/>
                  </a:lnTo>
                  <a:lnTo>
                    <a:pt x="38212" y="964"/>
                  </a:lnTo>
                  <a:lnTo>
                    <a:pt x="37117" y="508"/>
                  </a:lnTo>
                  <a:lnTo>
                    <a:pt x="33077" y="0"/>
                  </a:lnTo>
                  <a:lnTo>
                    <a:pt x="27754" y="2597"/>
                  </a:lnTo>
                  <a:lnTo>
                    <a:pt x="10999" y="17206"/>
                  </a:lnTo>
                  <a:lnTo>
                    <a:pt x="8758" y="25964"/>
                  </a:lnTo>
                  <a:lnTo>
                    <a:pt x="3065" y="34807"/>
                  </a:lnTo>
                  <a:lnTo>
                    <a:pt x="908" y="44129"/>
                  </a:lnTo>
                  <a:lnTo>
                    <a:pt x="3" y="88494"/>
                  </a:lnTo>
                  <a:lnTo>
                    <a:pt x="2824" y="94844"/>
                  </a:lnTo>
                  <a:lnTo>
                    <a:pt x="6547" y="101194"/>
                  </a:lnTo>
                  <a:lnTo>
                    <a:pt x="8201" y="107544"/>
                  </a:lnTo>
                  <a:lnTo>
                    <a:pt x="9701" y="109661"/>
                  </a:lnTo>
                  <a:lnTo>
                    <a:pt x="11760" y="111072"/>
                  </a:lnTo>
                  <a:lnTo>
                    <a:pt x="17610" y="113336"/>
                  </a:lnTo>
                  <a:lnTo>
                    <a:pt x="26370" y="120330"/>
                  </a:lnTo>
                  <a:lnTo>
                    <a:pt x="35213" y="122504"/>
                  </a:lnTo>
                  <a:lnTo>
                    <a:pt x="41403" y="123012"/>
                  </a:lnTo>
                  <a:lnTo>
                    <a:pt x="47682" y="120416"/>
                  </a:lnTo>
                  <a:lnTo>
                    <a:pt x="57150" y="11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080"/>
            <p:cNvSpPr/>
            <p:nvPr>
              <p:custDataLst>
                <p:tags r:id="rId174"/>
              </p:custDataLst>
            </p:nvPr>
          </p:nvSpPr>
          <p:spPr>
            <a:xfrm>
              <a:off x="7410450" y="3286125"/>
              <a:ext cx="85726" cy="123661"/>
            </a:xfrm>
            <a:custGeom>
              <a:avLst/>
              <a:gdLst/>
              <a:ahLst/>
              <a:cxnLst/>
              <a:rect l="0" t="0" r="0" b="0"/>
              <a:pathLst>
                <a:path w="85726" h="123661">
                  <a:moveTo>
                    <a:pt x="0" y="28575"/>
                  </a:moveTo>
                  <a:lnTo>
                    <a:pt x="0" y="28575"/>
                  </a:lnTo>
                  <a:lnTo>
                    <a:pt x="0" y="403"/>
                  </a:lnTo>
                  <a:lnTo>
                    <a:pt x="8200" y="35"/>
                  </a:lnTo>
                  <a:lnTo>
                    <a:pt x="17610" y="8204"/>
                  </a:lnTo>
                  <a:lnTo>
                    <a:pt x="19824" y="16868"/>
                  </a:lnTo>
                  <a:lnTo>
                    <a:pt x="23980" y="22666"/>
                  </a:lnTo>
                  <a:lnTo>
                    <a:pt x="29356" y="25949"/>
                  </a:lnTo>
                  <a:lnTo>
                    <a:pt x="35271" y="28466"/>
                  </a:lnTo>
                  <a:lnTo>
                    <a:pt x="41429" y="33113"/>
                  </a:lnTo>
                  <a:lnTo>
                    <a:pt x="44871" y="41528"/>
                  </a:lnTo>
                  <a:lnTo>
                    <a:pt x="47460" y="51265"/>
                  </a:lnTo>
                  <a:lnTo>
                    <a:pt x="54922" y="66140"/>
                  </a:lnTo>
                  <a:lnTo>
                    <a:pt x="57142" y="111123"/>
                  </a:lnTo>
                  <a:lnTo>
                    <a:pt x="57150" y="123267"/>
                  </a:lnTo>
                  <a:lnTo>
                    <a:pt x="52094" y="123660"/>
                  </a:lnTo>
                  <a:lnTo>
                    <a:pt x="50605" y="122656"/>
                  </a:lnTo>
                  <a:lnTo>
                    <a:pt x="49612" y="120929"/>
                  </a:lnTo>
                  <a:lnTo>
                    <a:pt x="48018" y="110553"/>
                  </a:lnTo>
                  <a:lnTo>
                    <a:pt x="47635" y="82535"/>
                  </a:lnTo>
                  <a:lnTo>
                    <a:pt x="63434" y="36049"/>
                  </a:lnTo>
                  <a:lnTo>
                    <a:pt x="66773" y="29731"/>
                  </a:lnTo>
                  <a:lnTo>
                    <a:pt x="72937" y="21627"/>
                  </a:lnTo>
                  <a:lnTo>
                    <a:pt x="76291" y="125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081"/>
            <p:cNvSpPr/>
            <p:nvPr>
              <p:custDataLst>
                <p:tags r:id="rId175"/>
              </p:custDataLst>
            </p:nvPr>
          </p:nvSpPr>
          <p:spPr>
            <a:xfrm>
              <a:off x="7524750" y="3286164"/>
              <a:ext cx="142876" cy="133312"/>
            </a:xfrm>
            <a:custGeom>
              <a:avLst/>
              <a:gdLst/>
              <a:ahLst/>
              <a:cxnLst/>
              <a:rect l="0" t="0" r="0" b="0"/>
              <a:pathLst>
                <a:path w="142876" h="133312">
                  <a:moveTo>
                    <a:pt x="0" y="66636"/>
                  </a:moveTo>
                  <a:lnTo>
                    <a:pt x="0" y="66636"/>
                  </a:lnTo>
                  <a:lnTo>
                    <a:pt x="0" y="76158"/>
                  </a:lnTo>
                  <a:lnTo>
                    <a:pt x="17333" y="76161"/>
                  </a:lnTo>
                  <a:lnTo>
                    <a:pt x="26315" y="69615"/>
                  </a:lnTo>
                  <a:lnTo>
                    <a:pt x="35196" y="66460"/>
                  </a:lnTo>
                  <a:lnTo>
                    <a:pt x="44531" y="60352"/>
                  </a:lnTo>
                  <a:lnTo>
                    <a:pt x="53999" y="57013"/>
                  </a:lnTo>
                  <a:lnTo>
                    <a:pt x="83844" y="30380"/>
                  </a:lnTo>
                  <a:lnTo>
                    <a:pt x="84889" y="26533"/>
                  </a:lnTo>
                  <a:lnTo>
                    <a:pt x="85168" y="24026"/>
                  </a:lnTo>
                  <a:lnTo>
                    <a:pt x="88300" y="18418"/>
                  </a:lnTo>
                  <a:lnTo>
                    <a:pt x="93877" y="11250"/>
                  </a:lnTo>
                  <a:lnTo>
                    <a:pt x="94844" y="4952"/>
                  </a:lnTo>
                  <a:lnTo>
                    <a:pt x="93921" y="3288"/>
                  </a:lnTo>
                  <a:lnTo>
                    <a:pt x="92247" y="2179"/>
                  </a:lnTo>
                  <a:lnTo>
                    <a:pt x="87013" y="399"/>
                  </a:lnTo>
                  <a:lnTo>
                    <a:pt x="77637" y="0"/>
                  </a:lnTo>
                  <a:lnTo>
                    <a:pt x="56959" y="16438"/>
                  </a:lnTo>
                  <a:lnTo>
                    <a:pt x="53847" y="17296"/>
                  </a:lnTo>
                  <a:lnTo>
                    <a:pt x="51773" y="18926"/>
                  </a:lnTo>
                  <a:lnTo>
                    <a:pt x="41443" y="36215"/>
                  </a:lnTo>
                  <a:lnTo>
                    <a:pt x="38032" y="51037"/>
                  </a:lnTo>
                  <a:lnTo>
                    <a:pt x="30757" y="66064"/>
                  </a:lnTo>
                  <a:lnTo>
                    <a:pt x="28703" y="88828"/>
                  </a:lnTo>
                  <a:lnTo>
                    <a:pt x="31455" y="95196"/>
                  </a:lnTo>
                  <a:lnTo>
                    <a:pt x="35147" y="101554"/>
                  </a:lnTo>
                  <a:lnTo>
                    <a:pt x="36788" y="107908"/>
                  </a:lnTo>
                  <a:lnTo>
                    <a:pt x="38283" y="110026"/>
                  </a:lnTo>
                  <a:lnTo>
                    <a:pt x="40339" y="111438"/>
                  </a:lnTo>
                  <a:lnTo>
                    <a:pt x="45445" y="114065"/>
                  </a:lnTo>
                  <a:lnTo>
                    <a:pt x="63588" y="129339"/>
                  </a:lnTo>
                  <a:lnTo>
                    <a:pt x="69889" y="131546"/>
                  </a:lnTo>
                  <a:lnTo>
                    <a:pt x="112616" y="133265"/>
                  </a:lnTo>
                  <a:lnTo>
                    <a:pt x="142875" y="13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SMARTInkShape-Group469"/>
          <p:cNvGrpSpPr/>
          <p:nvPr/>
        </p:nvGrpSpPr>
        <p:grpSpPr>
          <a:xfrm>
            <a:off x="8058172" y="3229010"/>
            <a:ext cx="647239" cy="209477"/>
            <a:chOff x="8058172" y="3229010"/>
            <a:chExt cx="647239" cy="209477"/>
          </a:xfrm>
        </p:grpSpPr>
        <p:sp>
          <p:nvSpPr>
            <p:cNvPr id="917" name="SMARTInkShape-2082"/>
            <p:cNvSpPr/>
            <p:nvPr>
              <p:custDataLst>
                <p:tags r:id="rId159"/>
              </p:custDataLst>
            </p:nvPr>
          </p:nvSpPr>
          <p:spPr>
            <a:xfrm>
              <a:off x="8058172" y="3305209"/>
              <a:ext cx="152379" cy="104742"/>
            </a:xfrm>
            <a:custGeom>
              <a:avLst/>
              <a:gdLst/>
              <a:ahLst/>
              <a:cxnLst/>
              <a:rect l="0" t="0" r="0" b="0"/>
              <a:pathLst>
                <a:path w="152379" h="104742">
                  <a:moveTo>
                    <a:pt x="95228" y="19016"/>
                  </a:moveTo>
                  <a:lnTo>
                    <a:pt x="95228" y="19016"/>
                  </a:lnTo>
                  <a:lnTo>
                    <a:pt x="95228" y="4827"/>
                  </a:lnTo>
                  <a:lnTo>
                    <a:pt x="94170" y="4265"/>
                  </a:lnTo>
                  <a:lnTo>
                    <a:pt x="92406" y="4949"/>
                  </a:lnTo>
                  <a:lnTo>
                    <a:pt x="86096" y="9225"/>
                  </a:lnTo>
                  <a:lnTo>
                    <a:pt x="85737" y="1267"/>
                  </a:lnTo>
                  <a:lnTo>
                    <a:pt x="82896" y="544"/>
                  </a:lnTo>
                  <a:lnTo>
                    <a:pt x="71515" y="0"/>
                  </a:lnTo>
                  <a:lnTo>
                    <a:pt x="65992" y="2803"/>
                  </a:lnTo>
                  <a:lnTo>
                    <a:pt x="60009" y="6519"/>
                  </a:lnTo>
                  <a:lnTo>
                    <a:pt x="50690" y="9669"/>
                  </a:lnTo>
                  <a:lnTo>
                    <a:pt x="25376" y="31847"/>
                  </a:lnTo>
                  <a:lnTo>
                    <a:pt x="21849" y="38124"/>
                  </a:lnTo>
                  <a:lnTo>
                    <a:pt x="20909" y="41279"/>
                  </a:lnTo>
                  <a:lnTo>
                    <a:pt x="14220" y="47608"/>
                  </a:lnTo>
                  <a:lnTo>
                    <a:pt x="6308" y="53948"/>
                  </a:lnTo>
                  <a:lnTo>
                    <a:pt x="2791" y="60294"/>
                  </a:lnTo>
                  <a:lnTo>
                    <a:pt x="534" y="72992"/>
                  </a:lnTo>
                  <a:lnTo>
                    <a:pt x="0" y="98391"/>
                  </a:lnTo>
                  <a:lnTo>
                    <a:pt x="1052" y="100508"/>
                  </a:lnTo>
                  <a:lnTo>
                    <a:pt x="2810" y="101919"/>
                  </a:lnTo>
                  <a:lnTo>
                    <a:pt x="7587" y="103486"/>
                  </a:lnTo>
                  <a:lnTo>
                    <a:pt x="46324" y="104727"/>
                  </a:lnTo>
                  <a:lnTo>
                    <a:pt x="55148" y="101912"/>
                  </a:lnTo>
                  <a:lnTo>
                    <a:pt x="62598" y="98192"/>
                  </a:lnTo>
                  <a:lnTo>
                    <a:pt x="72742" y="95040"/>
                  </a:lnTo>
                  <a:lnTo>
                    <a:pt x="107926" y="63428"/>
                  </a:lnTo>
                  <a:lnTo>
                    <a:pt x="111454" y="57099"/>
                  </a:lnTo>
                  <a:lnTo>
                    <a:pt x="114275" y="38099"/>
                  </a:lnTo>
                  <a:lnTo>
                    <a:pt x="114278" y="38070"/>
                  </a:lnTo>
                  <a:lnTo>
                    <a:pt x="114278" y="60732"/>
                  </a:lnTo>
                  <a:lnTo>
                    <a:pt x="117100" y="66837"/>
                  </a:lnTo>
                  <a:lnTo>
                    <a:pt x="120823" y="73078"/>
                  </a:lnTo>
                  <a:lnTo>
                    <a:pt x="123215" y="85708"/>
                  </a:lnTo>
                  <a:lnTo>
                    <a:pt x="123410" y="88877"/>
                  </a:lnTo>
                  <a:lnTo>
                    <a:pt x="126451" y="95221"/>
                  </a:lnTo>
                  <a:lnTo>
                    <a:pt x="128743" y="98394"/>
                  </a:lnTo>
                  <a:lnTo>
                    <a:pt x="134112" y="101920"/>
                  </a:lnTo>
                  <a:lnTo>
                    <a:pt x="152378" y="10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083"/>
            <p:cNvSpPr/>
            <p:nvPr>
              <p:custDataLst>
                <p:tags r:id="rId160"/>
              </p:custDataLst>
            </p:nvPr>
          </p:nvSpPr>
          <p:spPr>
            <a:xfrm>
              <a:off x="8410609" y="3229010"/>
              <a:ext cx="152364" cy="190466"/>
            </a:xfrm>
            <a:custGeom>
              <a:avLst/>
              <a:gdLst/>
              <a:ahLst/>
              <a:cxnLst/>
              <a:rect l="0" t="0" r="0" b="0"/>
              <a:pathLst>
                <a:path w="152364" h="190466">
                  <a:moveTo>
                    <a:pt x="19016" y="9490"/>
                  </a:moveTo>
                  <a:lnTo>
                    <a:pt x="19016" y="9490"/>
                  </a:lnTo>
                  <a:lnTo>
                    <a:pt x="9492" y="9490"/>
                  </a:lnTo>
                  <a:lnTo>
                    <a:pt x="0" y="0"/>
                  </a:lnTo>
                  <a:lnTo>
                    <a:pt x="17657" y="17657"/>
                  </a:lnTo>
                  <a:lnTo>
                    <a:pt x="19806" y="26351"/>
                  </a:lnTo>
                  <a:lnTo>
                    <a:pt x="23954" y="32153"/>
                  </a:lnTo>
                  <a:lnTo>
                    <a:pt x="29325" y="35438"/>
                  </a:lnTo>
                  <a:lnTo>
                    <a:pt x="35239" y="37956"/>
                  </a:lnTo>
                  <a:lnTo>
                    <a:pt x="44519" y="44265"/>
                  </a:lnTo>
                  <a:lnTo>
                    <a:pt x="53971" y="47663"/>
                  </a:lnTo>
                  <a:lnTo>
                    <a:pt x="76168" y="64008"/>
                  </a:lnTo>
                  <a:lnTo>
                    <a:pt x="82517" y="66528"/>
                  </a:lnTo>
                  <a:lnTo>
                    <a:pt x="92041" y="72839"/>
                  </a:lnTo>
                  <a:lnTo>
                    <a:pt x="101566" y="76238"/>
                  </a:lnTo>
                  <a:lnTo>
                    <a:pt x="124379" y="93038"/>
                  </a:lnTo>
                  <a:lnTo>
                    <a:pt x="142678" y="95204"/>
                  </a:lnTo>
                  <a:lnTo>
                    <a:pt x="152363" y="104737"/>
                  </a:lnTo>
                  <a:lnTo>
                    <a:pt x="137901" y="104740"/>
                  </a:lnTo>
                  <a:lnTo>
                    <a:pt x="132532" y="107562"/>
                  </a:lnTo>
                  <a:lnTo>
                    <a:pt x="126617" y="111286"/>
                  </a:lnTo>
                  <a:lnTo>
                    <a:pt x="117338" y="114441"/>
                  </a:lnTo>
                  <a:lnTo>
                    <a:pt x="107886" y="120549"/>
                  </a:lnTo>
                  <a:lnTo>
                    <a:pt x="98382" y="123888"/>
                  </a:lnTo>
                  <a:lnTo>
                    <a:pt x="51647" y="157682"/>
                  </a:lnTo>
                  <a:lnTo>
                    <a:pt x="38240" y="163881"/>
                  </a:lnTo>
                  <a:lnTo>
                    <a:pt x="20908" y="179175"/>
                  </a:lnTo>
                  <a:lnTo>
                    <a:pt x="17035" y="180156"/>
                  </a:lnTo>
                  <a:lnTo>
                    <a:pt x="14520" y="180417"/>
                  </a:lnTo>
                  <a:lnTo>
                    <a:pt x="12844" y="181650"/>
                  </a:lnTo>
                  <a:lnTo>
                    <a:pt x="11727" y="183530"/>
                  </a:lnTo>
                  <a:lnTo>
                    <a:pt x="9491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084"/>
            <p:cNvSpPr/>
            <p:nvPr>
              <p:custDataLst>
                <p:tags r:id="rId161"/>
              </p:custDataLst>
            </p:nvPr>
          </p:nvSpPr>
          <p:spPr>
            <a:xfrm>
              <a:off x="8591554" y="3286125"/>
              <a:ext cx="113857" cy="152362"/>
            </a:xfrm>
            <a:custGeom>
              <a:avLst/>
              <a:gdLst/>
              <a:ahLst/>
              <a:cxnLst/>
              <a:rect l="0" t="0" r="0" b="0"/>
              <a:pathLst>
                <a:path w="113857" h="152362">
                  <a:moveTo>
                    <a:pt x="85721" y="28575"/>
                  </a:moveTo>
                  <a:lnTo>
                    <a:pt x="85721" y="28575"/>
                  </a:lnTo>
                  <a:lnTo>
                    <a:pt x="85721" y="10859"/>
                  </a:lnTo>
                  <a:lnTo>
                    <a:pt x="84663" y="10414"/>
                  </a:lnTo>
                  <a:lnTo>
                    <a:pt x="71531" y="9559"/>
                  </a:lnTo>
                  <a:lnTo>
                    <a:pt x="66009" y="12362"/>
                  </a:lnTo>
                  <a:lnTo>
                    <a:pt x="49887" y="25335"/>
                  </a:lnTo>
                  <a:lnTo>
                    <a:pt x="41002" y="28673"/>
                  </a:lnTo>
                  <a:lnTo>
                    <a:pt x="25360" y="41706"/>
                  </a:lnTo>
                  <a:lnTo>
                    <a:pt x="21853" y="47817"/>
                  </a:lnTo>
                  <a:lnTo>
                    <a:pt x="19236" y="54060"/>
                  </a:lnTo>
                  <a:lnTo>
                    <a:pt x="3967" y="74091"/>
                  </a:lnTo>
                  <a:lnTo>
                    <a:pt x="345" y="100718"/>
                  </a:lnTo>
                  <a:lnTo>
                    <a:pt x="0" y="136515"/>
                  </a:lnTo>
                  <a:lnTo>
                    <a:pt x="1057" y="138635"/>
                  </a:lnTo>
                  <a:lnTo>
                    <a:pt x="2820" y="140048"/>
                  </a:lnTo>
                  <a:lnTo>
                    <a:pt x="5053" y="140991"/>
                  </a:lnTo>
                  <a:lnTo>
                    <a:pt x="6543" y="142677"/>
                  </a:lnTo>
                  <a:lnTo>
                    <a:pt x="8197" y="147373"/>
                  </a:lnTo>
                  <a:lnTo>
                    <a:pt x="9697" y="149049"/>
                  </a:lnTo>
                  <a:lnTo>
                    <a:pt x="14186" y="150910"/>
                  </a:lnTo>
                  <a:lnTo>
                    <a:pt x="41310" y="152361"/>
                  </a:lnTo>
                  <a:lnTo>
                    <a:pt x="47638" y="149561"/>
                  </a:lnTo>
                  <a:lnTo>
                    <a:pt x="50807" y="147332"/>
                  </a:lnTo>
                  <a:lnTo>
                    <a:pt x="65381" y="144196"/>
                  </a:lnTo>
                  <a:lnTo>
                    <a:pt x="68986" y="141639"/>
                  </a:lnTo>
                  <a:lnTo>
                    <a:pt x="71389" y="137818"/>
                  </a:lnTo>
                  <a:lnTo>
                    <a:pt x="75118" y="128986"/>
                  </a:lnTo>
                  <a:lnTo>
                    <a:pt x="100592" y="97418"/>
                  </a:lnTo>
                  <a:lnTo>
                    <a:pt x="106768" y="78196"/>
                  </a:lnTo>
                  <a:lnTo>
                    <a:pt x="110950" y="70737"/>
                  </a:lnTo>
                  <a:lnTo>
                    <a:pt x="113636" y="57325"/>
                  </a:lnTo>
                  <a:lnTo>
                    <a:pt x="113856" y="54092"/>
                  </a:lnTo>
                  <a:lnTo>
                    <a:pt x="111278" y="47677"/>
                  </a:lnTo>
                  <a:lnTo>
                    <a:pt x="107663" y="41298"/>
                  </a:lnTo>
                  <a:lnTo>
                    <a:pt x="104569" y="31757"/>
                  </a:lnTo>
                  <a:lnTo>
                    <a:pt x="100095" y="25403"/>
                  </a:lnTo>
                  <a:lnTo>
                    <a:pt x="94579" y="21873"/>
                  </a:lnTo>
                  <a:lnTo>
                    <a:pt x="91627" y="20932"/>
                  </a:lnTo>
                  <a:lnTo>
                    <a:pt x="89659" y="19246"/>
                  </a:lnTo>
                  <a:lnTo>
                    <a:pt x="87472" y="14551"/>
                  </a:lnTo>
                  <a:lnTo>
                    <a:pt x="85830" y="12876"/>
                  </a:lnTo>
                  <a:lnTo>
                    <a:pt x="76122" y="8761"/>
                  </a:lnTo>
                  <a:lnTo>
                    <a:pt x="66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" name="SMARTInkShape-Group470"/>
          <p:cNvGrpSpPr/>
          <p:nvPr/>
        </p:nvGrpSpPr>
        <p:grpSpPr>
          <a:xfrm>
            <a:off x="9069170" y="3228975"/>
            <a:ext cx="446268" cy="262631"/>
            <a:chOff x="9069170" y="3228975"/>
            <a:chExt cx="446268" cy="262631"/>
          </a:xfrm>
        </p:grpSpPr>
        <p:sp>
          <p:nvSpPr>
            <p:cNvPr id="921" name="SMARTInkShape-2085"/>
            <p:cNvSpPr/>
            <p:nvPr>
              <p:custDataLst>
                <p:tags r:id="rId157"/>
              </p:custDataLst>
            </p:nvPr>
          </p:nvSpPr>
          <p:spPr>
            <a:xfrm>
              <a:off x="9069170" y="3305186"/>
              <a:ext cx="131981" cy="171440"/>
            </a:xfrm>
            <a:custGeom>
              <a:avLst/>
              <a:gdLst/>
              <a:ahLst/>
              <a:cxnLst/>
              <a:rect l="0" t="0" r="0" b="0"/>
              <a:pathLst>
                <a:path w="131981" h="171440">
                  <a:moveTo>
                    <a:pt x="131980" y="123814"/>
                  </a:moveTo>
                  <a:lnTo>
                    <a:pt x="131980" y="123814"/>
                  </a:lnTo>
                  <a:lnTo>
                    <a:pt x="131980" y="114292"/>
                  </a:lnTo>
                  <a:lnTo>
                    <a:pt x="85736" y="114289"/>
                  </a:lnTo>
                  <a:lnTo>
                    <a:pt x="82101" y="114289"/>
                  </a:lnTo>
                  <a:lnTo>
                    <a:pt x="79677" y="113231"/>
                  </a:lnTo>
                  <a:lnTo>
                    <a:pt x="78063" y="111467"/>
                  </a:lnTo>
                  <a:lnTo>
                    <a:pt x="76985" y="109232"/>
                  </a:lnTo>
                  <a:lnTo>
                    <a:pt x="74150" y="107743"/>
                  </a:lnTo>
                  <a:lnTo>
                    <a:pt x="62163" y="104588"/>
                  </a:lnTo>
                  <a:lnTo>
                    <a:pt x="60035" y="102530"/>
                  </a:lnTo>
                  <a:lnTo>
                    <a:pt x="58616" y="100100"/>
                  </a:lnTo>
                  <a:lnTo>
                    <a:pt x="56613" y="98480"/>
                  </a:lnTo>
                  <a:lnTo>
                    <a:pt x="45792" y="93057"/>
                  </a:lnTo>
                  <a:lnTo>
                    <a:pt x="33463" y="82108"/>
                  </a:lnTo>
                  <a:lnTo>
                    <a:pt x="29987" y="75997"/>
                  </a:lnTo>
                  <a:lnTo>
                    <a:pt x="27755" y="63451"/>
                  </a:lnTo>
                  <a:lnTo>
                    <a:pt x="27220" y="34913"/>
                  </a:lnTo>
                  <a:lnTo>
                    <a:pt x="30035" y="28564"/>
                  </a:lnTo>
                  <a:lnTo>
                    <a:pt x="40464" y="15864"/>
                  </a:lnTo>
                  <a:lnTo>
                    <a:pt x="46504" y="12336"/>
                  </a:lnTo>
                  <a:lnTo>
                    <a:pt x="52714" y="9710"/>
                  </a:lnTo>
                  <a:lnTo>
                    <a:pt x="62163" y="3340"/>
                  </a:lnTo>
                  <a:lnTo>
                    <a:pt x="72952" y="430"/>
                  </a:lnTo>
                  <a:lnTo>
                    <a:pt x="97172" y="0"/>
                  </a:lnTo>
                  <a:lnTo>
                    <a:pt x="99248" y="1055"/>
                  </a:lnTo>
                  <a:lnTo>
                    <a:pt x="100634" y="2816"/>
                  </a:lnTo>
                  <a:lnTo>
                    <a:pt x="103232" y="7596"/>
                  </a:lnTo>
                  <a:lnTo>
                    <a:pt x="109585" y="16236"/>
                  </a:lnTo>
                  <a:lnTo>
                    <a:pt x="111940" y="25499"/>
                  </a:lnTo>
                  <a:lnTo>
                    <a:pt x="112490" y="31788"/>
                  </a:lnTo>
                  <a:lnTo>
                    <a:pt x="111578" y="33888"/>
                  </a:lnTo>
                  <a:lnTo>
                    <a:pt x="109912" y="35288"/>
                  </a:lnTo>
                  <a:lnTo>
                    <a:pt x="107743" y="36222"/>
                  </a:lnTo>
                  <a:lnTo>
                    <a:pt x="106297" y="38961"/>
                  </a:lnTo>
                  <a:lnTo>
                    <a:pt x="104689" y="47648"/>
                  </a:lnTo>
                  <a:lnTo>
                    <a:pt x="102144" y="51870"/>
                  </a:lnTo>
                  <a:lnTo>
                    <a:pt x="79649" y="72830"/>
                  </a:lnTo>
                  <a:lnTo>
                    <a:pt x="76973" y="79282"/>
                  </a:lnTo>
                  <a:lnTo>
                    <a:pt x="70138" y="85678"/>
                  </a:lnTo>
                  <a:lnTo>
                    <a:pt x="22713" y="128313"/>
                  </a:lnTo>
                  <a:lnTo>
                    <a:pt x="9920" y="141099"/>
                  </a:lnTo>
                  <a:lnTo>
                    <a:pt x="8939" y="144901"/>
                  </a:lnTo>
                  <a:lnTo>
                    <a:pt x="8678" y="147397"/>
                  </a:lnTo>
                  <a:lnTo>
                    <a:pt x="7446" y="149061"/>
                  </a:lnTo>
                  <a:lnTo>
                    <a:pt x="3254" y="150910"/>
                  </a:lnTo>
                  <a:lnTo>
                    <a:pt x="1713" y="152461"/>
                  </a:lnTo>
                  <a:lnTo>
                    <a:pt x="0" y="157008"/>
                  </a:lnTo>
                  <a:lnTo>
                    <a:pt x="601" y="158643"/>
                  </a:lnTo>
                  <a:lnTo>
                    <a:pt x="2062" y="159733"/>
                  </a:lnTo>
                  <a:lnTo>
                    <a:pt x="6951" y="161483"/>
                  </a:lnTo>
                  <a:lnTo>
                    <a:pt x="16251" y="170077"/>
                  </a:lnTo>
                  <a:lnTo>
                    <a:pt x="22313" y="171036"/>
                  </a:lnTo>
                  <a:lnTo>
                    <a:pt x="68483" y="171438"/>
                  </a:lnTo>
                  <a:lnTo>
                    <a:pt x="7483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086"/>
            <p:cNvSpPr/>
            <p:nvPr>
              <p:custDataLst>
                <p:tags r:id="rId158"/>
              </p:custDataLst>
            </p:nvPr>
          </p:nvSpPr>
          <p:spPr>
            <a:xfrm>
              <a:off x="9429750" y="3228975"/>
              <a:ext cx="85688" cy="262631"/>
            </a:xfrm>
            <a:custGeom>
              <a:avLst/>
              <a:gdLst/>
              <a:ahLst/>
              <a:cxnLst/>
              <a:rect l="0" t="0" r="0" b="0"/>
              <a:pathLst>
                <a:path w="85688" h="26263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1058"/>
                  </a:lnTo>
                  <a:lnTo>
                    <a:pt x="36115" y="2822"/>
                  </a:lnTo>
                  <a:lnTo>
                    <a:pt x="37839" y="9701"/>
                  </a:lnTo>
                  <a:lnTo>
                    <a:pt x="38090" y="28736"/>
                  </a:lnTo>
                  <a:lnTo>
                    <a:pt x="35273" y="36761"/>
                  </a:lnTo>
                  <a:lnTo>
                    <a:pt x="31552" y="43855"/>
                  </a:lnTo>
                  <a:lnTo>
                    <a:pt x="29456" y="54857"/>
                  </a:lnTo>
                  <a:lnTo>
                    <a:pt x="25804" y="95488"/>
                  </a:lnTo>
                  <a:lnTo>
                    <a:pt x="21052" y="117192"/>
                  </a:lnTo>
                  <a:lnTo>
                    <a:pt x="19226" y="161343"/>
                  </a:lnTo>
                  <a:lnTo>
                    <a:pt x="18070" y="174366"/>
                  </a:lnTo>
                  <a:lnTo>
                    <a:pt x="10118" y="211521"/>
                  </a:lnTo>
                  <a:lnTo>
                    <a:pt x="9642" y="230282"/>
                  </a:lnTo>
                  <a:lnTo>
                    <a:pt x="6755" y="237462"/>
                  </a:lnTo>
                  <a:lnTo>
                    <a:pt x="3002" y="244180"/>
                  </a:lnTo>
                  <a:lnTo>
                    <a:pt x="34" y="257006"/>
                  </a:lnTo>
                  <a:lnTo>
                    <a:pt x="5066" y="257125"/>
                  </a:lnTo>
                  <a:lnTo>
                    <a:pt x="6552" y="256084"/>
                  </a:lnTo>
                  <a:lnTo>
                    <a:pt x="7543" y="254331"/>
                  </a:lnTo>
                  <a:lnTo>
                    <a:pt x="10323" y="240925"/>
                  </a:lnTo>
                  <a:lnTo>
                    <a:pt x="15995" y="231664"/>
                  </a:lnTo>
                  <a:lnTo>
                    <a:pt x="18145" y="221159"/>
                  </a:lnTo>
                  <a:lnTo>
                    <a:pt x="19840" y="206169"/>
                  </a:lnTo>
                  <a:lnTo>
                    <a:pt x="35935" y="163962"/>
                  </a:lnTo>
                  <a:lnTo>
                    <a:pt x="38195" y="156481"/>
                  </a:lnTo>
                  <a:lnTo>
                    <a:pt x="47498" y="143051"/>
                  </a:lnTo>
                  <a:lnTo>
                    <a:pt x="55814" y="142891"/>
                  </a:lnTo>
                  <a:lnTo>
                    <a:pt x="71304" y="157064"/>
                  </a:lnTo>
                  <a:lnTo>
                    <a:pt x="74024" y="162587"/>
                  </a:lnTo>
                  <a:lnTo>
                    <a:pt x="74750" y="165541"/>
                  </a:lnTo>
                  <a:lnTo>
                    <a:pt x="83548" y="181033"/>
                  </a:lnTo>
                  <a:lnTo>
                    <a:pt x="85687" y="221859"/>
                  </a:lnTo>
                  <a:lnTo>
                    <a:pt x="82886" y="228426"/>
                  </a:lnTo>
                  <a:lnTo>
                    <a:pt x="79171" y="234873"/>
                  </a:lnTo>
                  <a:lnTo>
                    <a:pt x="76021" y="244452"/>
                  </a:lnTo>
                  <a:lnTo>
                    <a:pt x="68114" y="255291"/>
                  </a:lnTo>
                  <a:lnTo>
                    <a:pt x="50399" y="257010"/>
                  </a:lnTo>
                  <a:lnTo>
                    <a:pt x="43390" y="262182"/>
                  </a:lnTo>
                  <a:lnTo>
                    <a:pt x="40568" y="262630"/>
                  </a:lnTo>
                  <a:lnTo>
                    <a:pt x="37629" y="261870"/>
                  </a:lnTo>
                  <a:lnTo>
                    <a:pt x="31540" y="259262"/>
                  </a:lnTo>
                  <a:lnTo>
                    <a:pt x="22163" y="25673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471"/>
          <p:cNvGrpSpPr/>
          <p:nvPr/>
        </p:nvGrpSpPr>
        <p:grpSpPr>
          <a:xfrm>
            <a:off x="9772662" y="3373177"/>
            <a:ext cx="323839" cy="132024"/>
            <a:chOff x="9772662" y="3373177"/>
            <a:chExt cx="323839" cy="132024"/>
          </a:xfrm>
        </p:grpSpPr>
        <p:sp>
          <p:nvSpPr>
            <p:cNvPr id="924" name="SMARTInkShape-2087"/>
            <p:cNvSpPr/>
            <p:nvPr>
              <p:custDataLst>
                <p:tags r:id="rId154"/>
              </p:custDataLst>
            </p:nvPr>
          </p:nvSpPr>
          <p:spPr>
            <a:xfrm>
              <a:off x="9772662" y="3373177"/>
              <a:ext cx="104764" cy="122499"/>
            </a:xfrm>
            <a:custGeom>
              <a:avLst/>
              <a:gdLst/>
              <a:ahLst/>
              <a:cxnLst/>
              <a:rect l="0" t="0" r="0" b="0"/>
              <a:pathLst>
                <a:path w="104764" h="122499">
                  <a:moveTo>
                    <a:pt x="85713" y="36773"/>
                  </a:moveTo>
                  <a:lnTo>
                    <a:pt x="85713" y="36773"/>
                  </a:lnTo>
                  <a:lnTo>
                    <a:pt x="85713" y="13059"/>
                  </a:lnTo>
                  <a:lnTo>
                    <a:pt x="84655" y="11439"/>
                  </a:lnTo>
                  <a:lnTo>
                    <a:pt x="82889" y="10358"/>
                  </a:lnTo>
                  <a:lnTo>
                    <a:pt x="76303" y="8236"/>
                  </a:lnTo>
                  <a:lnTo>
                    <a:pt x="71166" y="3152"/>
                  </a:lnTo>
                  <a:lnTo>
                    <a:pt x="65842" y="664"/>
                  </a:lnTo>
                  <a:lnTo>
                    <a:pt x="62942" y="0"/>
                  </a:lnTo>
                  <a:lnTo>
                    <a:pt x="61007" y="616"/>
                  </a:lnTo>
                  <a:lnTo>
                    <a:pt x="59717" y="2085"/>
                  </a:lnTo>
                  <a:lnTo>
                    <a:pt x="58858" y="4122"/>
                  </a:lnTo>
                  <a:lnTo>
                    <a:pt x="57227" y="5481"/>
                  </a:lnTo>
                  <a:lnTo>
                    <a:pt x="47003" y="10484"/>
                  </a:lnTo>
                  <a:lnTo>
                    <a:pt x="15743" y="40076"/>
                  </a:lnTo>
                  <a:lnTo>
                    <a:pt x="12283" y="46355"/>
                  </a:lnTo>
                  <a:lnTo>
                    <a:pt x="428" y="87182"/>
                  </a:lnTo>
                  <a:lnTo>
                    <a:pt x="0" y="116138"/>
                  </a:lnTo>
                  <a:lnTo>
                    <a:pt x="1055" y="118258"/>
                  </a:lnTo>
                  <a:lnTo>
                    <a:pt x="2815" y="119671"/>
                  </a:lnTo>
                  <a:lnTo>
                    <a:pt x="8190" y="121940"/>
                  </a:lnTo>
                  <a:lnTo>
                    <a:pt x="31868" y="122484"/>
                  </a:lnTo>
                  <a:lnTo>
                    <a:pt x="38146" y="119669"/>
                  </a:lnTo>
                  <a:lnTo>
                    <a:pt x="41303" y="117437"/>
                  </a:lnTo>
                  <a:lnTo>
                    <a:pt x="44808" y="112135"/>
                  </a:lnTo>
                  <a:lnTo>
                    <a:pt x="47425" y="106251"/>
                  </a:lnTo>
                  <a:lnTo>
                    <a:pt x="64017" y="84376"/>
                  </a:lnTo>
                  <a:lnTo>
                    <a:pt x="66140" y="76750"/>
                  </a:lnTo>
                  <a:lnTo>
                    <a:pt x="73104" y="67639"/>
                  </a:lnTo>
                  <a:lnTo>
                    <a:pt x="76185" y="55837"/>
                  </a:lnTo>
                  <a:lnTo>
                    <a:pt x="76188" y="87704"/>
                  </a:lnTo>
                  <a:lnTo>
                    <a:pt x="77246" y="89777"/>
                  </a:lnTo>
                  <a:lnTo>
                    <a:pt x="79012" y="91159"/>
                  </a:lnTo>
                  <a:lnTo>
                    <a:pt x="81245" y="92081"/>
                  </a:lnTo>
                  <a:lnTo>
                    <a:pt x="82734" y="93753"/>
                  </a:lnTo>
                  <a:lnTo>
                    <a:pt x="85322" y="101962"/>
                  </a:lnTo>
                  <a:lnTo>
                    <a:pt x="85598" y="108064"/>
                  </a:lnTo>
                  <a:lnTo>
                    <a:pt x="86695" y="109701"/>
                  </a:lnTo>
                  <a:lnTo>
                    <a:pt x="88484" y="110791"/>
                  </a:lnTo>
                  <a:lnTo>
                    <a:pt x="90735" y="111518"/>
                  </a:lnTo>
                  <a:lnTo>
                    <a:pt x="104763" y="12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2088"/>
            <p:cNvSpPr/>
            <p:nvPr>
              <p:custDataLst>
                <p:tags r:id="rId155"/>
              </p:custDataLst>
            </p:nvPr>
          </p:nvSpPr>
          <p:spPr>
            <a:xfrm>
              <a:off x="9915525" y="3381413"/>
              <a:ext cx="57151" cy="123346"/>
            </a:xfrm>
            <a:custGeom>
              <a:avLst/>
              <a:gdLst/>
              <a:ahLst/>
              <a:cxnLst/>
              <a:rect l="0" t="0" r="0" b="0"/>
              <a:pathLst>
                <a:path w="57151" h="123346">
                  <a:moveTo>
                    <a:pt x="9525" y="28537"/>
                  </a:moveTo>
                  <a:lnTo>
                    <a:pt x="9525" y="28537"/>
                  </a:lnTo>
                  <a:lnTo>
                    <a:pt x="9525" y="23480"/>
                  </a:lnTo>
                  <a:lnTo>
                    <a:pt x="8467" y="21991"/>
                  </a:lnTo>
                  <a:lnTo>
                    <a:pt x="6701" y="20998"/>
                  </a:lnTo>
                  <a:lnTo>
                    <a:pt x="4468" y="20336"/>
                  </a:lnTo>
                  <a:lnTo>
                    <a:pt x="2979" y="18836"/>
                  </a:lnTo>
                  <a:lnTo>
                    <a:pt x="391" y="10927"/>
                  </a:lnTo>
                  <a:lnTo>
                    <a:pt x="1" y="0"/>
                  </a:lnTo>
                  <a:lnTo>
                    <a:pt x="0" y="5030"/>
                  </a:lnTo>
                  <a:lnTo>
                    <a:pt x="1058" y="6515"/>
                  </a:lnTo>
                  <a:lnTo>
                    <a:pt x="2824" y="7506"/>
                  </a:lnTo>
                  <a:lnTo>
                    <a:pt x="5057" y="8166"/>
                  </a:lnTo>
                  <a:lnTo>
                    <a:pt x="6546" y="9665"/>
                  </a:lnTo>
                  <a:lnTo>
                    <a:pt x="11760" y="19674"/>
                  </a:lnTo>
                  <a:lnTo>
                    <a:pt x="14191" y="22628"/>
                  </a:lnTo>
                  <a:lnTo>
                    <a:pt x="16890" y="31555"/>
                  </a:lnTo>
                  <a:lnTo>
                    <a:pt x="19149" y="41520"/>
                  </a:lnTo>
                  <a:lnTo>
                    <a:pt x="26399" y="56540"/>
                  </a:lnTo>
                  <a:lnTo>
                    <a:pt x="37812" y="101293"/>
                  </a:lnTo>
                  <a:lnTo>
                    <a:pt x="38088" y="118750"/>
                  </a:lnTo>
                  <a:lnTo>
                    <a:pt x="37033" y="120429"/>
                  </a:lnTo>
                  <a:lnTo>
                    <a:pt x="35273" y="121548"/>
                  </a:lnTo>
                  <a:lnTo>
                    <a:pt x="29898" y="123345"/>
                  </a:lnTo>
                  <a:lnTo>
                    <a:pt x="29458" y="122434"/>
                  </a:lnTo>
                  <a:lnTo>
                    <a:pt x="28966" y="118599"/>
                  </a:lnTo>
                  <a:lnTo>
                    <a:pt x="27777" y="117154"/>
                  </a:lnTo>
                  <a:lnTo>
                    <a:pt x="23635" y="115547"/>
                  </a:lnTo>
                  <a:lnTo>
                    <a:pt x="22107" y="114060"/>
                  </a:lnTo>
                  <a:lnTo>
                    <a:pt x="20409" y="109586"/>
                  </a:lnTo>
                  <a:lnTo>
                    <a:pt x="19170" y="91906"/>
                  </a:lnTo>
                  <a:lnTo>
                    <a:pt x="28758" y="61162"/>
                  </a:lnTo>
                  <a:lnTo>
                    <a:pt x="35941" y="47759"/>
                  </a:lnTo>
                  <a:lnTo>
                    <a:pt x="36661" y="44527"/>
                  </a:lnTo>
                  <a:lnTo>
                    <a:pt x="42730" y="34921"/>
                  </a:lnTo>
                  <a:lnTo>
                    <a:pt x="57150" y="1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089"/>
            <p:cNvSpPr/>
            <p:nvPr>
              <p:custDataLst>
                <p:tags r:id="rId156"/>
              </p:custDataLst>
            </p:nvPr>
          </p:nvSpPr>
          <p:spPr>
            <a:xfrm>
              <a:off x="10010790" y="3381781"/>
              <a:ext cx="85711" cy="123420"/>
            </a:xfrm>
            <a:custGeom>
              <a:avLst/>
              <a:gdLst/>
              <a:ahLst/>
              <a:cxnLst/>
              <a:rect l="0" t="0" r="0" b="0"/>
              <a:pathLst>
                <a:path w="85711" h="123420">
                  <a:moveTo>
                    <a:pt x="19035" y="66269"/>
                  </a:moveTo>
                  <a:lnTo>
                    <a:pt x="19035" y="66269"/>
                  </a:lnTo>
                  <a:lnTo>
                    <a:pt x="19035" y="61212"/>
                  </a:lnTo>
                  <a:lnTo>
                    <a:pt x="20093" y="59723"/>
                  </a:lnTo>
                  <a:lnTo>
                    <a:pt x="21859" y="58730"/>
                  </a:lnTo>
                  <a:lnTo>
                    <a:pt x="27237" y="57137"/>
                  </a:lnTo>
                  <a:lnTo>
                    <a:pt x="27972" y="54096"/>
                  </a:lnTo>
                  <a:lnTo>
                    <a:pt x="28169" y="51804"/>
                  </a:lnTo>
                  <a:lnTo>
                    <a:pt x="29358" y="50275"/>
                  </a:lnTo>
                  <a:lnTo>
                    <a:pt x="33500" y="48577"/>
                  </a:lnTo>
                  <a:lnTo>
                    <a:pt x="35028" y="47066"/>
                  </a:lnTo>
                  <a:lnTo>
                    <a:pt x="40303" y="37037"/>
                  </a:lnTo>
                  <a:lnTo>
                    <a:pt x="53871" y="20911"/>
                  </a:lnTo>
                  <a:lnTo>
                    <a:pt x="57007" y="9641"/>
                  </a:lnTo>
                  <a:lnTo>
                    <a:pt x="48000" y="0"/>
                  </a:lnTo>
                  <a:lnTo>
                    <a:pt x="40084" y="6220"/>
                  </a:lnTo>
                  <a:lnTo>
                    <a:pt x="34386" y="7830"/>
                  </a:lnTo>
                  <a:lnTo>
                    <a:pt x="32445" y="9319"/>
                  </a:lnTo>
                  <a:lnTo>
                    <a:pt x="2754" y="47236"/>
                  </a:lnTo>
                  <a:lnTo>
                    <a:pt x="533" y="59922"/>
                  </a:lnTo>
                  <a:lnTo>
                    <a:pt x="0" y="96695"/>
                  </a:lnTo>
                  <a:lnTo>
                    <a:pt x="1052" y="99253"/>
                  </a:lnTo>
                  <a:lnTo>
                    <a:pt x="2815" y="100958"/>
                  </a:lnTo>
                  <a:lnTo>
                    <a:pt x="10348" y="106181"/>
                  </a:lnTo>
                  <a:lnTo>
                    <a:pt x="22375" y="117427"/>
                  </a:lnTo>
                  <a:lnTo>
                    <a:pt x="31456" y="120756"/>
                  </a:lnTo>
                  <a:lnTo>
                    <a:pt x="77921" y="123373"/>
                  </a:lnTo>
                  <a:lnTo>
                    <a:pt x="85710" y="12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SMARTInkShape-Group472"/>
          <p:cNvGrpSpPr/>
          <p:nvPr/>
        </p:nvGrpSpPr>
        <p:grpSpPr>
          <a:xfrm>
            <a:off x="10429875" y="3390911"/>
            <a:ext cx="466726" cy="161915"/>
            <a:chOff x="10429875" y="3390911"/>
            <a:chExt cx="466726" cy="161915"/>
          </a:xfrm>
        </p:grpSpPr>
        <p:sp>
          <p:nvSpPr>
            <p:cNvPr id="928" name="SMARTInkShape-2090"/>
            <p:cNvSpPr/>
            <p:nvPr>
              <p:custDataLst>
                <p:tags r:id="rId150"/>
              </p:custDataLst>
            </p:nvPr>
          </p:nvSpPr>
          <p:spPr>
            <a:xfrm>
              <a:off x="10429875" y="3390911"/>
              <a:ext cx="76201" cy="161508"/>
            </a:xfrm>
            <a:custGeom>
              <a:avLst/>
              <a:gdLst/>
              <a:ahLst/>
              <a:cxnLst/>
              <a:rect l="0" t="0" r="0" b="0"/>
              <a:pathLst>
                <a:path w="76201" h="161508">
                  <a:moveTo>
                    <a:pt x="76200" y="47614"/>
                  </a:moveTo>
                  <a:lnTo>
                    <a:pt x="76200" y="47614"/>
                  </a:lnTo>
                  <a:lnTo>
                    <a:pt x="76200" y="39413"/>
                  </a:lnTo>
                  <a:lnTo>
                    <a:pt x="60390" y="21244"/>
                  </a:lnTo>
                  <a:lnTo>
                    <a:pt x="58591" y="15433"/>
                  </a:lnTo>
                  <a:lnTo>
                    <a:pt x="57053" y="13460"/>
                  </a:lnTo>
                  <a:lnTo>
                    <a:pt x="52520" y="11268"/>
                  </a:lnTo>
                  <a:lnTo>
                    <a:pt x="50889" y="9625"/>
                  </a:lnTo>
                  <a:lnTo>
                    <a:pt x="48054" y="1467"/>
                  </a:lnTo>
                  <a:lnTo>
                    <a:pt x="44993" y="646"/>
                  </a:lnTo>
                  <a:lnTo>
                    <a:pt x="15829" y="0"/>
                  </a:lnTo>
                  <a:lnTo>
                    <a:pt x="13729" y="1055"/>
                  </a:lnTo>
                  <a:lnTo>
                    <a:pt x="12328" y="2816"/>
                  </a:lnTo>
                  <a:lnTo>
                    <a:pt x="9712" y="7596"/>
                  </a:lnTo>
                  <a:lnTo>
                    <a:pt x="1488" y="17323"/>
                  </a:lnTo>
                  <a:lnTo>
                    <a:pt x="440" y="23587"/>
                  </a:lnTo>
                  <a:lnTo>
                    <a:pt x="12" y="42623"/>
                  </a:lnTo>
                  <a:lnTo>
                    <a:pt x="2827" y="48218"/>
                  </a:lnTo>
                  <a:lnTo>
                    <a:pt x="6548" y="54233"/>
                  </a:lnTo>
                  <a:lnTo>
                    <a:pt x="16867" y="79584"/>
                  </a:lnTo>
                  <a:lnTo>
                    <a:pt x="50810" y="117430"/>
                  </a:lnTo>
                  <a:lnTo>
                    <a:pt x="57154" y="120977"/>
                  </a:lnTo>
                  <a:lnTo>
                    <a:pt x="63502" y="123611"/>
                  </a:lnTo>
                  <a:lnTo>
                    <a:pt x="69850" y="128310"/>
                  </a:lnTo>
                  <a:lnTo>
                    <a:pt x="73376" y="133926"/>
                  </a:lnTo>
                  <a:lnTo>
                    <a:pt x="76035" y="150542"/>
                  </a:lnTo>
                  <a:lnTo>
                    <a:pt x="75031" y="151157"/>
                  </a:lnTo>
                  <a:lnTo>
                    <a:pt x="68563" y="153082"/>
                  </a:lnTo>
                  <a:lnTo>
                    <a:pt x="59944" y="158827"/>
                  </a:lnTo>
                  <a:lnTo>
                    <a:pt x="49457" y="161507"/>
                  </a:lnTo>
                  <a:lnTo>
                    <a:pt x="33837" y="154229"/>
                  </a:lnTo>
                  <a:lnTo>
                    <a:pt x="22843" y="146702"/>
                  </a:lnTo>
                  <a:lnTo>
                    <a:pt x="16149" y="144570"/>
                  </a:lnTo>
                  <a:lnTo>
                    <a:pt x="13941" y="142943"/>
                  </a:lnTo>
                  <a:lnTo>
                    <a:pt x="12468" y="140800"/>
                  </a:lnTo>
                  <a:lnTo>
                    <a:pt x="9775" y="135597"/>
                  </a:lnTo>
                  <a:lnTo>
                    <a:pt x="3365" y="126717"/>
                  </a:lnTo>
                  <a:lnTo>
                    <a:pt x="0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091"/>
            <p:cNvSpPr/>
            <p:nvPr>
              <p:custDataLst>
                <p:tags r:id="rId151"/>
              </p:custDataLst>
            </p:nvPr>
          </p:nvSpPr>
          <p:spPr>
            <a:xfrm>
              <a:off x="10526586" y="3438525"/>
              <a:ext cx="80120" cy="103406"/>
            </a:xfrm>
            <a:custGeom>
              <a:avLst/>
              <a:gdLst/>
              <a:ahLst/>
              <a:cxnLst/>
              <a:rect l="0" t="0" r="0" b="0"/>
              <a:pathLst>
                <a:path w="80120" h="103406">
                  <a:moveTo>
                    <a:pt x="46164" y="19050"/>
                  </a:moveTo>
                  <a:lnTo>
                    <a:pt x="46164" y="19050"/>
                  </a:lnTo>
                  <a:lnTo>
                    <a:pt x="55574" y="19050"/>
                  </a:lnTo>
                  <a:lnTo>
                    <a:pt x="50599" y="19050"/>
                  </a:lnTo>
                  <a:lnTo>
                    <a:pt x="49121" y="20108"/>
                  </a:lnTo>
                  <a:lnTo>
                    <a:pt x="47478" y="24107"/>
                  </a:lnTo>
                  <a:lnTo>
                    <a:pt x="45982" y="25596"/>
                  </a:lnTo>
                  <a:lnTo>
                    <a:pt x="18380" y="38253"/>
                  </a:lnTo>
                  <a:lnTo>
                    <a:pt x="3472" y="52254"/>
                  </a:lnTo>
                  <a:lnTo>
                    <a:pt x="731" y="57796"/>
                  </a:lnTo>
                  <a:lnTo>
                    <a:pt x="0" y="60756"/>
                  </a:lnTo>
                  <a:lnTo>
                    <a:pt x="571" y="63787"/>
                  </a:lnTo>
                  <a:lnTo>
                    <a:pt x="7266" y="76029"/>
                  </a:lnTo>
                  <a:lnTo>
                    <a:pt x="7710" y="80710"/>
                  </a:lnTo>
                  <a:lnTo>
                    <a:pt x="10728" y="86318"/>
                  </a:lnTo>
                  <a:lnTo>
                    <a:pt x="13016" y="89295"/>
                  </a:lnTo>
                  <a:lnTo>
                    <a:pt x="18379" y="92604"/>
                  </a:lnTo>
                  <a:lnTo>
                    <a:pt x="33569" y="95960"/>
                  </a:lnTo>
                  <a:lnTo>
                    <a:pt x="44295" y="103405"/>
                  </a:lnTo>
                  <a:lnTo>
                    <a:pt x="45977" y="102803"/>
                  </a:lnTo>
                  <a:lnTo>
                    <a:pt x="53400" y="97958"/>
                  </a:lnTo>
                  <a:lnTo>
                    <a:pt x="65388" y="95785"/>
                  </a:lnTo>
                  <a:lnTo>
                    <a:pt x="68506" y="95607"/>
                  </a:lnTo>
                  <a:lnTo>
                    <a:pt x="70582" y="94430"/>
                  </a:lnTo>
                  <a:lnTo>
                    <a:pt x="71968" y="92586"/>
                  </a:lnTo>
                  <a:lnTo>
                    <a:pt x="73508" y="87716"/>
                  </a:lnTo>
                  <a:lnTo>
                    <a:pt x="74191" y="82024"/>
                  </a:lnTo>
                  <a:lnTo>
                    <a:pt x="77319" y="75966"/>
                  </a:lnTo>
                  <a:lnTo>
                    <a:pt x="79634" y="72870"/>
                  </a:lnTo>
                  <a:lnTo>
                    <a:pt x="80119" y="69747"/>
                  </a:lnTo>
                  <a:lnTo>
                    <a:pt x="79384" y="66606"/>
                  </a:lnTo>
                  <a:lnTo>
                    <a:pt x="76803" y="60294"/>
                  </a:lnTo>
                  <a:lnTo>
                    <a:pt x="73734" y="31749"/>
                  </a:lnTo>
                  <a:lnTo>
                    <a:pt x="67211" y="19050"/>
                  </a:lnTo>
                  <a:lnTo>
                    <a:pt x="66545" y="15875"/>
                  </a:lnTo>
                  <a:lnTo>
                    <a:pt x="60553" y="6350"/>
                  </a:lnTo>
                  <a:lnTo>
                    <a:pt x="55028" y="2822"/>
                  </a:lnTo>
                  <a:lnTo>
                    <a:pt x="46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092"/>
            <p:cNvSpPr/>
            <p:nvPr>
              <p:custDataLst>
                <p:tags r:id="rId152"/>
              </p:custDataLst>
            </p:nvPr>
          </p:nvSpPr>
          <p:spPr>
            <a:xfrm>
              <a:off x="10639425" y="3448446"/>
              <a:ext cx="123423" cy="94816"/>
            </a:xfrm>
            <a:custGeom>
              <a:avLst/>
              <a:gdLst/>
              <a:ahLst/>
              <a:cxnLst/>
              <a:rect l="0" t="0" r="0" b="0"/>
              <a:pathLst>
                <a:path w="123423" h="94816">
                  <a:moveTo>
                    <a:pt x="9525" y="18654"/>
                  </a:moveTo>
                  <a:lnTo>
                    <a:pt x="9525" y="18654"/>
                  </a:lnTo>
                  <a:lnTo>
                    <a:pt x="9525" y="0"/>
                  </a:lnTo>
                  <a:lnTo>
                    <a:pt x="9525" y="47246"/>
                  </a:lnTo>
                  <a:lnTo>
                    <a:pt x="9525" y="61254"/>
                  </a:lnTo>
                  <a:lnTo>
                    <a:pt x="6701" y="66868"/>
                  </a:lnTo>
                  <a:lnTo>
                    <a:pt x="2979" y="72891"/>
                  </a:lnTo>
                  <a:lnTo>
                    <a:pt x="391" y="83482"/>
                  </a:lnTo>
                  <a:lnTo>
                    <a:pt x="1" y="94815"/>
                  </a:lnTo>
                  <a:lnTo>
                    <a:pt x="0" y="89786"/>
                  </a:lnTo>
                  <a:lnTo>
                    <a:pt x="1058" y="88301"/>
                  </a:lnTo>
                  <a:lnTo>
                    <a:pt x="2824" y="87310"/>
                  </a:lnTo>
                  <a:lnTo>
                    <a:pt x="5057" y="86650"/>
                  </a:lnTo>
                  <a:lnTo>
                    <a:pt x="6546" y="85151"/>
                  </a:lnTo>
                  <a:lnTo>
                    <a:pt x="11760" y="75142"/>
                  </a:lnTo>
                  <a:lnTo>
                    <a:pt x="24635" y="59842"/>
                  </a:lnTo>
                  <a:lnTo>
                    <a:pt x="30619" y="47212"/>
                  </a:lnTo>
                  <a:lnTo>
                    <a:pt x="55671" y="20143"/>
                  </a:lnTo>
                  <a:lnTo>
                    <a:pt x="61768" y="19095"/>
                  </a:lnTo>
                  <a:lnTo>
                    <a:pt x="63404" y="20006"/>
                  </a:lnTo>
                  <a:lnTo>
                    <a:pt x="64495" y="21672"/>
                  </a:lnTo>
                  <a:lnTo>
                    <a:pt x="66547" y="27798"/>
                  </a:lnTo>
                  <a:lnTo>
                    <a:pt x="66637" y="33122"/>
                  </a:lnTo>
                  <a:lnTo>
                    <a:pt x="63836" y="38490"/>
                  </a:lnTo>
                  <a:lnTo>
                    <a:pt x="58470" y="45503"/>
                  </a:lnTo>
                  <a:lnTo>
                    <a:pt x="57265" y="55278"/>
                  </a:lnTo>
                  <a:lnTo>
                    <a:pt x="57159" y="64825"/>
                  </a:lnTo>
                  <a:lnTo>
                    <a:pt x="56098" y="65310"/>
                  </a:lnTo>
                  <a:lnTo>
                    <a:pt x="48016" y="66241"/>
                  </a:lnTo>
                  <a:lnTo>
                    <a:pt x="55860" y="58075"/>
                  </a:lnTo>
                  <a:lnTo>
                    <a:pt x="57953" y="49411"/>
                  </a:lnTo>
                  <a:lnTo>
                    <a:pt x="74036" y="27573"/>
                  </a:lnTo>
                  <a:lnTo>
                    <a:pt x="74757" y="24600"/>
                  </a:lnTo>
                  <a:lnTo>
                    <a:pt x="76296" y="22618"/>
                  </a:lnTo>
                  <a:lnTo>
                    <a:pt x="95440" y="11347"/>
                  </a:lnTo>
                  <a:lnTo>
                    <a:pt x="112814" y="9168"/>
                  </a:lnTo>
                  <a:lnTo>
                    <a:pt x="113310" y="10213"/>
                  </a:lnTo>
                  <a:lnTo>
                    <a:pt x="113860" y="14197"/>
                  </a:lnTo>
                  <a:lnTo>
                    <a:pt x="115065" y="15682"/>
                  </a:lnTo>
                  <a:lnTo>
                    <a:pt x="119226" y="17333"/>
                  </a:lnTo>
                  <a:lnTo>
                    <a:pt x="120759" y="18832"/>
                  </a:lnTo>
                  <a:lnTo>
                    <a:pt x="122463" y="23319"/>
                  </a:lnTo>
                  <a:lnTo>
                    <a:pt x="123422" y="31795"/>
                  </a:lnTo>
                  <a:lnTo>
                    <a:pt x="120824" y="37900"/>
                  </a:lnTo>
                  <a:lnTo>
                    <a:pt x="117200" y="44141"/>
                  </a:lnTo>
                  <a:lnTo>
                    <a:pt x="114874" y="56771"/>
                  </a:lnTo>
                  <a:lnTo>
                    <a:pt x="114334" y="73923"/>
                  </a:lnTo>
                  <a:lnTo>
                    <a:pt x="104775" y="85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093"/>
            <p:cNvSpPr/>
            <p:nvPr>
              <p:custDataLst>
                <p:tags r:id="rId153"/>
              </p:custDataLst>
            </p:nvPr>
          </p:nvSpPr>
          <p:spPr>
            <a:xfrm>
              <a:off x="10810875" y="3457586"/>
              <a:ext cx="85726" cy="95240"/>
            </a:xfrm>
            <a:custGeom>
              <a:avLst/>
              <a:gdLst/>
              <a:ahLst/>
              <a:cxnLst/>
              <a:rect l="0" t="0" r="0" b="0"/>
              <a:pathLst>
                <a:path w="85726" h="95240">
                  <a:moveTo>
                    <a:pt x="0" y="28564"/>
                  </a:moveTo>
                  <a:lnTo>
                    <a:pt x="0" y="28564"/>
                  </a:lnTo>
                  <a:lnTo>
                    <a:pt x="5057" y="28564"/>
                  </a:lnTo>
                  <a:lnTo>
                    <a:pt x="6546" y="29622"/>
                  </a:lnTo>
                  <a:lnTo>
                    <a:pt x="7538" y="31386"/>
                  </a:lnTo>
                  <a:lnTo>
                    <a:pt x="8202" y="33621"/>
                  </a:lnTo>
                  <a:lnTo>
                    <a:pt x="9702" y="35110"/>
                  </a:lnTo>
                  <a:lnTo>
                    <a:pt x="17609" y="37696"/>
                  </a:lnTo>
                  <a:lnTo>
                    <a:pt x="27125" y="38055"/>
                  </a:lnTo>
                  <a:lnTo>
                    <a:pt x="35893" y="31536"/>
                  </a:lnTo>
                  <a:lnTo>
                    <a:pt x="45870" y="28955"/>
                  </a:lnTo>
                  <a:lnTo>
                    <a:pt x="46455" y="27767"/>
                  </a:lnTo>
                  <a:lnTo>
                    <a:pt x="47105" y="23624"/>
                  </a:lnTo>
                  <a:lnTo>
                    <a:pt x="48336" y="22095"/>
                  </a:lnTo>
                  <a:lnTo>
                    <a:pt x="52528" y="20397"/>
                  </a:lnTo>
                  <a:lnTo>
                    <a:pt x="54069" y="18886"/>
                  </a:lnTo>
                  <a:lnTo>
                    <a:pt x="56744" y="10958"/>
                  </a:lnTo>
                  <a:lnTo>
                    <a:pt x="57140" y="419"/>
                  </a:lnTo>
                  <a:lnTo>
                    <a:pt x="42959" y="0"/>
                  </a:lnTo>
                  <a:lnTo>
                    <a:pt x="37439" y="2816"/>
                  </a:lnTo>
                  <a:lnTo>
                    <a:pt x="34484" y="5049"/>
                  </a:lnTo>
                  <a:lnTo>
                    <a:pt x="31201" y="10352"/>
                  </a:lnTo>
                  <a:lnTo>
                    <a:pt x="30326" y="13248"/>
                  </a:lnTo>
                  <a:lnTo>
                    <a:pt x="28684" y="15178"/>
                  </a:lnTo>
                  <a:lnTo>
                    <a:pt x="15472" y="23587"/>
                  </a:lnTo>
                  <a:lnTo>
                    <a:pt x="12169" y="29174"/>
                  </a:lnTo>
                  <a:lnTo>
                    <a:pt x="9640" y="35185"/>
                  </a:lnTo>
                  <a:lnTo>
                    <a:pt x="3328" y="44519"/>
                  </a:lnTo>
                  <a:lnTo>
                    <a:pt x="437" y="55268"/>
                  </a:lnTo>
                  <a:lnTo>
                    <a:pt x="5187" y="61641"/>
                  </a:lnTo>
                  <a:lnTo>
                    <a:pt x="10419" y="64432"/>
                  </a:lnTo>
                  <a:lnTo>
                    <a:pt x="13295" y="65176"/>
                  </a:lnTo>
                  <a:lnTo>
                    <a:pt x="28653" y="74007"/>
                  </a:lnTo>
                  <a:lnTo>
                    <a:pt x="31803" y="74734"/>
                  </a:lnTo>
                  <a:lnTo>
                    <a:pt x="33902" y="77336"/>
                  </a:lnTo>
                  <a:lnTo>
                    <a:pt x="36233" y="85871"/>
                  </a:lnTo>
                  <a:lnTo>
                    <a:pt x="38974" y="88994"/>
                  </a:lnTo>
                  <a:lnTo>
                    <a:pt x="47660" y="92463"/>
                  </a:lnTo>
                  <a:lnTo>
                    <a:pt x="85725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5" name="SMARTInkShape-Group473"/>
          <p:cNvGrpSpPr/>
          <p:nvPr/>
        </p:nvGrpSpPr>
        <p:grpSpPr>
          <a:xfrm>
            <a:off x="11145612" y="3409984"/>
            <a:ext cx="893874" cy="371442"/>
            <a:chOff x="11145612" y="3409984"/>
            <a:chExt cx="893874" cy="371442"/>
          </a:xfrm>
        </p:grpSpPr>
        <p:sp>
          <p:nvSpPr>
            <p:cNvPr id="933" name="SMARTInkShape-2094"/>
            <p:cNvSpPr/>
            <p:nvPr>
              <p:custDataLst>
                <p:tags r:id="rId138"/>
              </p:custDataLst>
            </p:nvPr>
          </p:nvSpPr>
          <p:spPr>
            <a:xfrm>
              <a:off x="11145612" y="3486150"/>
              <a:ext cx="65314" cy="114301"/>
            </a:xfrm>
            <a:custGeom>
              <a:avLst/>
              <a:gdLst/>
              <a:ahLst/>
              <a:cxnLst/>
              <a:rect l="0" t="0" r="0" b="0"/>
              <a:pathLst>
                <a:path w="65314" h="114301">
                  <a:moveTo>
                    <a:pt x="65313" y="0"/>
                  </a:moveTo>
                  <a:lnTo>
                    <a:pt x="65313" y="0"/>
                  </a:lnTo>
                  <a:lnTo>
                    <a:pt x="46769" y="0"/>
                  </a:lnTo>
                  <a:lnTo>
                    <a:pt x="22670" y="23598"/>
                  </a:lnTo>
                  <a:lnTo>
                    <a:pt x="19904" y="32007"/>
                  </a:lnTo>
                  <a:lnTo>
                    <a:pt x="17614" y="41742"/>
                  </a:lnTo>
                  <a:lnTo>
                    <a:pt x="10343" y="56615"/>
                  </a:lnTo>
                  <a:lnTo>
                    <a:pt x="7392" y="72954"/>
                  </a:lnTo>
                  <a:lnTo>
                    <a:pt x="681" y="85711"/>
                  </a:lnTo>
                  <a:lnTo>
                    <a:pt x="0" y="88890"/>
                  </a:lnTo>
                  <a:lnTo>
                    <a:pt x="604" y="92068"/>
                  </a:lnTo>
                  <a:lnTo>
                    <a:pt x="6356" y="104774"/>
                  </a:lnTo>
                  <a:lnTo>
                    <a:pt x="6958" y="107949"/>
                  </a:lnTo>
                  <a:lnTo>
                    <a:pt x="8420" y="110066"/>
                  </a:lnTo>
                  <a:lnTo>
                    <a:pt x="10449" y="111477"/>
                  </a:lnTo>
                  <a:lnTo>
                    <a:pt x="15529" y="113045"/>
                  </a:lnTo>
                  <a:lnTo>
                    <a:pt x="4626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095"/>
            <p:cNvSpPr/>
            <p:nvPr>
              <p:custDataLst>
                <p:tags r:id="rId139"/>
              </p:custDataLst>
            </p:nvPr>
          </p:nvSpPr>
          <p:spPr>
            <a:xfrm>
              <a:off x="11230381" y="3505607"/>
              <a:ext cx="65867" cy="94413"/>
            </a:xfrm>
            <a:custGeom>
              <a:avLst/>
              <a:gdLst/>
              <a:ahLst/>
              <a:cxnLst/>
              <a:rect l="0" t="0" r="0" b="0"/>
              <a:pathLst>
                <a:path w="65867" h="94413">
                  <a:moveTo>
                    <a:pt x="56744" y="28168"/>
                  </a:moveTo>
                  <a:lnTo>
                    <a:pt x="56744" y="28168"/>
                  </a:lnTo>
                  <a:lnTo>
                    <a:pt x="56744" y="9544"/>
                  </a:lnTo>
                  <a:lnTo>
                    <a:pt x="34355" y="9129"/>
                  </a:lnTo>
                  <a:lnTo>
                    <a:pt x="32292" y="10183"/>
                  </a:lnTo>
                  <a:lnTo>
                    <a:pt x="30918" y="11945"/>
                  </a:lnTo>
                  <a:lnTo>
                    <a:pt x="30001" y="14178"/>
                  </a:lnTo>
                  <a:lnTo>
                    <a:pt x="28333" y="15666"/>
                  </a:lnTo>
                  <a:lnTo>
                    <a:pt x="18049" y="20877"/>
                  </a:lnTo>
                  <a:lnTo>
                    <a:pt x="10883" y="26728"/>
                  </a:lnTo>
                  <a:lnTo>
                    <a:pt x="9903" y="30350"/>
                  </a:lnTo>
                  <a:lnTo>
                    <a:pt x="9642" y="32798"/>
                  </a:lnTo>
                  <a:lnTo>
                    <a:pt x="6530" y="38340"/>
                  </a:lnTo>
                  <a:lnTo>
                    <a:pt x="2678" y="44331"/>
                  </a:lnTo>
                  <a:lnTo>
                    <a:pt x="506" y="53653"/>
                  </a:lnTo>
                  <a:lnTo>
                    <a:pt x="0" y="59956"/>
                  </a:lnTo>
                  <a:lnTo>
                    <a:pt x="2596" y="66285"/>
                  </a:lnTo>
                  <a:lnTo>
                    <a:pt x="23274" y="89933"/>
                  </a:lnTo>
                  <a:lnTo>
                    <a:pt x="28816" y="92661"/>
                  </a:lnTo>
                  <a:lnTo>
                    <a:pt x="40996" y="94412"/>
                  </a:lnTo>
                  <a:lnTo>
                    <a:pt x="43070" y="93497"/>
                  </a:lnTo>
                  <a:lnTo>
                    <a:pt x="44453" y="91829"/>
                  </a:lnTo>
                  <a:lnTo>
                    <a:pt x="45375" y="89659"/>
                  </a:lnTo>
                  <a:lnTo>
                    <a:pt x="47048" y="88212"/>
                  </a:lnTo>
                  <a:lnTo>
                    <a:pt x="51730" y="86604"/>
                  </a:lnTo>
                  <a:lnTo>
                    <a:pt x="53402" y="85117"/>
                  </a:lnTo>
                  <a:lnTo>
                    <a:pt x="55258" y="80643"/>
                  </a:lnTo>
                  <a:lnTo>
                    <a:pt x="56304" y="72173"/>
                  </a:lnTo>
                  <a:lnTo>
                    <a:pt x="57509" y="70205"/>
                  </a:lnTo>
                  <a:lnTo>
                    <a:pt x="59370" y="68893"/>
                  </a:lnTo>
                  <a:lnTo>
                    <a:pt x="61670" y="68018"/>
                  </a:lnTo>
                  <a:lnTo>
                    <a:pt x="63203" y="65318"/>
                  </a:lnTo>
                  <a:lnTo>
                    <a:pt x="65866" y="44963"/>
                  </a:lnTo>
                  <a:lnTo>
                    <a:pt x="64942" y="42540"/>
                  </a:lnTo>
                  <a:lnTo>
                    <a:pt x="63268" y="40924"/>
                  </a:lnTo>
                  <a:lnTo>
                    <a:pt x="61093" y="39847"/>
                  </a:lnTo>
                  <a:lnTo>
                    <a:pt x="59644" y="38070"/>
                  </a:lnTo>
                  <a:lnTo>
                    <a:pt x="58032" y="33275"/>
                  </a:lnTo>
                  <a:lnTo>
                    <a:pt x="56753" y="9666"/>
                  </a:lnTo>
                  <a:lnTo>
                    <a:pt x="47610" y="0"/>
                  </a:lnTo>
                  <a:lnTo>
                    <a:pt x="56744" y="9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096"/>
            <p:cNvSpPr/>
            <p:nvPr>
              <p:custDataLst>
                <p:tags r:id="rId140"/>
              </p:custDataLst>
            </p:nvPr>
          </p:nvSpPr>
          <p:spPr>
            <a:xfrm>
              <a:off x="11334750" y="3505331"/>
              <a:ext cx="72142" cy="104204"/>
            </a:xfrm>
            <a:custGeom>
              <a:avLst/>
              <a:gdLst/>
              <a:ahLst/>
              <a:cxnLst/>
              <a:rect l="0" t="0" r="0" b="0"/>
              <a:pathLst>
                <a:path w="72142" h="104204">
                  <a:moveTo>
                    <a:pt x="9525" y="18919"/>
                  </a:moveTo>
                  <a:lnTo>
                    <a:pt x="9525" y="18919"/>
                  </a:lnTo>
                  <a:lnTo>
                    <a:pt x="19015" y="9428"/>
                  </a:lnTo>
                  <a:lnTo>
                    <a:pt x="13984" y="9404"/>
                  </a:lnTo>
                  <a:lnTo>
                    <a:pt x="12498" y="10459"/>
                  </a:lnTo>
                  <a:lnTo>
                    <a:pt x="11507" y="12221"/>
                  </a:lnTo>
                  <a:lnTo>
                    <a:pt x="9785" y="19095"/>
                  </a:lnTo>
                  <a:lnTo>
                    <a:pt x="9534" y="41275"/>
                  </a:lnTo>
                  <a:lnTo>
                    <a:pt x="6707" y="47552"/>
                  </a:lnTo>
                  <a:lnTo>
                    <a:pt x="2980" y="53870"/>
                  </a:lnTo>
                  <a:lnTo>
                    <a:pt x="588" y="66549"/>
                  </a:lnTo>
                  <a:lnTo>
                    <a:pt x="0" y="104203"/>
                  </a:lnTo>
                  <a:lnTo>
                    <a:pt x="0" y="81042"/>
                  </a:lnTo>
                  <a:lnTo>
                    <a:pt x="2824" y="75457"/>
                  </a:lnTo>
                  <a:lnTo>
                    <a:pt x="6546" y="69447"/>
                  </a:lnTo>
                  <a:lnTo>
                    <a:pt x="16867" y="44099"/>
                  </a:lnTo>
                  <a:lnTo>
                    <a:pt x="24635" y="32495"/>
                  </a:lnTo>
                  <a:lnTo>
                    <a:pt x="30619" y="19092"/>
                  </a:lnTo>
                  <a:lnTo>
                    <a:pt x="42718" y="4905"/>
                  </a:lnTo>
                  <a:lnTo>
                    <a:pt x="48267" y="2107"/>
                  </a:lnTo>
                  <a:lnTo>
                    <a:pt x="56630" y="0"/>
                  </a:lnTo>
                  <a:lnTo>
                    <a:pt x="65305" y="8081"/>
                  </a:lnTo>
                  <a:lnTo>
                    <a:pt x="66269" y="14062"/>
                  </a:lnTo>
                  <a:lnTo>
                    <a:pt x="66555" y="22536"/>
                  </a:lnTo>
                  <a:lnTo>
                    <a:pt x="69444" y="28640"/>
                  </a:lnTo>
                  <a:lnTo>
                    <a:pt x="71696" y="31750"/>
                  </a:lnTo>
                  <a:lnTo>
                    <a:pt x="72141" y="34881"/>
                  </a:lnTo>
                  <a:lnTo>
                    <a:pt x="66798" y="66546"/>
                  </a:lnTo>
                  <a:lnTo>
                    <a:pt x="66675" y="9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097"/>
            <p:cNvSpPr/>
            <p:nvPr>
              <p:custDataLst>
                <p:tags r:id="rId141"/>
              </p:custDataLst>
            </p:nvPr>
          </p:nvSpPr>
          <p:spPr>
            <a:xfrm>
              <a:off x="11440975" y="3495685"/>
              <a:ext cx="74636" cy="131971"/>
            </a:xfrm>
            <a:custGeom>
              <a:avLst/>
              <a:gdLst/>
              <a:ahLst/>
              <a:cxnLst/>
              <a:rect l="0" t="0" r="0" b="0"/>
              <a:pathLst>
                <a:path w="74636" h="131971">
                  <a:moveTo>
                    <a:pt x="65225" y="19040"/>
                  </a:moveTo>
                  <a:lnTo>
                    <a:pt x="65225" y="19040"/>
                  </a:lnTo>
                  <a:lnTo>
                    <a:pt x="70282" y="19040"/>
                  </a:lnTo>
                  <a:lnTo>
                    <a:pt x="71771" y="17982"/>
                  </a:lnTo>
                  <a:lnTo>
                    <a:pt x="72763" y="16218"/>
                  </a:lnTo>
                  <a:lnTo>
                    <a:pt x="74635" y="9908"/>
                  </a:lnTo>
                  <a:lnTo>
                    <a:pt x="69660" y="9632"/>
                  </a:lnTo>
                  <a:lnTo>
                    <a:pt x="64373" y="6745"/>
                  </a:lnTo>
                  <a:lnTo>
                    <a:pt x="57414" y="1324"/>
                  </a:lnTo>
                  <a:lnTo>
                    <a:pt x="47649" y="107"/>
                  </a:lnTo>
                  <a:lnTo>
                    <a:pt x="38103" y="0"/>
                  </a:lnTo>
                  <a:lnTo>
                    <a:pt x="28577" y="8192"/>
                  </a:lnTo>
                  <a:lnTo>
                    <a:pt x="27315" y="16880"/>
                  </a:lnTo>
                  <a:lnTo>
                    <a:pt x="27125" y="60353"/>
                  </a:lnTo>
                  <a:lnTo>
                    <a:pt x="29949" y="66682"/>
                  </a:lnTo>
                  <a:lnTo>
                    <a:pt x="33671" y="73022"/>
                  </a:lnTo>
                  <a:lnTo>
                    <a:pt x="36062" y="85717"/>
                  </a:lnTo>
                  <a:lnTo>
                    <a:pt x="36647" y="117858"/>
                  </a:lnTo>
                  <a:lnTo>
                    <a:pt x="35590" y="119844"/>
                  </a:lnTo>
                  <a:lnTo>
                    <a:pt x="33826" y="121167"/>
                  </a:lnTo>
                  <a:lnTo>
                    <a:pt x="28448" y="123292"/>
                  </a:lnTo>
                  <a:lnTo>
                    <a:pt x="27713" y="126405"/>
                  </a:lnTo>
                  <a:lnTo>
                    <a:pt x="27516" y="128717"/>
                  </a:lnTo>
                  <a:lnTo>
                    <a:pt x="26327" y="130258"/>
                  </a:lnTo>
                  <a:lnTo>
                    <a:pt x="22185" y="131970"/>
                  </a:lnTo>
                  <a:lnTo>
                    <a:pt x="20657" y="131368"/>
                  </a:lnTo>
                  <a:lnTo>
                    <a:pt x="19638" y="129909"/>
                  </a:lnTo>
                  <a:lnTo>
                    <a:pt x="18959" y="127878"/>
                  </a:lnTo>
                  <a:lnTo>
                    <a:pt x="17448" y="126523"/>
                  </a:lnTo>
                  <a:lnTo>
                    <a:pt x="12947" y="125019"/>
                  </a:lnTo>
                  <a:lnTo>
                    <a:pt x="11322" y="123559"/>
                  </a:lnTo>
                  <a:lnTo>
                    <a:pt x="726" y="104564"/>
                  </a:lnTo>
                  <a:lnTo>
                    <a:pt x="0" y="101456"/>
                  </a:lnTo>
                  <a:lnTo>
                    <a:pt x="575" y="98326"/>
                  </a:lnTo>
                  <a:lnTo>
                    <a:pt x="6280" y="85697"/>
                  </a:lnTo>
                  <a:lnTo>
                    <a:pt x="8075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098"/>
            <p:cNvSpPr/>
            <p:nvPr>
              <p:custDataLst>
                <p:tags r:id="rId142"/>
              </p:custDataLst>
            </p:nvPr>
          </p:nvSpPr>
          <p:spPr>
            <a:xfrm>
              <a:off x="11534815" y="3409984"/>
              <a:ext cx="76161" cy="257011"/>
            </a:xfrm>
            <a:custGeom>
              <a:avLst/>
              <a:gdLst/>
              <a:ahLst/>
              <a:cxnLst/>
              <a:rect l="0" t="0" r="0" b="0"/>
              <a:pathLst>
                <a:path w="76161" h="257011">
                  <a:moveTo>
                    <a:pt x="76160" y="9491"/>
                  </a:moveTo>
                  <a:lnTo>
                    <a:pt x="76160" y="9491"/>
                  </a:lnTo>
                  <a:lnTo>
                    <a:pt x="76160" y="0"/>
                  </a:lnTo>
                  <a:lnTo>
                    <a:pt x="76160" y="14156"/>
                  </a:lnTo>
                  <a:lnTo>
                    <a:pt x="73336" y="19678"/>
                  </a:lnTo>
                  <a:lnTo>
                    <a:pt x="71102" y="22632"/>
                  </a:lnTo>
                  <a:lnTo>
                    <a:pt x="68622" y="31559"/>
                  </a:lnTo>
                  <a:lnTo>
                    <a:pt x="63987" y="59367"/>
                  </a:lnTo>
                  <a:lnTo>
                    <a:pt x="59148" y="76833"/>
                  </a:lnTo>
                  <a:lnTo>
                    <a:pt x="54892" y="95413"/>
                  </a:lnTo>
                  <a:lnTo>
                    <a:pt x="40687" y="133333"/>
                  </a:lnTo>
                  <a:lnTo>
                    <a:pt x="36017" y="152371"/>
                  </a:lnTo>
                  <a:lnTo>
                    <a:pt x="18831" y="187644"/>
                  </a:lnTo>
                  <a:lnTo>
                    <a:pt x="15715" y="191760"/>
                  </a:lnTo>
                  <a:lnTo>
                    <a:pt x="12255" y="201977"/>
                  </a:lnTo>
                  <a:lnTo>
                    <a:pt x="9659" y="212515"/>
                  </a:lnTo>
                  <a:lnTo>
                    <a:pt x="2189" y="227904"/>
                  </a:lnTo>
                  <a:lnTo>
                    <a:pt x="0" y="252104"/>
                  </a:lnTo>
                  <a:lnTo>
                    <a:pt x="1043" y="253783"/>
                  </a:lnTo>
                  <a:lnTo>
                    <a:pt x="2799" y="254902"/>
                  </a:lnTo>
                  <a:lnTo>
                    <a:pt x="8165" y="256699"/>
                  </a:lnTo>
                  <a:lnTo>
                    <a:pt x="14151" y="257010"/>
                  </a:lnTo>
                  <a:lnTo>
                    <a:pt x="19673" y="254261"/>
                  </a:lnTo>
                  <a:lnTo>
                    <a:pt x="28535" y="24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099"/>
            <p:cNvSpPr/>
            <p:nvPr>
              <p:custDataLst>
                <p:tags r:id="rId143"/>
              </p:custDataLst>
            </p:nvPr>
          </p:nvSpPr>
          <p:spPr>
            <a:xfrm>
              <a:off x="11544338" y="3524260"/>
              <a:ext cx="66638" cy="28566"/>
            </a:xfrm>
            <a:custGeom>
              <a:avLst/>
              <a:gdLst/>
              <a:ahLst/>
              <a:cxnLst/>
              <a:rect l="0" t="0" r="0" b="0"/>
              <a:pathLst>
                <a:path w="66638" h="28566">
                  <a:moveTo>
                    <a:pt x="28537" y="28565"/>
                  </a:moveTo>
                  <a:lnTo>
                    <a:pt x="28537" y="28565"/>
                  </a:lnTo>
                  <a:lnTo>
                    <a:pt x="23479" y="23508"/>
                  </a:lnTo>
                  <a:lnTo>
                    <a:pt x="18176" y="21026"/>
                  </a:lnTo>
                  <a:lnTo>
                    <a:pt x="11202" y="19433"/>
                  </a:lnTo>
                  <a:lnTo>
                    <a:pt x="90" y="9634"/>
                  </a:lnTo>
                  <a:lnTo>
                    <a:pt x="0" y="4494"/>
                  </a:lnTo>
                  <a:lnTo>
                    <a:pt x="1045" y="2992"/>
                  </a:lnTo>
                  <a:lnTo>
                    <a:pt x="2801" y="1991"/>
                  </a:lnTo>
                  <a:lnTo>
                    <a:pt x="9665" y="254"/>
                  </a:lnTo>
                  <a:lnTo>
                    <a:pt x="26786" y="0"/>
                  </a:lnTo>
                  <a:lnTo>
                    <a:pt x="35795" y="6538"/>
                  </a:lnTo>
                  <a:lnTo>
                    <a:pt x="44681" y="8633"/>
                  </a:lnTo>
                  <a:lnTo>
                    <a:pt x="66637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100"/>
            <p:cNvSpPr/>
            <p:nvPr>
              <p:custDataLst>
                <p:tags r:id="rId144"/>
              </p:custDataLst>
            </p:nvPr>
          </p:nvSpPr>
          <p:spPr>
            <a:xfrm>
              <a:off x="11610975" y="3533892"/>
              <a:ext cx="66676" cy="114184"/>
            </a:xfrm>
            <a:custGeom>
              <a:avLst/>
              <a:gdLst/>
              <a:ahLst/>
              <a:cxnLst/>
              <a:rect l="0" t="0" r="0" b="0"/>
              <a:pathLst>
                <a:path w="66676" h="114184">
                  <a:moveTo>
                    <a:pt x="66675" y="18933"/>
                  </a:moveTo>
                  <a:lnTo>
                    <a:pt x="66675" y="18933"/>
                  </a:lnTo>
                  <a:lnTo>
                    <a:pt x="66675" y="9442"/>
                  </a:lnTo>
                  <a:lnTo>
                    <a:pt x="57541" y="276"/>
                  </a:lnTo>
                  <a:lnTo>
                    <a:pt x="52210" y="0"/>
                  </a:lnTo>
                  <a:lnTo>
                    <a:pt x="50682" y="1019"/>
                  </a:lnTo>
                  <a:lnTo>
                    <a:pt x="49663" y="2757"/>
                  </a:lnTo>
                  <a:lnTo>
                    <a:pt x="48984" y="4974"/>
                  </a:lnTo>
                  <a:lnTo>
                    <a:pt x="47473" y="6452"/>
                  </a:lnTo>
                  <a:lnTo>
                    <a:pt x="42972" y="8094"/>
                  </a:lnTo>
                  <a:lnTo>
                    <a:pt x="41347" y="9590"/>
                  </a:lnTo>
                  <a:lnTo>
                    <a:pt x="39544" y="14076"/>
                  </a:lnTo>
                  <a:lnTo>
                    <a:pt x="38005" y="15694"/>
                  </a:lnTo>
                  <a:lnTo>
                    <a:pt x="24968" y="23563"/>
                  </a:lnTo>
                  <a:lnTo>
                    <a:pt x="21682" y="29105"/>
                  </a:lnTo>
                  <a:lnTo>
                    <a:pt x="19162" y="35096"/>
                  </a:lnTo>
                  <a:lnTo>
                    <a:pt x="12851" y="44418"/>
                  </a:lnTo>
                  <a:lnTo>
                    <a:pt x="9451" y="53883"/>
                  </a:lnTo>
                  <a:lnTo>
                    <a:pt x="3271" y="63390"/>
                  </a:lnTo>
                  <a:lnTo>
                    <a:pt x="970" y="72910"/>
                  </a:lnTo>
                  <a:lnTo>
                    <a:pt x="0" y="113625"/>
                  </a:lnTo>
                  <a:lnTo>
                    <a:pt x="14191" y="114169"/>
                  </a:lnTo>
                  <a:lnTo>
                    <a:pt x="19711" y="111354"/>
                  </a:lnTo>
                  <a:lnTo>
                    <a:pt x="22666" y="109122"/>
                  </a:lnTo>
                  <a:lnTo>
                    <a:pt x="25949" y="103820"/>
                  </a:lnTo>
                  <a:lnTo>
                    <a:pt x="28466" y="97936"/>
                  </a:lnTo>
                  <a:lnTo>
                    <a:pt x="41678" y="82384"/>
                  </a:lnTo>
                  <a:lnTo>
                    <a:pt x="47804" y="78884"/>
                  </a:lnTo>
                  <a:lnTo>
                    <a:pt x="50920" y="77950"/>
                  </a:lnTo>
                  <a:lnTo>
                    <a:pt x="52995" y="76269"/>
                  </a:lnTo>
                  <a:lnTo>
                    <a:pt x="55304" y="71579"/>
                  </a:lnTo>
                  <a:lnTo>
                    <a:pt x="56986" y="53742"/>
                  </a:lnTo>
                  <a:lnTo>
                    <a:pt x="58101" y="51664"/>
                  </a:lnTo>
                  <a:lnTo>
                    <a:pt x="59900" y="50278"/>
                  </a:lnTo>
                  <a:lnTo>
                    <a:pt x="66640" y="47522"/>
                  </a:lnTo>
                  <a:lnTo>
                    <a:pt x="66665" y="52569"/>
                  </a:lnTo>
                  <a:lnTo>
                    <a:pt x="65608" y="54057"/>
                  </a:lnTo>
                  <a:lnTo>
                    <a:pt x="63848" y="55049"/>
                  </a:lnTo>
                  <a:lnTo>
                    <a:pt x="61615" y="55710"/>
                  </a:lnTo>
                  <a:lnTo>
                    <a:pt x="60127" y="57209"/>
                  </a:lnTo>
                  <a:lnTo>
                    <a:pt x="57541" y="65118"/>
                  </a:lnTo>
                  <a:lnTo>
                    <a:pt x="57150" y="112419"/>
                  </a:lnTo>
                  <a:lnTo>
                    <a:pt x="58208" y="113007"/>
                  </a:lnTo>
                  <a:lnTo>
                    <a:pt x="66675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101"/>
            <p:cNvSpPr/>
            <p:nvPr>
              <p:custDataLst>
                <p:tags r:id="rId145"/>
              </p:custDataLst>
            </p:nvPr>
          </p:nvSpPr>
          <p:spPr>
            <a:xfrm>
              <a:off x="11715760" y="3571915"/>
              <a:ext cx="76191" cy="95211"/>
            </a:xfrm>
            <a:custGeom>
              <a:avLst/>
              <a:gdLst/>
              <a:ahLst/>
              <a:cxnLst/>
              <a:rect l="0" t="0" r="0" b="0"/>
              <a:pathLst>
                <a:path w="76191" h="95211">
                  <a:moveTo>
                    <a:pt x="38090" y="9485"/>
                  </a:moveTo>
                  <a:lnTo>
                    <a:pt x="38090" y="9485"/>
                  </a:lnTo>
                  <a:lnTo>
                    <a:pt x="43148" y="14542"/>
                  </a:lnTo>
                  <a:lnTo>
                    <a:pt x="43578" y="16031"/>
                  </a:lnTo>
                  <a:lnTo>
                    <a:pt x="42807" y="17024"/>
                  </a:lnTo>
                  <a:lnTo>
                    <a:pt x="41235" y="17686"/>
                  </a:lnTo>
                  <a:lnTo>
                    <a:pt x="40186" y="19186"/>
                  </a:lnTo>
                  <a:lnTo>
                    <a:pt x="37653" y="26353"/>
                  </a:lnTo>
                  <a:lnTo>
                    <a:pt x="21651" y="47643"/>
                  </a:lnTo>
                  <a:lnTo>
                    <a:pt x="19555" y="55240"/>
                  </a:lnTo>
                  <a:lnTo>
                    <a:pt x="12596" y="64345"/>
                  </a:lnTo>
                  <a:lnTo>
                    <a:pt x="10885" y="70203"/>
                  </a:lnTo>
                  <a:lnTo>
                    <a:pt x="9369" y="72189"/>
                  </a:lnTo>
                  <a:lnTo>
                    <a:pt x="3239" y="76041"/>
                  </a:lnTo>
                  <a:lnTo>
                    <a:pt x="28" y="85555"/>
                  </a:lnTo>
                  <a:lnTo>
                    <a:pt x="0" y="80590"/>
                  </a:lnTo>
                  <a:lnTo>
                    <a:pt x="1057" y="79114"/>
                  </a:lnTo>
                  <a:lnTo>
                    <a:pt x="2817" y="78129"/>
                  </a:lnTo>
                  <a:lnTo>
                    <a:pt x="5050" y="77473"/>
                  </a:lnTo>
                  <a:lnTo>
                    <a:pt x="6538" y="75977"/>
                  </a:lnTo>
                  <a:lnTo>
                    <a:pt x="11750" y="65972"/>
                  </a:lnTo>
                  <a:lnTo>
                    <a:pt x="15800" y="59990"/>
                  </a:lnTo>
                  <a:lnTo>
                    <a:pt x="19137" y="50673"/>
                  </a:lnTo>
                  <a:lnTo>
                    <a:pt x="52126" y="5102"/>
                  </a:lnTo>
                  <a:lnTo>
                    <a:pt x="57733" y="2246"/>
                  </a:lnTo>
                  <a:lnTo>
                    <a:pt x="74711" y="0"/>
                  </a:lnTo>
                  <a:lnTo>
                    <a:pt x="75204" y="1045"/>
                  </a:lnTo>
                  <a:lnTo>
                    <a:pt x="76190" y="41273"/>
                  </a:lnTo>
                  <a:lnTo>
                    <a:pt x="73366" y="47602"/>
                  </a:lnTo>
                  <a:lnTo>
                    <a:pt x="69644" y="53942"/>
                  </a:lnTo>
                  <a:lnTo>
                    <a:pt x="67253" y="66637"/>
                  </a:lnTo>
                  <a:lnTo>
                    <a:pt x="67056" y="69811"/>
                  </a:lnTo>
                  <a:lnTo>
                    <a:pt x="64017" y="76160"/>
                  </a:lnTo>
                  <a:lnTo>
                    <a:pt x="60197" y="82510"/>
                  </a:lnTo>
                  <a:lnTo>
                    <a:pt x="57140" y="9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102"/>
            <p:cNvSpPr/>
            <p:nvPr>
              <p:custDataLst>
                <p:tags r:id="rId146"/>
              </p:custDataLst>
            </p:nvPr>
          </p:nvSpPr>
          <p:spPr>
            <a:xfrm>
              <a:off x="11830215" y="3419520"/>
              <a:ext cx="133059" cy="266656"/>
            </a:xfrm>
            <a:custGeom>
              <a:avLst/>
              <a:gdLst/>
              <a:ahLst/>
              <a:cxnLst/>
              <a:rect l="0" t="0" r="0" b="0"/>
              <a:pathLst>
                <a:path w="133059" h="266656">
                  <a:moveTo>
                    <a:pt x="114135" y="19005"/>
                  </a:moveTo>
                  <a:lnTo>
                    <a:pt x="114135" y="19005"/>
                  </a:lnTo>
                  <a:lnTo>
                    <a:pt x="119193" y="13948"/>
                  </a:lnTo>
                  <a:lnTo>
                    <a:pt x="121673" y="8644"/>
                  </a:lnTo>
                  <a:lnTo>
                    <a:pt x="122337" y="5748"/>
                  </a:lnTo>
                  <a:lnTo>
                    <a:pt x="123837" y="3817"/>
                  </a:lnTo>
                  <a:lnTo>
                    <a:pt x="133058" y="0"/>
                  </a:lnTo>
                  <a:lnTo>
                    <a:pt x="128092" y="5025"/>
                  </a:lnTo>
                  <a:lnTo>
                    <a:pt x="125630" y="10322"/>
                  </a:lnTo>
                  <a:lnTo>
                    <a:pt x="113350" y="57374"/>
                  </a:lnTo>
                  <a:lnTo>
                    <a:pt x="92193" y="95229"/>
                  </a:lnTo>
                  <a:lnTo>
                    <a:pt x="63723" y="139656"/>
                  </a:lnTo>
                  <a:lnTo>
                    <a:pt x="41132" y="184105"/>
                  </a:lnTo>
                  <a:lnTo>
                    <a:pt x="12535" y="231554"/>
                  </a:lnTo>
                  <a:lnTo>
                    <a:pt x="4068" y="243437"/>
                  </a:lnTo>
                  <a:lnTo>
                    <a:pt x="392" y="255118"/>
                  </a:lnTo>
                  <a:lnTo>
                    <a:pt x="0" y="261591"/>
                  </a:lnTo>
                  <a:lnTo>
                    <a:pt x="1004" y="263279"/>
                  </a:lnTo>
                  <a:lnTo>
                    <a:pt x="2731" y="264404"/>
                  </a:lnTo>
                  <a:lnTo>
                    <a:pt x="10218" y="265988"/>
                  </a:lnTo>
                  <a:lnTo>
                    <a:pt x="28410" y="26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103"/>
            <p:cNvSpPr/>
            <p:nvPr>
              <p:custDataLst>
                <p:tags r:id="rId147"/>
              </p:custDataLst>
            </p:nvPr>
          </p:nvSpPr>
          <p:spPr>
            <a:xfrm>
              <a:off x="11811440" y="3552825"/>
              <a:ext cx="132911" cy="19051"/>
            </a:xfrm>
            <a:custGeom>
              <a:avLst/>
              <a:gdLst/>
              <a:ahLst/>
              <a:cxnLst/>
              <a:rect l="0" t="0" r="0" b="0"/>
              <a:pathLst>
                <a:path w="132911" h="19051">
                  <a:moveTo>
                    <a:pt x="47185" y="19050"/>
                  </a:moveTo>
                  <a:lnTo>
                    <a:pt x="47185" y="19050"/>
                  </a:lnTo>
                  <a:lnTo>
                    <a:pt x="42127" y="13993"/>
                  </a:lnTo>
                  <a:lnTo>
                    <a:pt x="36824" y="11511"/>
                  </a:lnTo>
                  <a:lnTo>
                    <a:pt x="21676" y="8729"/>
                  </a:lnTo>
                  <a:lnTo>
                    <a:pt x="10952" y="1358"/>
                  </a:lnTo>
                  <a:lnTo>
                    <a:pt x="0" y="35"/>
                  </a:lnTo>
                  <a:lnTo>
                    <a:pt x="31363" y="0"/>
                  </a:lnTo>
                  <a:lnTo>
                    <a:pt x="78870" y="9263"/>
                  </a:lnTo>
                  <a:lnTo>
                    <a:pt x="124731" y="9518"/>
                  </a:lnTo>
                  <a:lnTo>
                    <a:pt x="13291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104"/>
            <p:cNvSpPr/>
            <p:nvPr>
              <p:custDataLst>
                <p:tags r:id="rId148"/>
              </p:custDataLst>
            </p:nvPr>
          </p:nvSpPr>
          <p:spPr>
            <a:xfrm>
              <a:off x="11944350" y="3562350"/>
              <a:ext cx="66676" cy="133351"/>
            </a:xfrm>
            <a:custGeom>
              <a:avLst/>
              <a:gdLst/>
              <a:ahLst/>
              <a:cxnLst/>
              <a:rect l="0" t="0" r="0" b="0"/>
              <a:pathLst>
                <a:path w="66676" h="133351">
                  <a:moveTo>
                    <a:pt x="66675" y="0"/>
                  </a:moveTo>
                  <a:lnTo>
                    <a:pt x="66675" y="0"/>
                  </a:lnTo>
                  <a:lnTo>
                    <a:pt x="30025" y="0"/>
                  </a:lnTo>
                  <a:lnTo>
                    <a:pt x="20501" y="8201"/>
                  </a:lnTo>
                  <a:lnTo>
                    <a:pt x="19694" y="11759"/>
                  </a:lnTo>
                  <a:lnTo>
                    <a:pt x="19050" y="42727"/>
                  </a:lnTo>
                  <a:lnTo>
                    <a:pt x="21874" y="48270"/>
                  </a:lnTo>
                  <a:lnTo>
                    <a:pt x="25596" y="54261"/>
                  </a:lnTo>
                  <a:lnTo>
                    <a:pt x="27252" y="60453"/>
                  </a:lnTo>
                  <a:lnTo>
                    <a:pt x="28752" y="62527"/>
                  </a:lnTo>
                  <a:lnTo>
                    <a:pt x="30810" y="63910"/>
                  </a:lnTo>
                  <a:lnTo>
                    <a:pt x="33241" y="64831"/>
                  </a:lnTo>
                  <a:lnTo>
                    <a:pt x="34860" y="66504"/>
                  </a:lnTo>
                  <a:lnTo>
                    <a:pt x="36658" y="71185"/>
                  </a:lnTo>
                  <a:lnTo>
                    <a:pt x="38098" y="103013"/>
                  </a:lnTo>
                  <a:lnTo>
                    <a:pt x="37040" y="103600"/>
                  </a:lnTo>
                  <a:lnTo>
                    <a:pt x="33042" y="104253"/>
                  </a:lnTo>
                  <a:lnTo>
                    <a:pt x="31554" y="105485"/>
                  </a:lnTo>
                  <a:lnTo>
                    <a:pt x="29898" y="109677"/>
                  </a:lnTo>
                  <a:lnTo>
                    <a:pt x="28398" y="111218"/>
                  </a:lnTo>
                  <a:lnTo>
                    <a:pt x="18389" y="11651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105"/>
            <p:cNvSpPr/>
            <p:nvPr>
              <p:custDataLst>
                <p:tags r:id="rId149"/>
              </p:custDataLst>
            </p:nvPr>
          </p:nvSpPr>
          <p:spPr>
            <a:xfrm>
              <a:off x="11991975" y="3724275"/>
              <a:ext cx="47511" cy="57151"/>
            </a:xfrm>
            <a:custGeom>
              <a:avLst/>
              <a:gdLst/>
              <a:ahLst/>
              <a:cxnLst/>
              <a:rect l="0" t="0" r="0" b="0"/>
              <a:pathLst>
                <a:path w="47511" h="57151">
                  <a:moveTo>
                    <a:pt x="38100" y="0"/>
                  </a:moveTo>
                  <a:lnTo>
                    <a:pt x="38100" y="0"/>
                  </a:lnTo>
                  <a:lnTo>
                    <a:pt x="46302" y="8201"/>
                  </a:lnTo>
                  <a:lnTo>
                    <a:pt x="47510" y="17610"/>
                  </a:lnTo>
                  <a:lnTo>
                    <a:pt x="41057" y="26370"/>
                  </a:lnTo>
                  <a:lnTo>
                    <a:pt x="37918" y="35213"/>
                  </a:lnTo>
                  <a:lnTo>
                    <a:pt x="33434" y="41403"/>
                  </a:lnTo>
                  <a:lnTo>
                    <a:pt x="27912" y="44860"/>
                  </a:lnTo>
                  <a:lnTo>
                    <a:pt x="21931" y="47454"/>
                  </a:lnTo>
                  <a:lnTo>
                    <a:pt x="12613" y="538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SMARTInkShape-Group474"/>
          <p:cNvGrpSpPr/>
          <p:nvPr/>
        </p:nvGrpSpPr>
        <p:grpSpPr>
          <a:xfrm>
            <a:off x="1276550" y="3657603"/>
            <a:ext cx="533201" cy="331869"/>
            <a:chOff x="1276550" y="3657603"/>
            <a:chExt cx="533201" cy="331869"/>
          </a:xfrm>
        </p:grpSpPr>
        <p:sp>
          <p:nvSpPr>
            <p:cNvPr id="946" name="SMARTInkShape-2106"/>
            <p:cNvSpPr/>
            <p:nvPr>
              <p:custDataLst>
                <p:tags r:id="rId136"/>
              </p:custDataLst>
            </p:nvPr>
          </p:nvSpPr>
          <p:spPr>
            <a:xfrm>
              <a:off x="1325299" y="3657603"/>
              <a:ext cx="84402" cy="331869"/>
            </a:xfrm>
            <a:custGeom>
              <a:avLst/>
              <a:gdLst/>
              <a:ahLst/>
              <a:cxnLst/>
              <a:rect l="0" t="0" r="0" b="0"/>
              <a:pathLst>
                <a:path w="84402" h="331869">
                  <a:moveTo>
                    <a:pt x="8201" y="19047"/>
                  </a:moveTo>
                  <a:lnTo>
                    <a:pt x="8201" y="19047"/>
                  </a:lnTo>
                  <a:lnTo>
                    <a:pt x="8201" y="0"/>
                  </a:lnTo>
                  <a:lnTo>
                    <a:pt x="8201" y="46367"/>
                  </a:lnTo>
                  <a:lnTo>
                    <a:pt x="8201" y="89207"/>
                  </a:lnTo>
                  <a:lnTo>
                    <a:pt x="7143" y="105263"/>
                  </a:lnTo>
                  <a:lnTo>
                    <a:pt x="0" y="144400"/>
                  </a:lnTo>
                  <a:lnTo>
                    <a:pt x="6993" y="186899"/>
                  </a:lnTo>
                  <a:lnTo>
                    <a:pt x="8095" y="233586"/>
                  </a:lnTo>
                  <a:lnTo>
                    <a:pt x="8195" y="279317"/>
                  </a:lnTo>
                  <a:lnTo>
                    <a:pt x="9258" y="297365"/>
                  </a:lnTo>
                  <a:lnTo>
                    <a:pt x="17901" y="319240"/>
                  </a:lnTo>
                  <a:lnTo>
                    <a:pt x="19960" y="320775"/>
                  </a:lnTo>
                  <a:lnTo>
                    <a:pt x="22390" y="321799"/>
                  </a:lnTo>
                  <a:lnTo>
                    <a:pt x="24010" y="323540"/>
                  </a:lnTo>
                  <a:lnTo>
                    <a:pt x="25811" y="328297"/>
                  </a:lnTo>
                  <a:lnTo>
                    <a:pt x="27349" y="329988"/>
                  </a:lnTo>
                  <a:lnTo>
                    <a:pt x="31881" y="331868"/>
                  </a:lnTo>
                  <a:lnTo>
                    <a:pt x="34571" y="331311"/>
                  </a:lnTo>
                  <a:lnTo>
                    <a:pt x="46493" y="325635"/>
                  </a:lnTo>
                  <a:lnTo>
                    <a:pt x="49604" y="325039"/>
                  </a:lnTo>
                  <a:lnTo>
                    <a:pt x="51678" y="323583"/>
                  </a:lnTo>
                  <a:lnTo>
                    <a:pt x="53061" y="321555"/>
                  </a:lnTo>
                  <a:lnTo>
                    <a:pt x="53982" y="319144"/>
                  </a:lnTo>
                  <a:lnTo>
                    <a:pt x="55655" y="317537"/>
                  </a:lnTo>
                  <a:lnTo>
                    <a:pt x="60336" y="315751"/>
                  </a:lnTo>
                  <a:lnTo>
                    <a:pt x="65944" y="309313"/>
                  </a:lnTo>
                  <a:lnTo>
                    <a:pt x="70906" y="300454"/>
                  </a:lnTo>
                  <a:lnTo>
                    <a:pt x="74758" y="289517"/>
                  </a:lnTo>
                  <a:lnTo>
                    <a:pt x="81073" y="278515"/>
                  </a:lnTo>
                  <a:lnTo>
                    <a:pt x="84401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107"/>
            <p:cNvSpPr/>
            <p:nvPr>
              <p:custDataLst>
                <p:tags r:id="rId137"/>
              </p:custDataLst>
            </p:nvPr>
          </p:nvSpPr>
          <p:spPr>
            <a:xfrm>
              <a:off x="1276550" y="3686616"/>
              <a:ext cx="533201" cy="247172"/>
            </a:xfrm>
            <a:custGeom>
              <a:avLst/>
              <a:gdLst/>
              <a:ahLst/>
              <a:cxnLst/>
              <a:rect l="0" t="0" r="0" b="0"/>
              <a:pathLst>
                <a:path w="533201" h="247172">
                  <a:moveTo>
                    <a:pt x="66475" y="171009"/>
                  </a:moveTo>
                  <a:lnTo>
                    <a:pt x="66475" y="171009"/>
                  </a:lnTo>
                  <a:lnTo>
                    <a:pt x="20129" y="171009"/>
                  </a:lnTo>
                  <a:lnTo>
                    <a:pt x="0" y="171009"/>
                  </a:lnTo>
                  <a:lnTo>
                    <a:pt x="8018" y="171009"/>
                  </a:lnTo>
                  <a:lnTo>
                    <a:pt x="16671" y="164463"/>
                  </a:lnTo>
                  <a:lnTo>
                    <a:pt x="25495" y="161308"/>
                  </a:lnTo>
                  <a:lnTo>
                    <a:pt x="63483" y="137055"/>
                  </a:lnTo>
                  <a:lnTo>
                    <a:pt x="83366" y="130906"/>
                  </a:lnTo>
                  <a:lnTo>
                    <a:pt x="125803" y="95345"/>
                  </a:lnTo>
                  <a:lnTo>
                    <a:pt x="144399" y="82215"/>
                  </a:lnTo>
                  <a:lnTo>
                    <a:pt x="148733" y="72984"/>
                  </a:lnTo>
                  <a:lnTo>
                    <a:pt x="149888" y="67559"/>
                  </a:lnTo>
                  <a:lnTo>
                    <a:pt x="156817" y="58709"/>
                  </a:lnTo>
                  <a:lnTo>
                    <a:pt x="164835" y="51248"/>
                  </a:lnTo>
                  <a:lnTo>
                    <a:pt x="178414" y="28186"/>
                  </a:lnTo>
                  <a:lnTo>
                    <a:pt x="180784" y="21807"/>
                  </a:lnTo>
                  <a:lnTo>
                    <a:pt x="185365" y="15444"/>
                  </a:lnTo>
                  <a:lnTo>
                    <a:pt x="190929" y="11911"/>
                  </a:lnTo>
                  <a:lnTo>
                    <a:pt x="193894" y="10968"/>
                  </a:lnTo>
                  <a:lnTo>
                    <a:pt x="195871" y="9282"/>
                  </a:lnTo>
                  <a:lnTo>
                    <a:pt x="199671" y="0"/>
                  </a:lnTo>
                  <a:lnTo>
                    <a:pt x="199825" y="42176"/>
                  </a:lnTo>
                  <a:lnTo>
                    <a:pt x="198767" y="60282"/>
                  </a:lnTo>
                  <a:lnTo>
                    <a:pt x="191183" y="98019"/>
                  </a:lnTo>
                  <a:lnTo>
                    <a:pt x="190378" y="142633"/>
                  </a:lnTo>
                  <a:lnTo>
                    <a:pt x="190305" y="189885"/>
                  </a:lnTo>
                  <a:lnTo>
                    <a:pt x="190300" y="235446"/>
                  </a:lnTo>
                  <a:lnTo>
                    <a:pt x="190300" y="247148"/>
                  </a:lnTo>
                  <a:lnTo>
                    <a:pt x="190300" y="215409"/>
                  </a:lnTo>
                  <a:lnTo>
                    <a:pt x="193122" y="209087"/>
                  </a:lnTo>
                  <a:lnTo>
                    <a:pt x="196846" y="202749"/>
                  </a:lnTo>
                  <a:lnTo>
                    <a:pt x="199237" y="190057"/>
                  </a:lnTo>
                  <a:lnTo>
                    <a:pt x="199432" y="186883"/>
                  </a:lnTo>
                  <a:lnTo>
                    <a:pt x="202473" y="180534"/>
                  </a:lnTo>
                  <a:lnTo>
                    <a:pt x="206294" y="174184"/>
                  </a:lnTo>
                  <a:lnTo>
                    <a:pt x="208948" y="163366"/>
                  </a:lnTo>
                  <a:lnTo>
                    <a:pt x="210140" y="162739"/>
                  </a:lnTo>
                  <a:lnTo>
                    <a:pt x="227888" y="161498"/>
                  </a:lnTo>
                  <a:lnTo>
                    <a:pt x="233305" y="166545"/>
                  </a:lnTo>
                  <a:lnTo>
                    <a:pt x="235872" y="171847"/>
                  </a:lnTo>
                  <a:lnTo>
                    <a:pt x="237519" y="178818"/>
                  </a:lnTo>
                  <a:lnTo>
                    <a:pt x="244391" y="187799"/>
                  </a:lnTo>
                  <a:lnTo>
                    <a:pt x="246090" y="193641"/>
                  </a:lnTo>
                  <a:lnTo>
                    <a:pt x="248240" y="211502"/>
                  </a:lnTo>
                  <a:lnTo>
                    <a:pt x="250093" y="213880"/>
                  </a:lnTo>
                  <a:lnTo>
                    <a:pt x="252387" y="215464"/>
                  </a:lnTo>
                  <a:lnTo>
                    <a:pt x="253917" y="217579"/>
                  </a:lnTo>
                  <a:lnTo>
                    <a:pt x="255616" y="222752"/>
                  </a:lnTo>
                  <a:lnTo>
                    <a:pt x="257765" y="234695"/>
                  </a:lnTo>
                  <a:lnTo>
                    <a:pt x="265141" y="245352"/>
                  </a:lnTo>
                  <a:lnTo>
                    <a:pt x="268718" y="246384"/>
                  </a:lnTo>
                  <a:lnTo>
                    <a:pt x="288855" y="247161"/>
                  </a:lnTo>
                  <a:lnTo>
                    <a:pt x="290928" y="246118"/>
                  </a:lnTo>
                  <a:lnTo>
                    <a:pt x="292310" y="244365"/>
                  </a:lnTo>
                  <a:lnTo>
                    <a:pt x="293232" y="242138"/>
                  </a:lnTo>
                  <a:lnTo>
                    <a:pt x="295963" y="240653"/>
                  </a:lnTo>
                  <a:lnTo>
                    <a:pt x="307803" y="237505"/>
                  </a:lnTo>
                  <a:lnTo>
                    <a:pt x="309910" y="235448"/>
                  </a:lnTo>
                  <a:lnTo>
                    <a:pt x="318349" y="224543"/>
                  </a:lnTo>
                  <a:lnTo>
                    <a:pt x="329149" y="212197"/>
                  </a:lnTo>
                  <a:lnTo>
                    <a:pt x="341219" y="178680"/>
                  </a:lnTo>
                  <a:lnTo>
                    <a:pt x="343466" y="164920"/>
                  </a:lnTo>
                  <a:lnTo>
                    <a:pt x="350181" y="152011"/>
                  </a:lnTo>
                  <a:lnTo>
                    <a:pt x="350862" y="148818"/>
                  </a:lnTo>
                  <a:lnTo>
                    <a:pt x="350258" y="145632"/>
                  </a:lnTo>
                  <a:lnTo>
                    <a:pt x="343503" y="133107"/>
                  </a:lnTo>
                  <a:lnTo>
                    <a:pt x="343057" y="128411"/>
                  </a:lnTo>
                  <a:lnTo>
                    <a:pt x="341880" y="126735"/>
                  </a:lnTo>
                  <a:lnTo>
                    <a:pt x="340036" y="125618"/>
                  </a:lnTo>
                  <a:lnTo>
                    <a:pt x="334530" y="123825"/>
                  </a:lnTo>
                  <a:lnTo>
                    <a:pt x="334079" y="124736"/>
                  </a:lnTo>
                  <a:lnTo>
                    <a:pt x="333577" y="128571"/>
                  </a:lnTo>
                  <a:lnTo>
                    <a:pt x="332384" y="130017"/>
                  </a:lnTo>
                  <a:lnTo>
                    <a:pt x="328238" y="131623"/>
                  </a:lnTo>
                  <a:lnTo>
                    <a:pt x="326708" y="133110"/>
                  </a:lnTo>
                  <a:lnTo>
                    <a:pt x="321432" y="143101"/>
                  </a:lnTo>
                  <a:lnTo>
                    <a:pt x="309496" y="161553"/>
                  </a:lnTo>
                  <a:lnTo>
                    <a:pt x="306051" y="173264"/>
                  </a:lnTo>
                  <a:lnTo>
                    <a:pt x="304638" y="202735"/>
                  </a:lnTo>
                  <a:lnTo>
                    <a:pt x="307439" y="209099"/>
                  </a:lnTo>
                  <a:lnTo>
                    <a:pt x="311153" y="215455"/>
                  </a:lnTo>
                  <a:lnTo>
                    <a:pt x="313734" y="226277"/>
                  </a:lnTo>
                  <a:lnTo>
                    <a:pt x="322292" y="236195"/>
                  </a:lnTo>
                  <a:lnTo>
                    <a:pt x="323248" y="242299"/>
                  </a:lnTo>
                  <a:lnTo>
                    <a:pt x="324440" y="243936"/>
                  </a:lnTo>
                  <a:lnTo>
                    <a:pt x="326294" y="245027"/>
                  </a:lnTo>
                  <a:lnTo>
                    <a:pt x="333958" y="246562"/>
                  </a:lnTo>
                  <a:lnTo>
                    <a:pt x="347245" y="247171"/>
                  </a:lnTo>
                  <a:lnTo>
                    <a:pt x="352834" y="244370"/>
                  </a:lnTo>
                  <a:lnTo>
                    <a:pt x="369007" y="231399"/>
                  </a:lnTo>
                  <a:lnTo>
                    <a:pt x="377894" y="228061"/>
                  </a:lnTo>
                  <a:lnTo>
                    <a:pt x="388479" y="220085"/>
                  </a:lnTo>
                  <a:lnTo>
                    <a:pt x="394835" y="219064"/>
                  </a:lnTo>
                  <a:lnTo>
                    <a:pt x="396506" y="217862"/>
                  </a:lnTo>
                  <a:lnTo>
                    <a:pt x="397621" y="216003"/>
                  </a:lnTo>
                  <a:lnTo>
                    <a:pt x="398364" y="213704"/>
                  </a:lnTo>
                  <a:lnTo>
                    <a:pt x="409464" y="199677"/>
                  </a:lnTo>
                  <a:lnTo>
                    <a:pt x="417448" y="191535"/>
                  </a:lnTo>
                  <a:lnTo>
                    <a:pt x="418772" y="181988"/>
                  </a:lnTo>
                  <a:lnTo>
                    <a:pt x="425421" y="173217"/>
                  </a:lnTo>
                  <a:lnTo>
                    <a:pt x="428029" y="163238"/>
                  </a:lnTo>
                  <a:lnTo>
                    <a:pt x="434893" y="154226"/>
                  </a:lnTo>
                  <a:lnTo>
                    <a:pt x="437044" y="145340"/>
                  </a:lnTo>
                  <a:lnTo>
                    <a:pt x="437950" y="114263"/>
                  </a:lnTo>
                  <a:lnTo>
                    <a:pt x="437950" y="161501"/>
                  </a:lnTo>
                  <a:lnTo>
                    <a:pt x="437950" y="164670"/>
                  </a:lnTo>
                  <a:lnTo>
                    <a:pt x="428599" y="208935"/>
                  </a:lnTo>
                  <a:lnTo>
                    <a:pt x="428425" y="237519"/>
                  </a:lnTo>
                  <a:lnTo>
                    <a:pt x="433482" y="237635"/>
                  </a:lnTo>
                  <a:lnTo>
                    <a:pt x="434971" y="236593"/>
                  </a:lnTo>
                  <a:lnTo>
                    <a:pt x="435964" y="234840"/>
                  </a:lnTo>
                  <a:lnTo>
                    <a:pt x="437688" y="227980"/>
                  </a:lnTo>
                  <a:lnTo>
                    <a:pt x="438985" y="205444"/>
                  </a:lnTo>
                  <a:lnTo>
                    <a:pt x="445485" y="187767"/>
                  </a:lnTo>
                  <a:lnTo>
                    <a:pt x="447649" y="177399"/>
                  </a:lnTo>
                  <a:lnTo>
                    <a:pt x="453759" y="164553"/>
                  </a:lnTo>
                  <a:lnTo>
                    <a:pt x="457098" y="148870"/>
                  </a:lnTo>
                  <a:lnTo>
                    <a:pt x="463261" y="135992"/>
                  </a:lnTo>
                  <a:lnTo>
                    <a:pt x="466616" y="120300"/>
                  </a:lnTo>
                  <a:lnTo>
                    <a:pt x="474599" y="106646"/>
                  </a:lnTo>
                  <a:lnTo>
                    <a:pt x="480676" y="99963"/>
                  </a:lnTo>
                  <a:lnTo>
                    <a:pt x="486220" y="97100"/>
                  </a:lnTo>
                  <a:lnTo>
                    <a:pt x="489180" y="96336"/>
                  </a:lnTo>
                  <a:lnTo>
                    <a:pt x="492212" y="96885"/>
                  </a:lnTo>
                  <a:lnTo>
                    <a:pt x="502781" y="103144"/>
                  </a:lnTo>
                  <a:lnTo>
                    <a:pt x="517721" y="117487"/>
                  </a:lnTo>
                  <a:lnTo>
                    <a:pt x="521028" y="123586"/>
                  </a:lnTo>
                  <a:lnTo>
                    <a:pt x="532543" y="168440"/>
                  </a:lnTo>
                  <a:lnTo>
                    <a:pt x="533192" y="215168"/>
                  </a:lnTo>
                  <a:lnTo>
                    <a:pt x="533200" y="23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SMARTInkShape-Group475"/>
          <p:cNvGrpSpPr/>
          <p:nvPr/>
        </p:nvGrpSpPr>
        <p:grpSpPr>
          <a:xfrm>
            <a:off x="2447925" y="3676653"/>
            <a:ext cx="2676526" cy="447673"/>
            <a:chOff x="2447925" y="3676653"/>
            <a:chExt cx="2676526" cy="447673"/>
          </a:xfrm>
        </p:grpSpPr>
        <p:sp>
          <p:nvSpPr>
            <p:cNvPr id="949" name="SMARTInkShape-2108"/>
            <p:cNvSpPr/>
            <p:nvPr>
              <p:custDataLst>
                <p:tags r:id="rId125"/>
              </p:custDataLst>
            </p:nvPr>
          </p:nvSpPr>
          <p:spPr>
            <a:xfrm>
              <a:off x="2447925" y="3695700"/>
              <a:ext cx="171451" cy="161926"/>
            </a:xfrm>
            <a:custGeom>
              <a:avLst/>
              <a:gdLst/>
              <a:ahLst/>
              <a:cxnLst/>
              <a:rect l="0" t="0" r="0" b="0"/>
              <a:pathLst>
                <a:path w="171451" h="161926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8201" y="21459"/>
                  </a:lnTo>
                  <a:lnTo>
                    <a:pt x="9701" y="23831"/>
                  </a:lnTo>
                  <a:lnTo>
                    <a:pt x="11758" y="25412"/>
                  </a:lnTo>
                  <a:lnTo>
                    <a:pt x="14189" y="26467"/>
                  </a:lnTo>
                  <a:lnTo>
                    <a:pt x="15809" y="28228"/>
                  </a:lnTo>
                  <a:lnTo>
                    <a:pt x="21232" y="38658"/>
                  </a:lnTo>
                  <a:lnTo>
                    <a:pt x="27428" y="44698"/>
                  </a:lnTo>
                  <a:lnTo>
                    <a:pt x="74057" y="83743"/>
                  </a:lnTo>
                  <a:lnTo>
                    <a:pt x="87912" y="94663"/>
                  </a:lnTo>
                  <a:lnTo>
                    <a:pt x="125246" y="125642"/>
                  </a:lnTo>
                  <a:lnTo>
                    <a:pt x="158720" y="157668"/>
                  </a:lnTo>
                  <a:lnTo>
                    <a:pt x="1714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109"/>
            <p:cNvSpPr/>
            <p:nvPr>
              <p:custDataLst>
                <p:tags r:id="rId126"/>
              </p:custDataLst>
            </p:nvPr>
          </p:nvSpPr>
          <p:spPr>
            <a:xfrm>
              <a:off x="2601688" y="3686615"/>
              <a:ext cx="131596" cy="370987"/>
            </a:xfrm>
            <a:custGeom>
              <a:avLst/>
              <a:gdLst/>
              <a:ahLst/>
              <a:cxnLst/>
              <a:rect l="0" t="0" r="0" b="0"/>
              <a:pathLst>
                <a:path w="131596" h="370987">
                  <a:moveTo>
                    <a:pt x="122462" y="37660"/>
                  </a:moveTo>
                  <a:lnTo>
                    <a:pt x="122462" y="37660"/>
                  </a:lnTo>
                  <a:lnTo>
                    <a:pt x="122462" y="32603"/>
                  </a:lnTo>
                  <a:lnTo>
                    <a:pt x="125284" y="27299"/>
                  </a:lnTo>
                  <a:lnTo>
                    <a:pt x="129008" y="21413"/>
                  </a:lnTo>
                  <a:lnTo>
                    <a:pt x="131595" y="10917"/>
                  </a:lnTo>
                  <a:lnTo>
                    <a:pt x="123751" y="1045"/>
                  </a:lnTo>
                  <a:lnTo>
                    <a:pt x="120213" y="220"/>
                  </a:lnTo>
                  <a:lnTo>
                    <a:pt x="117788" y="0"/>
                  </a:lnTo>
                  <a:lnTo>
                    <a:pt x="116171" y="911"/>
                  </a:lnTo>
                  <a:lnTo>
                    <a:pt x="115093" y="2578"/>
                  </a:lnTo>
                  <a:lnTo>
                    <a:pt x="114374" y="4747"/>
                  </a:lnTo>
                  <a:lnTo>
                    <a:pt x="111779" y="6193"/>
                  </a:lnTo>
                  <a:lnTo>
                    <a:pt x="99071" y="9286"/>
                  </a:lnTo>
                  <a:lnTo>
                    <a:pt x="84759" y="16455"/>
                  </a:lnTo>
                  <a:lnTo>
                    <a:pt x="81452" y="17173"/>
                  </a:lnTo>
                  <a:lnTo>
                    <a:pt x="71740" y="23241"/>
                  </a:lnTo>
                  <a:lnTo>
                    <a:pt x="24430" y="59896"/>
                  </a:lnTo>
                  <a:lnTo>
                    <a:pt x="20684" y="66240"/>
                  </a:lnTo>
                  <a:lnTo>
                    <a:pt x="17961" y="72587"/>
                  </a:lnTo>
                  <a:lnTo>
                    <a:pt x="11536" y="82111"/>
                  </a:lnTo>
                  <a:lnTo>
                    <a:pt x="9162" y="91635"/>
                  </a:lnTo>
                  <a:lnTo>
                    <a:pt x="8606" y="97985"/>
                  </a:lnTo>
                  <a:lnTo>
                    <a:pt x="5537" y="104335"/>
                  </a:lnTo>
                  <a:lnTo>
                    <a:pt x="1704" y="110685"/>
                  </a:lnTo>
                  <a:lnTo>
                    <a:pt x="0" y="117035"/>
                  </a:lnTo>
                  <a:lnTo>
                    <a:pt x="604" y="119152"/>
                  </a:lnTo>
                  <a:lnTo>
                    <a:pt x="2065" y="120563"/>
                  </a:lnTo>
                  <a:lnTo>
                    <a:pt x="4097" y="121503"/>
                  </a:lnTo>
                  <a:lnTo>
                    <a:pt x="5452" y="123189"/>
                  </a:lnTo>
                  <a:lnTo>
                    <a:pt x="8056" y="132469"/>
                  </a:lnTo>
                  <a:lnTo>
                    <a:pt x="16354" y="141072"/>
                  </a:lnTo>
                  <a:lnTo>
                    <a:pt x="17292" y="147088"/>
                  </a:lnTo>
                  <a:lnTo>
                    <a:pt x="18482" y="148711"/>
                  </a:lnTo>
                  <a:lnTo>
                    <a:pt x="22626" y="150516"/>
                  </a:lnTo>
                  <a:lnTo>
                    <a:pt x="24155" y="152056"/>
                  </a:lnTo>
                  <a:lnTo>
                    <a:pt x="25853" y="156589"/>
                  </a:lnTo>
                  <a:lnTo>
                    <a:pt x="28002" y="168122"/>
                  </a:lnTo>
                  <a:lnTo>
                    <a:pt x="33679" y="177445"/>
                  </a:lnTo>
                  <a:lnTo>
                    <a:pt x="36133" y="190077"/>
                  </a:lnTo>
                  <a:lnTo>
                    <a:pt x="37772" y="225161"/>
                  </a:lnTo>
                  <a:lnTo>
                    <a:pt x="44935" y="254001"/>
                  </a:lnTo>
                  <a:lnTo>
                    <a:pt x="46146" y="286642"/>
                  </a:lnTo>
                  <a:lnTo>
                    <a:pt x="37321" y="330289"/>
                  </a:lnTo>
                  <a:lnTo>
                    <a:pt x="36737" y="370986"/>
                  </a:lnTo>
                  <a:lnTo>
                    <a:pt x="36737" y="351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110"/>
            <p:cNvSpPr/>
            <p:nvPr>
              <p:custDataLst>
                <p:tags r:id="rId127"/>
              </p:custDataLst>
            </p:nvPr>
          </p:nvSpPr>
          <p:spPr>
            <a:xfrm>
              <a:off x="2905129" y="3886200"/>
              <a:ext cx="255812" cy="95216"/>
            </a:xfrm>
            <a:custGeom>
              <a:avLst/>
              <a:gdLst/>
              <a:ahLst/>
              <a:cxnLst/>
              <a:rect l="0" t="0" r="0" b="0"/>
              <a:pathLst>
                <a:path w="255812" h="95216">
                  <a:moveTo>
                    <a:pt x="38096" y="57150"/>
                  </a:moveTo>
                  <a:lnTo>
                    <a:pt x="38096" y="57150"/>
                  </a:lnTo>
                  <a:lnTo>
                    <a:pt x="28963" y="66282"/>
                  </a:lnTo>
                  <a:lnTo>
                    <a:pt x="1365" y="66675"/>
                  </a:lnTo>
                  <a:lnTo>
                    <a:pt x="909" y="65617"/>
                  </a:lnTo>
                  <a:lnTo>
                    <a:pt x="0" y="39851"/>
                  </a:lnTo>
                  <a:lnTo>
                    <a:pt x="6543" y="30842"/>
                  </a:lnTo>
                  <a:lnTo>
                    <a:pt x="9697" y="21956"/>
                  </a:lnTo>
                  <a:lnTo>
                    <a:pt x="14185" y="15755"/>
                  </a:lnTo>
                  <a:lnTo>
                    <a:pt x="19708" y="12294"/>
                  </a:lnTo>
                  <a:lnTo>
                    <a:pt x="25690" y="9697"/>
                  </a:lnTo>
                  <a:lnTo>
                    <a:pt x="35008" y="3344"/>
                  </a:lnTo>
                  <a:lnTo>
                    <a:pt x="44472" y="991"/>
                  </a:lnTo>
                  <a:lnTo>
                    <a:pt x="60325" y="130"/>
                  </a:lnTo>
                  <a:lnTo>
                    <a:pt x="66673" y="2880"/>
                  </a:lnTo>
                  <a:lnTo>
                    <a:pt x="95246" y="25828"/>
                  </a:lnTo>
                  <a:lnTo>
                    <a:pt x="101596" y="28413"/>
                  </a:lnTo>
                  <a:lnTo>
                    <a:pt x="147901" y="62465"/>
                  </a:lnTo>
                  <a:lnTo>
                    <a:pt x="159606" y="72851"/>
                  </a:lnTo>
                  <a:lnTo>
                    <a:pt x="168526" y="76266"/>
                  </a:lnTo>
                  <a:lnTo>
                    <a:pt x="177871" y="82452"/>
                  </a:lnTo>
                  <a:lnTo>
                    <a:pt x="188624" y="85294"/>
                  </a:lnTo>
                  <a:lnTo>
                    <a:pt x="198533" y="93888"/>
                  </a:lnTo>
                  <a:lnTo>
                    <a:pt x="204637" y="94847"/>
                  </a:lnTo>
                  <a:lnTo>
                    <a:pt x="217316" y="95215"/>
                  </a:lnTo>
                  <a:lnTo>
                    <a:pt x="223608" y="90183"/>
                  </a:lnTo>
                  <a:lnTo>
                    <a:pt x="226378" y="84884"/>
                  </a:lnTo>
                  <a:lnTo>
                    <a:pt x="227118" y="81990"/>
                  </a:lnTo>
                  <a:lnTo>
                    <a:pt x="235940" y="66601"/>
                  </a:lnTo>
                  <a:lnTo>
                    <a:pt x="238892" y="50790"/>
                  </a:lnTo>
                  <a:lnTo>
                    <a:pt x="245603" y="38098"/>
                  </a:lnTo>
                  <a:lnTo>
                    <a:pt x="247242" y="25400"/>
                  </a:lnTo>
                  <a:lnTo>
                    <a:pt x="248436" y="23283"/>
                  </a:lnTo>
                  <a:lnTo>
                    <a:pt x="250289" y="21872"/>
                  </a:lnTo>
                  <a:lnTo>
                    <a:pt x="252583" y="20932"/>
                  </a:lnTo>
                  <a:lnTo>
                    <a:pt x="254112" y="19246"/>
                  </a:lnTo>
                  <a:lnTo>
                    <a:pt x="255811" y="14551"/>
                  </a:lnTo>
                  <a:lnTo>
                    <a:pt x="255206" y="12876"/>
                  </a:lnTo>
                  <a:lnTo>
                    <a:pt x="253744" y="11759"/>
                  </a:lnTo>
                  <a:lnTo>
                    <a:pt x="248851" y="9966"/>
                  </a:lnTo>
                  <a:lnTo>
                    <a:pt x="248181" y="6899"/>
                  </a:lnTo>
                  <a:lnTo>
                    <a:pt x="247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111"/>
            <p:cNvSpPr/>
            <p:nvPr>
              <p:custDataLst>
                <p:tags r:id="rId128"/>
              </p:custDataLst>
            </p:nvPr>
          </p:nvSpPr>
          <p:spPr>
            <a:xfrm>
              <a:off x="3371865" y="3781425"/>
              <a:ext cx="238111" cy="228396"/>
            </a:xfrm>
            <a:custGeom>
              <a:avLst/>
              <a:gdLst/>
              <a:ahLst/>
              <a:cxnLst/>
              <a:rect l="0" t="0" r="0" b="0"/>
              <a:pathLst>
                <a:path w="238111" h="228396">
                  <a:moveTo>
                    <a:pt x="9510" y="85725"/>
                  </a:moveTo>
                  <a:lnTo>
                    <a:pt x="9510" y="85725"/>
                  </a:lnTo>
                  <a:lnTo>
                    <a:pt x="18918" y="76317"/>
                  </a:lnTo>
                  <a:lnTo>
                    <a:pt x="19032" y="67071"/>
                  </a:lnTo>
                  <a:lnTo>
                    <a:pt x="19035" y="113770"/>
                  </a:lnTo>
                  <a:lnTo>
                    <a:pt x="19035" y="155926"/>
                  </a:lnTo>
                  <a:lnTo>
                    <a:pt x="19035" y="203039"/>
                  </a:lnTo>
                  <a:lnTo>
                    <a:pt x="19035" y="217179"/>
                  </a:lnTo>
                  <a:lnTo>
                    <a:pt x="17977" y="217811"/>
                  </a:lnTo>
                  <a:lnTo>
                    <a:pt x="13978" y="218513"/>
                  </a:lnTo>
                  <a:lnTo>
                    <a:pt x="12489" y="217642"/>
                  </a:lnTo>
                  <a:lnTo>
                    <a:pt x="11496" y="216003"/>
                  </a:lnTo>
                  <a:lnTo>
                    <a:pt x="10099" y="208640"/>
                  </a:lnTo>
                  <a:lnTo>
                    <a:pt x="6692" y="161082"/>
                  </a:lnTo>
                  <a:lnTo>
                    <a:pt x="1972" y="142625"/>
                  </a:lnTo>
                  <a:lnTo>
                    <a:pt x="160" y="101931"/>
                  </a:lnTo>
                  <a:lnTo>
                    <a:pt x="0" y="57736"/>
                  </a:lnTo>
                  <a:lnTo>
                    <a:pt x="1050" y="45769"/>
                  </a:lnTo>
                  <a:lnTo>
                    <a:pt x="8187" y="25992"/>
                  </a:lnTo>
                  <a:lnTo>
                    <a:pt x="9118" y="16051"/>
                  </a:lnTo>
                  <a:lnTo>
                    <a:pt x="10307" y="13875"/>
                  </a:lnTo>
                  <a:lnTo>
                    <a:pt x="12158" y="12425"/>
                  </a:lnTo>
                  <a:lnTo>
                    <a:pt x="17037" y="10814"/>
                  </a:lnTo>
                  <a:lnTo>
                    <a:pt x="22733" y="10098"/>
                  </a:lnTo>
                  <a:lnTo>
                    <a:pt x="28793" y="12602"/>
                  </a:lnTo>
                  <a:lnTo>
                    <a:pt x="41306" y="22833"/>
                  </a:lnTo>
                  <a:lnTo>
                    <a:pt x="66662" y="66946"/>
                  </a:lnTo>
                  <a:lnTo>
                    <a:pt x="79008" y="85805"/>
                  </a:lnTo>
                  <a:lnTo>
                    <a:pt x="107543" y="130180"/>
                  </a:lnTo>
                  <a:lnTo>
                    <a:pt x="126951" y="176476"/>
                  </a:lnTo>
                  <a:lnTo>
                    <a:pt x="155559" y="220726"/>
                  </a:lnTo>
                  <a:lnTo>
                    <a:pt x="161910" y="225101"/>
                  </a:lnTo>
                  <a:lnTo>
                    <a:pt x="171435" y="227563"/>
                  </a:lnTo>
                  <a:lnTo>
                    <a:pt x="184135" y="228395"/>
                  </a:lnTo>
                  <a:lnTo>
                    <a:pt x="190485" y="225687"/>
                  </a:lnTo>
                  <a:lnTo>
                    <a:pt x="193660" y="223482"/>
                  </a:lnTo>
                  <a:lnTo>
                    <a:pt x="197188" y="218211"/>
                  </a:lnTo>
                  <a:lnTo>
                    <a:pt x="214150" y="173121"/>
                  </a:lnTo>
                  <a:lnTo>
                    <a:pt x="218629" y="128192"/>
                  </a:lnTo>
                  <a:lnTo>
                    <a:pt x="226542" y="85046"/>
                  </a:lnTo>
                  <a:lnTo>
                    <a:pt x="230802" y="59771"/>
                  </a:lnTo>
                  <a:lnTo>
                    <a:pt x="237148" y="33350"/>
                  </a:lnTo>
                  <a:lnTo>
                    <a:pt x="238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112"/>
            <p:cNvSpPr/>
            <p:nvPr>
              <p:custDataLst>
                <p:tags r:id="rId129"/>
              </p:custDataLst>
            </p:nvPr>
          </p:nvSpPr>
          <p:spPr>
            <a:xfrm>
              <a:off x="3819570" y="3676653"/>
              <a:ext cx="104731" cy="390523"/>
            </a:xfrm>
            <a:custGeom>
              <a:avLst/>
              <a:gdLst/>
              <a:ahLst/>
              <a:cxnLst/>
              <a:rect l="0" t="0" r="0" b="0"/>
              <a:pathLst>
                <a:path w="104731" h="390523">
                  <a:moveTo>
                    <a:pt x="85680" y="9522"/>
                  </a:moveTo>
                  <a:lnTo>
                    <a:pt x="85680" y="9522"/>
                  </a:lnTo>
                  <a:lnTo>
                    <a:pt x="85680" y="390"/>
                  </a:lnTo>
                  <a:lnTo>
                    <a:pt x="58937" y="0"/>
                  </a:lnTo>
                  <a:lnTo>
                    <a:pt x="44009" y="13255"/>
                  </a:lnTo>
                  <a:lnTo>
                    <a:pt x="40701" y="19295"/>
                  </a:lnTo>
                  <a:lnTo>
                    <a:pt x="22970" y="61761"/>
                  </a:lnTo>
                  <a:lnTo>
                    <a:pt x="14471" y="105380"/>
                  </a:lnTo>
                  <a:lnTo>
                    <a:pt x="2599" y="152477"/>
                  </a:lnTo>
                  <a:lnTo>
                    <a:pt x="303" y="200032"/>
                  </a:lnTo>
                  <a:lnTo>
                    <a:pt x="0" y="247649"/>
                  </a:lnTo>
                  <a:lnTo>
                    <a:pt x="1022" y="284689"/>
                  </a:lnTo>
                  <a:lnTo>
                    <a:pt x="16202" y="326650"/>
                  </a:lnTo>
                  <a:lnTo>
                    <a:pt x="31426" y="352349"/>
                  </a:lnTo>
                  <a:lnTo>
                    <a:pt x="41459" y="362973"/>
                  </a:lnTo>
                  <a:lnTo>
                    <a:pt x="82604" y="386439"/>
                  </a:lnTo>
                  <a:lnTo>
                    <a:pt x="104730" y="39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113"/>
            <p:cNvSpPr/>
            <p:nvPr>
              <p:custDataLst>
                <p:tags r:id="rId130"/>
              </p:custDataLst>
            </p:nvPr>
          </p:nvSpPr>
          <p:spPr>
            <a:xfrm>
              <a:off x="3991014" y="3829061"/>
              <a:ext cx="161887" cy="171440"/>
            </a:xfrm>
            <a:custGeom>
              <a:avLst/>
              <a:gdLst/>
              <a:ahLst/>
              <a:cxnLst/>
              <a:rect l="0" t="0" r="0" b="0"/>
              <a:pathLst>
                <a:path w="161887" h="171440">
                  <a:moveTo>
                    <a:pt x="104736" y="76189"/>
                  </a:moveTo>
                  <a:lnTo>
                    <a:pt x="104736" y="76189"/>
                  </a:lnTo>
                  <a:lnTo>
                    <a:pt x="104736" y="43069"/>
                  </a:lnTo>
                  <a:lnTo>
                    <a:pt x="103678" y="41409"/>
                  </a:lnTo>
                  <a:lnTo>
                    <a:pt x="101914" y="40302"/>
                  </a:lnTo>
                  <a:lnTo>
                    <a:pt x="99679" y="39565"/>
                  </a:lnTo>
                  <a:lnTo>
                    <a:pt x="98190" y="38015"/>
                  </a:lnTo>
                  <a:lnTo>
                    <a:pt x="96535" y="33470"/>
                  </a:lnTo>
                  <a:lnTo>
                    <a:pt x="95604" y="24961"/>
                  </a:lnTo>
                  <a:lnTo>
                    <a:pt x="94415" y="22987"/>
                  </a:lnTo>
                  <a:lnTo>
                    <a:pt x="92563" y="21671"/>
                  </a:lnTo>
                  <a:lnTo>
                    <a:pt x="90271" y="20794"/>
                  </a:lnTo>
                  <a:lnTo>
                    <a:pt x="88742" y="19151"/>
                  </a:lnTo>
                  <a:lnTo>
                    <a:pt x="87044" y="14502"/>
                  </a:lnTo>
                  <a:lnTo>
                    <a:pt x="85533" y="12840"/>
                  </a:lnTo>
                  <a:lnTo>
                    <a:pt x="81032" y="10992"/>
                  </a:lnTo>
                  <a:lnTo>
                    <a:pt x="79408" y="9441"/>
                  </a:lnTo>
                  <a:lnTo>
                    <a:pt x="77605" y="4895"/>
                  </a:lnTo>
                  <a:lnTo>
                    <a:pt x="76065" y="3260"/>
                  </a:lnTo>
                  <a:lnTo>
                    <a:pt x="71532" y="1443"/>
                  </a:lnTo>
                  <a:lnTo>
                    <a:pt x="44008" y="0"/>
                  </a:lnTo>
                  <a:lnTo>
                    <a:pt x="37882" y="2816"/>
                  </a:lnTo>
                  <a:lnTo>
                    <a:pt x="34766" y="5049"/>
                  </a:lnTo>
                  <a:lnTo>
                    <a:pt x="31305" y="10352"/>
                  </a:lnTo>
                  <a:lnTo>
                    <a:pt x="28708" y="16236"/>
                  </a:lnTo>
                  <a:lnTo>
                    <a:pt x="13456" y="36005"/>
                  </a:lnTo>
                  <a:lnTo>
                    <a:pt x="947" y="82454"/>
                  </a:lnTo>
                  <a:lnTo>
                    <a:pt x="0" y="125228"/>
                  </a:lnTo>
                  <a:lnTo>
                    <a:pt x="9664" y="157753"/>
                  </a:lnTo>
                  <a:lnTo>
                    <a:pt x="14151" y="164651"/>
                  </a:lnTo>
                  <a:lnTo>
                    <a:pt x="19673" y="168422"/>
                  </a:lnTo>
                  <a:lnTo>
                    <a:pt x="28732" y="170545"/>
                  </a:lnTo>
                  <a:lnTo>
                    <a:pt x="41274" y="171262"/>
                  </a:lnTo>
                  <a:lnTo>
                    <a:pt x="47603" y="168538"/>
                  </a:lnTo>
                  <a:lnTo>
                    <a:pt x="79336" y="139639"/>
                  </a:lnTo>
                  <a:lnTo>
                    <a:pt x="100503" y="108819"/>
                  </a:lnTo>
                  <a:lnTo>
                    <a:pt x="112772" y="74372"/>
                  </a:lnTo>
                  <a:lnTo>
                    <a:pt x="113820" y="63892"/>
                  </a:lnTo>
                  <a:lnTo>
                    <a:pt x="115026" y="61641"/>
                  </a:lnTo>
                  <a:lnTo>
                    <a:pt x="116887" y="60140"/>
                  </a:lnTo>
                  <a:lnTo>
                    <a:pt x="119187" y="59140"/>
                  </a:lnTo>
                  <a:lnTo>
                    <a:pt x="120720" y="57415"/>
                  </a:lnTo>
                  <a:lnTo>
                    <a:pt x="123751" y="47746"/>
                  </a:lnTo>
                  <a:lnTo>
                    <a:pt x="123786" y="79414"/>
                  </a:lnTo>
                  <a:lnTo>
                    <a:pt x="126608" y="85736"/>
                  </a:lnTo>
                  <a:lnTo>
                    <a:pt x="130332" y="92074"/>
                  </a:lnTo>
                  <a:lnTo>
                    <a:pt x="133487" y="101592"/>
                  </a:lnTo>
                  <a:lnTo>
                    <a:pt x="139595" y="112173"/>
                  </a:lnTo>
                  <a:lnTo>
                    <a:pt x="142934" y="127185"/>
                  </a:lnTo>
                  <a:lnTo>
                    <a:pt x="159256" y="159753"/>
                  </a:lnTo>
                  <a:lnTo>
                    <a:pt x="161886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114"/>
            <p:cNvSpPr/>
            <p:nvPr>
              <p:custDataLst>
                <p:tags r:id="rId131"/>
              </p:custDataLst>
            </p:nvPr>
          </p:nvSpPr>
          <p:spPr>
            <a:xfrm>
              <a:off x="4257675" y="3819966"/>
              <a:ext cx="200026" cy="304360"/>
            </a:xfrm>
            <a:custGeom>
              <a:avLst/>
              <a:gdLst/>
              <a:ahLst/>
              <a:cxnLst/>
              <a:rect l="0" t="0" r="0" b="0"/>
              <a:pathLst>
                <a:path w="200026" h="304360">
                  <a:moveTo>
                    <a:pt x="0" y="304359"/>
                  </a:moveTo>
                  <a:lnTo>
                    <a:pt x="0" y="304359"/>
                  </a:lnTo>
                  <a:lnTo>
                    <a:pt x="0" y="295227"/>
                  </a:lnTo>
                  <a:lnTo>
                    <a:pt x="6546" y="287307"/>
                  </a:lnTo>
                  <a:lnTo>
                    <a:pt x="9701" y="278610"/>
                  </a:lnTo>
                  <a:lnTo>
                    <a:pt x="15809" y="269331"/>
                  </a:lnTo>
                  <a:lnTo>
                    <a:pt x="18090" y="259878"/>
                  </a:lnTo>
                  <a:lnTo>
                    <a:pt x="19824" y="249316"/>
                  </a:lnTo>
                  <a:lnTo>
                    <a:pt x="26533" y="227321"/>
                  </a:lnTo>
                  <a:lnTo>
                    <a:pt x="28455" y="183660"/>
                  </a:lnTo>
                  <a:lnTo>
                    <a:pt x="37210" y="138198"/>
                  </a:lnTo>
                  <a:lnTo>
                    <a:pt x="38022" y="92517"/>
                  </a:lnTo>
                  <a:lnTo>
                    <a:pt x="38097" y="45925"/>
                  </a:lnTo>
                  <a:lnTo>
                    <a:pt x="38100" y="15484"/>
                  </a:lnTo>
                  <a:lnTo>
                    <a:pt x="37042" y="13350"/>
                  </a:lnTo>
                  <a:lnTo>
                    <a:pt x="35278" y="11928"/>
                  </a:lnTo>
                  <a:lnTo>
                    <a:pt x="33043" y="10980"/>
                  </a:lnTo>
                  <a:lnTo>
                    <a:pt x="31554" y="9290"/>
                  </a:lnTo>
                  <a:lnTo>
                    <a:pt x="28692" y="0"/>
                  </a:lnTo>
                  <a:lnTo>
                    <a:pt x="28609" y="4746"/>
                  </a:lnTo>
                  <a:lnTo>
                    <a:pt x="25768" y="9978"/>
                  </a:lnTo>
                  <a:lnTo>
                    <a:pt x="20377" y="16904"/>
                  </a:lnTo>
                  <a:lnTo>
                    <a:pt x="19073" y="60957"/>
                  </a:lnTo>
                  <a:lnTo>
                    <a:pt x="19050" y="108419"/>
                  </a:lnTo>
                  <a:lnTo>
                    <a:pt x="20108" y="126828"/>
                  </a:lnTo>
                  <a:lnTo>
                    <a:pt x="30809" y="168203"/>
                  </a:lnTo>
                  <a:lnTo>
                    <a:pt x="47821" y="189813"/>
                  </a:lnTo>
                  <a:lnTo>
                    <a:pt x="53004" y="196300"/>
                  </a:lnTo>
                  <a:lnTo>
                    <a:pt x="55308" y="202711"/>
                  </a:lnTo>
                  <a:lnTo>
                    <a:pt x="58038" y="204844"/>
                  </a:lnTo>
                  <a:lnTo>
                    <a:pt x="73390" y="208547"/>
                  </a:lnTo>
                  <a:lnTo>
                    <a:pt x="77774" y="206037"/>
                  </a:lnTo>
                  <a:lnTo>
                    <a:pt x="107977" y="177306"/>
                  </a:lnTo>
                  <a:lnTo>
                    <a:pt x="129119" y="145430"/>
                  </a:lnTo>
                  <a:lnTo>
                    <a:pt x="141386" y="97853"/>
                  </a:lnTo>
                  <a:lnTo>
                    <a:pt x="151430" y="54585"/>
                  </a:lnTo>
                  <a:lnTo>
                    <a:pt x="152397" y="19181"/>
                  </a:lnTo>
                  <a:lnTo>
                    <a:pt x="144199" y="18659"/>
                  </a:lnTo>
                  <a:lnTo>
                    <a:pt x="143758" y="19701"/>
                  </a:lnTo>
                  <a:lnTo>
                    <a:pt x="142878" y="64955"/>
                  </a:lnTo>
                  <a:lnTo>
                    <a:pt x="142875" y="77614"/>
                  </a:lnTo>
                  <a:lnTo>
                    <a:pt x="145698" y="84698"/>
                  </a:lnTo>
                  <a:lnTo>
                    <a:pt x="158063" y="107627"/>
                  </a:lnTo>
                  <a:lnTo>
                    <a:pt x="171526" y="147822"/>
                  </a:lnTo>
                  <a:lnTo>
                    <a:pt x="176069" y="154707"/>
                  </a:lnTo>
                  <a:lnTo>
                    <a:pt x="181617" y="158472"/>
                  </a:lnTo>
                  <a:lnTo>
                    <a:pt x="187610" y="161204"/>
                  </a:lnTo>
                  <a:lnTo>
                    <a:pt x="200025" y="171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115"/>
            <p:cNvSpPr/>
            <p:nvPr>
              <p:custDataLst>
                <p:tags r:id="rId132"/>
              </p:custDataLst>
            </p:nvPr>
          </p:nvSpPr>
          <p:spPr>
            <a:xfrm>
              <a:off x="4572000" y="39052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26315" y="6546"/>
                  </a:lnTo>
                  <a:lnTo>
                    <a:pt x="35196" y="8642"/>
                  </a:lnTo>
                  <a:lnTo>
                    <a:pt x="79573" y="9518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116"/>
            <p:cNvSpPr/>
            <p:nvPr>
              <p:custDataLst>
                <p:tags r:id="rId133"/>
              </p:custDataLst>
            </p:nvPr>
          </p:nvSpPr>
          <p:spPr>
            <a:xfrm>
              <a:off x="4629150" y="381000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1324" y="14189"/>
                  </a:lnTo>
                  <a:lnTo>
                    <a:pt x="7" y="60528"/>
                  </a:lnTo>
                  <a:lnTo>
                    <a:pt x="0" y="107186"/>
                  </a:lnTo>
                  <a:lnTo>
                    <a:pt x="1058" y="137433"/>
                  </a:lnTo>
                  <a:lnTo>
                    <a:pt x="8936" y="170667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117"/>
            <p:cNvSpPr/>
            <p:nvPr>
              <p:custDataLst>
                <p:tags r:id="rId134"/>
              </p:custDataLst>
            </p:nvPr>
          </p:nvSpPr>
          <p:spPr>
            <a:xfrm>
              <a:off x="4886325" y="3743328"/>
              <a:ext cx="141387" cy="247079"/>
            </a:xfrm>
            <a:custGeom>
              <a:avLst/>
              <a:gdLst/>
              <a:ahLst/>
              <a:cxnLst/>
              <a:rect l="0" t="0" r="0" b="0"/>
              <a:pathLst>
                <a:path w="141387" h="247079">
                  <a:moveTo>
                    <a:pt x="0" y="19047"/>
                  </a:moveTo>
                  <a:lnTo>
                    <a:pt x="0" y="19047"/>
                  </a:lnTo>
                  <a:lnTo>
                    <a:pt x="0" y="1437"/>
                  </a:lnTo>
                  <a:lnTo>
                    <a:pt x="1058" y="957"/>
                  </a:lnTo>
                  <a:lnTo>
                    <a:pt x="9491" y="0"/>
                  </a:lnTo>
                  <a:lnTo>
                    <a:pt x="14571" y="5054"/>
                  </a:lnTo>
                  <a:lnTo>
                    <a:pt x="17059" y="10359"/>
                  </a:lnTo>
                  <a:lnTo>
                    <a:pt x="19016" y="54544"/>
                  </a:lnTo>
                  <a:lnTo>
                    <a:pt x="19048" y="98456"/>
                  </a:lnTo>
                  <a:lnTo>
                    <a:pt x="21872" y="126651"/>
                  </a:lnTo>
                  <a:lnTo>
                    <a:pt x="27251" y="157424"/>
                  </a:lnTo>
                  <a:lnTo>
                    <a:pt x="19588" y="201956"/>
                  </a:lnTo>
                  <a:lnTo>
                    <a:pt x="19050" y="247078"/>
                  </a:lnTo>
                  <a:lnTo>
                    <a:pt x="19050" y="219920"/>
                  </a:lnTo>
                  <a:lnTo>
                    <a:pt x="21872" y="211335"/>
                  </a:lnTo>
                  <a:lnTo>
                    <a:pt x="25595" y="203992"/>
                  </a:lnTo>
                  <a:lnTo>
                    <a:pt x="27987" y="187832"/>
                  </a:lnTo>
                  <a:lnTo>
                    <a:pt x="29371" y="177671"/>
                  </a:lnTo>
                  <a:lnTo>
                    <a:pt x="36102" y="166000"/>
                  </a:lnTo>
                  <a:lnTo>
                    <a:pt x="69864" y="130182"/>
                  </a:lnTo>
                  <a:lnTo>
                    <a:pt x="76206" y="126649"/>
                  </a:lnTo>
                  <a:lnTo>
                    <a:pt x="82553" y="124020"/>
                  </a:lnTo>
                  <a:lnTo>
                    <a:pt x="88902" y="119324"/>
                  </a:lnTo>
                  <a:lnTo>
                    <a:pt x="92076" y="118706"/>
                  </a:lnTo>
                  <a:lnTo>
                    <a:pt x="95250" y="119354"/>
                  </a:lnTo>
                  <a:lnTo>
                    <a:pt x="101600" y="121836"/>
                  </a:lnTo>
                  <a:lnTo>
                    <a:pt x="127000" y="123744"/>
                  </a:lnTo>
                  <a:lnTo>
                    <a:pt x="129117" y="124829"/>
                  </a:lnTo>
                  <a:lnTo>
                    <a:pt x="130528" y="126610"/>
                  </a:lnTo>
                  <a:lnTo>
                    <a:pt x="133154" y="131411"/>
                  </a:lnTo>
                  <a:lnTo>
                    <a:pt x="141386" y="141154"/>
                  </a:lnTo>
                  <a:lnTo>
                    <a:pt x="140824" y="142785"/>
                  </a:lnTo>
                  <a:lnTo>
                    <a:pt x="136035" y="150137"/>
                  </a:lnTo>
                  <a:lnTo>
                    <a:pt x="133088" y="159018"/>
                  </a:lnTo>
                  <a:lnTo>
                    <a:pt x="101561" y="193675"/>
                  </a:lnTo>
                  <a:lnTo>
                    <a:pt x="95233" y="197201"/>
                  </a:lnTo>
                  <a:lnTo>
                    <a:pt x="88892" y="199827"/>
                  </a:lnTo>
                  <a:lnTo>
                    <a:pt x="79372" y="206196"/>
                  </a:lnTo>
                  <a:lnTo>
                    <a:pt x="69849" y="209612"/>
                  </a:lnTo>
                  <a:lnTo>
                    <a:pt x="60325" y="215799"/>
                  </a:lnTo>
                  <a:lnTo>
                    <a:pt x="47625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118"/>
            <p:cNvSpPr/>
            <p:nvPr>
              <p:custDataLst>
                <p:tags r:id="rId135"/>
              </p:custDataLst>
            </p:nvPr>
          </p:nvSpPr>
          <p:spPr>
            <a:xfrm>
              <a:off x="5095875" y="39814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22030" y="9701"/>
                  </a:lnTo>
                  <a:lnTo>
                    <a:pt x="20374" y="14189"/>
                  </a:lnTo>
                  <a:lnTo>
                    <a:pt x="18254" y="25694"/>
                  </a:lnTo>
                  <a:lnTo>
                    <a:pt x="7307" y="40103"/>
                  </a:lnTo>
                  <a:lnTo>
                    <a:pt x="4871" y="42611"/>
                  </a:lnTo>
                  <a:lnTo>
                    <a:pt x="2165" y="4821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7" name="SMARTInkShape-Group476"/>
          <p:cNvGrpSpPr/>
          <p:nvPr/>
        </p:nvGrpSpPr>
        <p:grpSpPr>
          <a:xfrm>
            <a:off x="5448738" y="3690299"/>
            <a:ext cx="1028113" cy="386402"/>
            <a:chOff x="5448738" y="3690299"/>
            <a:chExt cx="1028113" cy="386402"/>
          </a:xfrm>
        </p:grpSpPr>
        <p:sp>
          <p:nvSpPr>
            <p:cNvPr id="961" name="SMARTInkShape-2119"/>
            <p:cNvSpPr/>
            <p:nvPr>
              <p:custDataLst>
                <p:tags r:id="rId119"/>
              </p:custDataLst>
            </p:nvPr>
          </p:nvSpPr>
          <p:spPr>
            <a:xfrm>
              <a:off x="5448738" y="3858028"/>
              <a:ext cx="161488" cy="142459"/>
            </a:xfrm>
            <a:custGeom>
              <a:avLst/>
              <a:gdLst/>
              <a:ahLst/>
              <a:cxnLst/>
              <a:rect l="0" t="0" r="0" b="0"/>
              <a:pathLst>
                <a:path w="161488" h="142459">
                  <a:moveTo>
                    <a:pt x="113862" y="47222"/>
                  </a:moveTo>
                  <a:lnTo>
                    <a:pt x="113862" y="47222"/>
                  </a:lnTo>
                  <a:lnTo>
                    <a:pt x="113862" y="33033"/>
                  </a:lnTo>
                  <a:lnTo>
                    <a:pt x="112804" y="31413"/>
                  </a:lnTo>
                  <a:lnTo>
                    <a:pt x="111040" y="30332"/>
                  </a:lnTo>
                  <a:lnTo>
                    <a:pt x="108806" y="29612"/>
                  </a:lnTo>
                  <a:lnTo>
                    <a:pt x="96529" y="20098"/>
                  </a:lnTo>
                  <a:lnTo>
                    <a:pt x="95575" y="16469"/>
                  </a:lnTo>
                  <a:lnTo>
                    <a:pt x="95320" y="14020"/>
                  </a:lnTo>
                  <a:lnTo>
                    <a:pt x="94094" y="12387"/>
                  </a:lnTo>
                  <a:lnTo>
                    <a:pt x="83073" y="6491"/>
                  </a:lnTo>
                  <a:lnTo>
                    <a:pt x="80636" y="4192"/>
                  </a:lnTo>
                  <a:lnTo>
                    <a:pt x="75106" y="1640"/>
                  </a:lnTo>
                  <a:lnTo>
                    <a:pt x="67989" y="0"/>
                  </a:lnTo>
                  <a:lnTo>
                    <a:pt x="56107" y="7189"/>
                  </a:lnTo>
                  <a:lnTo>
                    <a:pt x="53134" y="7833"/>
                  </a:lnTo>
                  <a:lnTo>
                    <a:pt x="43893" y="13797"/>
                  </a:lnTo>
                  <a:lnTo>
                    <a:pt x="34452" y="22267"/>
                  </a:lnTo>
                  <a:lnTo>
                    <a:pt x="30944" y="28369"/>
                  </a:lnTo>
                  <a:lnTo>
                    <a:pt x="28327" y="34610"/>
                  </a:lnTo>
                  <a:lnTo>
                    <a:pt x="13058" y="60125"/>
                  </a:lnTo>
                  <a:lnTo>
                    <a:pt x="219" y="103732"/>
                  </a:lnTo>
                  <a:lnTo>
                    <a:pt x="0" y="107120"/>
                  </a:lnTo>
                  <a:lnTo>
                    <a:pt x="2579" y="113707"/>
                  </a:lnTo>
                  <a:lnTo>
                    <a:pt x="6195" y="120163"/>
                  </a:lnTo>
                  <a:lnTo>
                    <a:pt x="9288" y="129747"/>
                  </a:lnTo>
                  <a:lnTo>
                    <a:pt x="17175" y="140587"/>
                  </a:lnTo>
                  <a:lnTo>
                    <a:pt x="20796" y="141634"/>
                  </a:lnTo>
                  <a:lnTo>
                    <a:pt x="50400" y="142458"/>
                  </a:lnTo>
                  <a:lnTo>
                    <a:pt x="56729" y="139643"/>
                  </a:lnTo>
                  <a:lnTo>
                    <a:pt x="78938" y="120081"/>
                  </a:lnTo>
                  <a:lnTo>
                    <a:pt x="82465" y="113824"/>
                  </a:lnTo>
                  <a:lnTo>
                    <a:pt x="85091" y="107514"/>
                  </a:lnTo>
                  <a:lnTo>
                    <a:pt x="91462" y="98012"/>
                  </a:lnTo>
                  <a:lnTo>
                    <a:pt x="94877" y="88494"/>
                  </a:lnTo>
                  <a:lnTo>
                    <a:pt x="101064" y="78971"/>
                  </a:lnTo>
                  <a:lnTo>
                    <a:pt x="104425" y="69447"/>
                  </a:lnTo>
                  <a:lnTo>
                    <a:pt x="110596" y="59922"/>
                  </a:lnTo>
                  <a:lnTo>
                    <a:pt x="113735" y="47780"/>
                  </a:lnTo>
                  <a:lnTo>
                    <a:pt x="113862" y="69892"/>
                  </a:lnTo>
                  <a:lnTo>
                    <a:pt x="116684" y="75995"/>
                  </a:lnTo>
                  <a:lnTo>
                    <a:pt x="120407" y="82235"/>
                  </a:lnTo>
                  <a:lnTo>
                    <a:pt x="123563" y="91698"/>
                  </a:lnTo>
                  <a:lnTo>
                    <a:pt x="129672" y="101205"/>
                  </a:lnTo>
                  <a:lnTo>
                    <a:pt x="133010" y="110724"/>
                  </a:lnTo>
                  <a:lnTo>
                    <a:pt x="137542" y="117073"/>
                  </a:lnTo>
                  <a:lnTo>
                    <a:pt x="143084" y="120600"/>
                  </a:lnTo>
                  <a:lnTo>
                    <a:pt x="161487" y="12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120"/>
            <p:cNvSpPr/>
            <p:nvPr>
              <p:custDataLst>
                <p:tags r:id="rId120"/>
              </p:custDataLst>
            </p:nvPr>
          </p:nvSpPr>
          <p:spPr>
            <a:xfrm>
              <a:off x="5610225" y="3690299"/>
              <a:ext cx="152401" cy="129227"/>
            </a:xfrm>
            <a:custGeom>
              <a:avLst/>
              <a:gdLst/>
              <a:ahLst/>
              <a:cxnLst/>
              <a:rect l="0" t="0" r="0" b="0"/>
              <a:pathLst>
                <a:path w="152401" h="129227">
                  <a:moveTo>
                    <a:pt x="0" y="43501"/>
                  </a:moveTo>
                  <a:lnTo>
                    <a:pt x="0" y="43501"/>
                  </a:lnTo>
                  <a:lnTo>
                    <a:pt x="0" y="38444"/>
                  </a:lnTo>
                  <a:lnTo>
                    <a:pt x="1058" y="36955"/>
                  </a:lnTo>
                  <a:lnTo>
                    <a:pt x="2822" y="35962"/>
                  </a:lnTo>
                  <a:lnTo>
                    <a:pt x="5056" y="35300"/>
                  </a:lnTo>
                  <a:lnTo>
                    <a:pt x="6545" y="33800"/>
                  </a:lnTo>
                  <a:lnTo>
                    <a:pt x="11759" y="23789"/>
                  </a:lnTo>
                  <a:lnTo>
                    <a:pt x="23680" y="10388"/>
                  </a:lnTo>
                  <a:lnTo>
                    <a:pt x="29222" y="7618"/>
                  </a:lnTo>
                  <a:lnTo>
                    <a:pt x="41403" y="5839"/>
                  </a:lnTo>
                  <a:lnTo>
                    <a:pt x="43478" y="4634"/>
                  </a:lnTo>
                  <a:lnTo>
                    <a:pt x="44860" y="2773"/>
                  </a:lnTo>
                  <a:lnTo>
                    <a:pt x="45782" y="474"/>
                  </a:lnTo>
                  <a:lnTo>
                    <a:pt x="47454" y="0"/>
                  </a:lnTo>
                  <a:lnTo>
                    <a:pt x="49628" y="742"/>
                  </a:lnTo>
                  <a:lnTo>
                    <a:pt x="55664" y="4481"/>
                  </a:lnTo>
                  <a:lnTo>
                    <a:pt x="61767" y="5128"/>
                  </a:lnTo>
                  <a:lnTo>
                    <a:pt x="63402" y="6277"/>
                  </a:lnTo>
                  <a:lnTo>
                    <a:pt x="64493" y="8102"/>
                  </a:lnTo>
                  <a:lnTo>
                    <a:pt x="66387" y="15086"/>
                  </a:lnTo>
                  <a:lnTo>
                    <a:pt x="66547" y="19583"/>
                  </a:lnTo>
                  <a:lnTo>
                    <a:pt x="63796" y="25109"/>
                  </a:lnTo>
                  <a:lnTo>
                    <a:pt x="60103" y="31094"/>
                  </a:lnTo>
                  <a:lnTo>
                    <a:pt x="56967" y="40413"/>
                  </a:lnTo>
                  <a:lnTo>
                    <a:pt x="50863" y="49877"/>
                  </a:lnTo>
                  <a:lnTo>
                    <a:pt x="47526" y="59383"/>
                  </a:lnTo>
                  <a:lnTo>
                    <a:pt x="42995" y="65729"/>
                  </a:lnTo>
                  <a:lnTo>
                    <a:pt x="37453" y="69255"/>
                  </a:lnTo>
                  <a:lnTo>
                    <a:pt x="31463" y="71881"/>
                  </a:lnTo>
                  <a:lnTo>
                    <a:pt x="25272" y="76575"/>
                  </a:lnTo>
                  <a:lnTo>
                    <a:pt x="21815" y="82190"/>
                  </a:lnTo>
                  <a:lnTo>
                    <a:pt x="19221" y="88213"/>
                  </a:lnTo>
                  <a:lnTo>
                    <a:pt x="11011" y="98804"/>
                  </a:lnTo>
                  <a:lnTo>
                    <a:pt x="9656" y="108690"/>
                  </a:lnTo>
                  <a:lnTo>
                    <a:pt x="9528" y="119270"/>
                  </a:lnTo>
                  <a:lnTo>
                    <a:pt x="14582" y="124629"/>
                  </a:lnTo>
                  <a:lnTo>
                    <a:pt x="19887" y="127183"/>
                  </a:lnTo>
                  <a:lnTo>
                    <a:pt x="45541" y="129146"/>
                  </a:lnTo>
                  <a:lnTo>
                    <a:pt x="89893" y="129224"/>
                  </a:lnTo>
                  <a:lnTo>
                    <a:pt x="133408" y="129226"/>
                  </a:lnTo>
                  <a:lnTo>
                    <a:pt x="152400" y="129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121"/>
            <p:cNvSpPr/>
            <p:nvPr>
              <p:custDataLst>
                <p:tags r:id="rId121"/>
              </p:custDataLst>
            </p:nvPr>
          </p:nvSpPr>
          <p:spPr>
            <a:xfrm>
              <a:off x="5867527" y="3914814"/>
              <a:ext cx="228474" cy="84325"/>
            </a:xfrm>
            <a:custGeom>
              <a:avLst/>
              <a:gdLst/>
              <a:ahLst/>
              <a:cxnLst/>
              <a:rect l="0" t="0" r="0" b="0"/>
              <a:pathLst>
                <a:path w="228474" h="84325">
                  <a:moveTo>
                    <a:pt x="76073" y="9486"/>
                  </a:moveTo>
                  <a:lnTo>
                    <a:pt x="76073" y="9486"/>
                  </a:lnTo>
                  <a:lnTo>
                    <a:pt x="76073" y="33190"/>
                  </a:lnTo>
                  <a:lnTo>
                    <a:pt x="73251" y="38718"/>
                  </a:lnTo>
                  <a:lnTo>
                    <a:pt x="60263" y="54844"/>
                  </a:lnTo>
                  <a:lnTo>
                    <a:pt x="57450" y="64874"/>
                  </a:lnTo>
                  <a:lnTo>
                    <a:pt x="48860" y="74682"/>
                  </a:lnTo>
                  <a:lnTo>
                    <a:pt x="45281" y="75504"/>
                  </a:lnTo>
                  <a:lnTo>
                    <a:pt x="42845" y="75723"/>
                  </a:lnTo>
                  <a:lnTo>
                    <a:pt x="37316" y="78788"/>
                  </a:lnTo>
                  <a:lnTo>
                    <a:pt x="30200" y="84324"/>
                  </a:lnTo>
                  <a:lnTo>
                    <a:pt x="28558" y="83719"/>
                  </a:lnTo>
                  <a:lnTo>
                    <a:pt x="4772" y="62003"/>
                  </a:lnTo>
                  <a:lnTo>
                    <a:pt x="2050" y="56463"/>
                  </a:lnTo>
                  <a:lnTo>
                    <a:pt x="0" y="34848"/>
                  </a:lnTo>
                  <a:lnTo>
                    <a:pt x="1017" y="32744"/>
                  </a:lnTo>
                  <a:lnTo>
                    <a:pt x="2752" y="31341"/>
                  </a:lnTo>
                  <a:lnTo>
                    <a:pt x="4967" y="30406"/>
                  </a:lnTo>
                  <a:lnTo>
                    <a:pt x="6444" y="28724"/>
                  </a:lnTo>
                  <a:lnTo>
                    <a:pt x="11638" y="18421"/>
                  </a:lnTo>
                  <a:lnTo>
                    <a:pt x="14066" y="15443"/>
                  </a:lnTo>
                  <a:lnTo>
                    <a:pt x="19587" y="12134"/>
                  </a:lnTo>
                  <a:lnTo>
                    <a:pt x="25568" y="9605"/>
                  </a:lnTo>
                  <a:lnTo>
                    <a:pt x="34885" y="3288"/>
                  </a:lnTo>
                  <a:lnTo>
                    <a:pt x="45407" y="947"/>
                  </a:lnTo>
                  <a:lnTo>
                    <a:pt x="92114" y="0"/>
                  </a:lnTo>
                  <a:lnTo>
                    <a:pt x="127765" y="1022"/>
                  </a:lnTo>
                  <a:lnTo>
                    <a:pt x="168553" y="11720"/>
                  </a:lnTo>
                  <a:lnTo>
                    <a:pt x="176442" y="15771"/>
                  </a:lnTo>
                  <a:lnTo>
                    <a:pt x="186833" y="19109"/>
                  </a:lnTo>
                  <a:lnTo>
                    <a:pt x="196614" y="25273"/>
                  </a:lnTo>
                  <a:lnTo>
                    <a:pt x="206215" y="27569"/>
                  </a:lnTo>
                  <a:lnTo>
                    <a:pt x="228473" y="2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122"/>
            <p:cNvSpPr/>
            <p:nvPr>
              <p:custDataLst>
                <p:tags r:id="rId122"/>
              </p:custDataLst>
            </p:nvPr>
          </p:nvSpPr>
          <p:spPr>
            <a:xfrm>
              <a:off x="6076950" y="3752853"/>
              <a:ext cx="133351" cy="85723"/>
            </a:xfrm>
            <a:custGeom>
              <a:avLst/>
              <a:gdLst/>
              <a:ahLst/>
              <a:cxnLst/>
              <a:rect l="0" t="0" r="0" b="0"/>
              <a:pathLst>
                <a:path w="133351" h="85723">
                  <a:moveTo>
                    <a:pt x="0" y="9522"/>
                  </a:moveTo>
                  <a:lnTo>
                    <a:pt x="0" y="9522"/>
                  </a:lnTo>
                  <a:lnTo>
                    <a:pt x="0" y="4465"/>
                  </a:lnTo>
                  <a:lnTo>
                    <a:pt x="1058" y="2976"/>
                  </a:lnTo>
                  <a:lnTo>
                    <a:pt x="2822" y="1983"/>
                  </a:lnTo>
                  <a:lnTo>
                    <a:pt x="18542" y="31"/>
                  </a:lnTo>
                  <a:lnTo>
                    <a:pt x="27206" y="0"/>
                  </a:lnTo>
                  <a:lnTo>
                    <a:pt x="35909" y="6543"/>
                  </a:lnTo>
                  <a:lnTo>
                    <a:pt x="41712" y="8198"/>
                  </a:lnTo>
                  <a:lnTo>
                    <a:pt x="43683" y="9698"/>
                  </a:lnTo>
                  <a:lnTo>
                    <a:pt x="47515" y="15807"/>
                  </a:lnTo>
                  <a:lnTo>
                    <a:pt x="60729" y="23677"/>
                  </a:lnTo>
                  <a:lnTo>
                    <a:pt x="64032" y="29219"/>
                  </a:lnTo>
                  <a:lnTo>
                    <a:pt x="66327" y="37986"/>
                  </a:lnTo>
                  <a:lnTo>
                    <a:pt x="66671" y="64826"/>
                  </a:lnTo>
                  <a:lnTo>
                    <a:pt x="61618" y="71181"/>
                  </a:lnTo>
                  <a:lnTo>
                    <a:pt x="56313" y="73968"/>
                  </a:lnTo>
                  <a:lnTo>
                    <a:pt x="47775" y="76158"/>
                  </a:lnTo>
                  <a:lnTo>
                    <a:pt x="38496" y="85329"/>
                  </a:lnTo>
                  <a:lnTo>
                    <a:pt x="84835" y="85722"/>
                  </a:lnTo>
                  <a:lnTo>
                    <a:pt x="133350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123"/>
            <p:cNvSpPr/>
            <p:nvPr>
              <p:custDataLst>
                <p:tags r:id="rId123"/>
              </p:custDataLst>
            </p:nvPr>
          </p:nvSpPr>
          <p:spPr>
            <a:xfrm>
              <a:off x="6276975" y="3695700"/>
              <a:ext cx="103321" cy="381001"/>
            </a:xfrm>
            <a:custGeom>
              <a:avLst/>
              <a:gdLst/>
              <a:ahLst/>
              <a:cxnLst/>
              <a:rect l="0" t="0" r="0" b="0"/>
              <a:pathLst>
                <a:path w="103321" h="381001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9158" y="6546"/>
                  </a:lnTo>
                  <a:lnTo>
                    <a:pt x="40922" y="7539"/>
                  </a:lnTo>
                  <a:lnTo>
                    <a:pt x="43156" y="8201"/>
                  </a:lnTo>
                  <a:lnTo>
                    <a:pt x="44645" y="9701"/>
                  </a:lnTo>
                  <a:lnTo>
                    <a:pt x="49859" y="19712"/>
                  </a:lnTo>
                  <a:lnTo>
                    <a:pt x="52289" y="22666"/>
                  </a:lnTo>
                  <a:lnTo>
                    <a:pt x="54990" y="31593"/>
                  </a:lnTo>
                  <a:lnTo>
                    <a:pt x="57248" y="41558"/>
                  </a:lnTo>
                  <a:lnTo>
                    <a:pt x="79503" y="82995"/>
                  </a:lnTo>
                  <a:lnTo>
                    <a:pt x="90235" y="128890"/>
                  </a:lnTo>
                  <a:lnTo>
                    <a:pt x="97412" y="172117"/>
                  </a:lnTo>
                  <a:lnTo>
                    <a:pt x="103320" y="204625"/>
                  </a:lnTo>
                  <a:lnTo>
                    <a:pt x="96446" y="249378"/>
                  </a:lnTo>
                  <a:lnTo>
                    <a:pt x="85046" y="285141"/>
                  </a:lnTo>
                  <a:lnTo>
                    <a:pt x="73177" y="304620"/>
                  </a:lnTo>
                  <a:lnTo>
                    <a:pt x="40470" y="34798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124"/>
            <p:cNvSpPr/>
            <p:nvPr>
              <p:custDataLst>
                <p:tags r:id="rId124"/>
              </p:custDataLst>
            </p:nvPr>
          </p:nvSpPr>
          <p:spPr>
            <a:xfrm>
              <a:off x="6457950" y="4067175"/>
              <a:ext cx="18901" cy="8308"/>
            </a:xfrm>
            <a:custGeom>
              <a:avLst/>
              <a:gdLst/>
              <a:ahLst/>
              <a:cxnLst/>
              <a:rect l="0" t="0" r="0" b="0"/>
              <a:pathLst>
                <a:path w="18901" h="8308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33" y="8201"/>
                  </a:lnTo>
                  <a:lnTo>
                    <a:pt x="17905" y="7584"/>
                  </a:lnTo>
                  <a:lnTo>
                    <a:pt x="18900" y="1208"/>
                  </a:lnTo>
                  <a:lnTo>
                    <a:pt x="10835" y="8307"/>
                  </a:lnTo>
                  <a:lnTo>
                    <a:pt x="7285" y="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8" name="SMARTInkShape-2125"/>
          <p:cNvSpPr/>
          <p:nvPr>
            <p:custDataLst>
              <p:tags r:id="rId6"/>
            </p:custDataLst>
          </p:nvPr>
        </p:nvSpPr>
        <p:spPr>
          <a:xfrm>
            <a:off x="2390778" y="3505593"/>
            <a:ext cx="4248148" cy="809233"/>
          </a:xfrm>
          <a:custGeom>
            <a:avLst/>
            <a:gdLst/>
            <a:ahLst/>
            <a:cxnLst/>
            <a:rect l="0" t="0" r="0" b="0"/>
            <a:pathLst>
              <a:path w="4248148" h="809233">
                <a:moveTo>
                  <a:pt x="9522" y="694932"/>
                </a:moveTo>
                <a:lnTo>
                  <a:pt x="9522" y="694932"/>
                </a:lnTo>
                <a:lnTo>
                  <a:pt x="14578" y="699988"/>
                </a:lnTo>
                <a:lnTo>
                  <a:pt x="19883" y="702471"/>
                </a:lnTo>
                <a:lnTo>
                  <a:pt x="60924" y="709479"/>
                </a:lnTo>
                <a:lnTo>
                  <a:pt x="106428" y="713587"/>
                </a:lnTo>
                <a:lnTo>
                  <a:pt x="144257" y="720449"/>
                </a:lnTo>
                <a:lnTo>
                  <a:pt x="191398" y="722903"/>
                </a:lnTo>
                <a:lnTo>
                  <a:pt x="228864" y="726150"/>
                </a:lnTo>
                <a:lnTo>
                  <a:pt x="266776" y="730993"/>
                </a:lnTo>
                <a:lnTo>
                  <a:pt x="307643" y="732428"/>
                </a:lnTo>
                <a:lnTo>
                  <a:pt x="353265" y="732853"/>
                </a:lnTo>
                <a:lnTo>
                  <a:pt x="385605" y="734011"/>
                </a:lnTo>
                <a:lnTo>
                  <a:pt x="421145" y="738053"/>
                </a:lnTo>
                <a:lnTo>
                  <a:pt x="458107" y="740556"/>
                </a:lnTo>
                <a:lnTo>
                  <a:pt x="494643" y="741668"/>
                </a:lnTo>
                <a:lnTo>
                  <a:pt x="528520" y="742162"/>
                </a:lnTo>
                <a:lnTo>
                  <a:pt x="566860" y="745203"/>
                </a:lnTo>
                <a:lnTo>
                  <a:pt x="608595" y="749024"/>
                </a:lnTo>
                <a:lnTo>
                  <a:pt x="651838" y="750724"/>
                </a:lnTo>
                <a:lnTo>
                  <a:pt x="695751" y="751478"/>
                </a:lnTo>
                <a:lnTo>
                  <a:pt x="739963" y="751814"/>
                </a:lnTo>
                <a:lnTo>
                  <a:pt x="784307" y="751963"/>
                </a:lnTo>
                <a:lnTo>
                  <a:pt x="831532" y="752029"/>
                </a:lnTo>
                <a:lnTo>
                  <a:pt x="855978" y="752047"/>
                </a:lnTo>
                <a:lnTo>
                  <a:pt x="881801" y="752058"/>
                </a:lnTo>
                <a:lnTo>
                  <a:pt x="908542" y="752066"/>
                </a:lnTo>
                <a:lnTo>
                  <a:pt x="935893" y="752071"/>
                </a:lnTo>
                <a:lnTo>
                  <a:pt x="962594" y="752075"/>
                </a:lnTo>
                <a:lnTo>
                  <a:pt x="988862" y="752077"/>
                </a:lnTo>
                <a:lnTo>
                  <a:pt x="1014840" y="752079"/>
                </a:lnTo>
                <a:lnTo>
                  <a:pt x="1041684" y="752080"/>
                </a:lnTo>
                <a:lnTo>
                  <a:pt x="1069105" y="752081"/>
                </a:lnTo>
                <a:lnTo>
                  <a:pt x="1096911" y="752082"/>
                </a:lnTo>
                <a:lnTo>
                  <a:pt x="1124973" y="752082"/>
                </a:lnTo>
                <a:lnTo>
                  <a:pt x="1153206" y="752082"/>
                </a:lnTo>
                <a:lnTo>
                  <a:pt x="1181553" y="752082"/>
                </a:lnTo>
                <a:lnTo>
                  <a:pt x="1211034" y="752082"/>
                </a:lnTo>
                <a:lnTo>
                  <a:pt x="1241272" y="752082"/>
                </a:lnTo>
                <a:lnTo>
                  <a:pt x="1272014" y="752082"/>
                </a:lnTo>
                <a:lnTo>
                  <a:pt x="1303091" y="752082"/>
                </a:lnTo>
                <a:lnTo>
                  <a:pt x="1334393" y="752082"/>
                </a:lnTo>
                <a:lnTo>
                  <a:pt x="1365844" y="752082"/>
                </a:lnTo>
                <a:lnTo>
                  <a:pt x="1397395" y="753140"/>
                </a:lnTo>
                <a:lnTo>
                  <a:pt x="1429012" y="754904"/>
                </a:lnTo>
                <a:lnTo>
                  <a:pt x="1460674" y="757138"/>
                </a:lnTo>
                <a:lnTo>
                  <a:pt x="1492365" y="758628"/>
                </a:lnTo>
                <a:lnTo>
                  <a:pt x="1524076" y="759621"/>
                </a:lnTo>
                <a:lnTo>
                  <a:pt x="1555799" y="760283"/>
                </a:lnTo>
                <a:lnTo>
                  <a:pt x="1587532" y="760724"/>
                </a:lnTo>
                <a:lnTo>
                  <a:pt x="1619270" y="761018"/>
                </a:lnTo>
                <a:lnTo>
                  <a:pt x="1651013" y="761214"/>
                </a:lnTo>
                <a:lnTo>
                  <a:pt x="1682757" y="761345"/>
                </a:lnTo>
                <a:lnTo>
                  <a:pt x="1714504" y="761432"/>
                </a:lnTo>
                <a:lnTo>
                  <a:pt x="1746251" y="761490"/>
                </a:lnTo>
                <a:lnTo>
                  <a:pt x="1778000" y="762588"/>
                </a:lnTo>
                <a:lnTo>
                  <a:pt x="1809749" y="764377"/>
                </a:lnTo>
                <a:lnTo>
                  <a:pt x="1841498" y="766629"/>
                </a:lnTo>
                <a:lnTo>
                  <a:pt x="1873248" y="768130"/>
                </a:lnTo>
                <a:lnTo>
                  <a:pt x="1904997" y="769131"/>
                </a:lnTo>
                <a:lnTo>
                  <a:pt x="1936747" y="769798"/>
                </a:lnTo>
                <a:lnTo>
                  <a:pt x="1968497" y="771301"/>
                </a:lnTo>
                <a:lnTo>
                  <a:pt x="2000247" y="773361"/>
                </a:lnTo>
                <a:lnTo>
                  <a:pt x="2031997" y="775793"/>
                </a:lnTo>
                <a:lnTo>
                  <a:pt x="2063747" y="777415"/>
                </a:lnTo>
                <a:lnTo>
                  <a:pt x="2095497" y="778496"/>
                </a:lnTo>
                <a:lnTo>
                  <a:pt x="2127247" y="779216"/>
                </a:lnTo>
                <a:lnTo>
                  <a:pt x="2158997" y="780754"/>
                </a:lnTo>
                <a:lnTo>
                  <a:pt x="2190747" y="782839"/>
                </a:lnTo>
                <a:lnTo>
                  <a:pt x="2222497" y="785287"/>
                </a:lnTo>
                <a:lnTo>
                  <a:pt x="2254247" y="786918"/>
                </a:lnTo>
                <a:lnTo>
                  <a:pt x="2285997" y="788007"/>
                </a:lnTo>
                <a:lnTo>
                  <a:pt x="2317747" y="788731"/>
                </a:lnTo>
                <a:lnTo>
                  <a:pt x="2349497" y="789215"/>
                </a:lnTo>
                <a:lnTo>
                  <a:pt x="2381247" y="789537"/>
                </a:lnTo>
                <a:lnTo>
                  <a:pt x="2412997" y="789752"/>
                </a:lnTo>
                <a:lnTo>
                  <a:pt x="2443689" y="789896"/>
                </a:lnTo>
                <a:lnTo>
                  <a:pt x="2473675" y="789991"/>
                </a:lnTo>
                <a:lnTo>
                  <a:pt x="2503191" y="790054"/>
                </a:lnTo>
                <a:lnTo>
                  <a:pt x="2533451" y="791156"/>
                </a:lnTo>
                <a:lnTo>
                  <a:pt x="2564208" y="792948"/>
                </a:lnTo>
                <a:lnTo>
                  <a:pt x="2595296" y="795201"/>
                </a:lnTo>
                <a:lnTo>
                  <a:pt x="2626605" y="796703"/>
                </a:lnTo>
                <a:lnTo>
                  <a:pt x="2658060" y="797704"/>
                </a:lnTo>
                <a:lnTo>
                  <a:pt x="2689614" y="798372"/>
                </a:lnTo>
                <a:lnTo>
                  <a:pt x="2721234" y="798817"/>
                </a:lnTo>
                <a:lnTo>
                  <a:pt x="2752897" y="799114"/>
                </a:lnTo>
                <a:lnTo>
                  <a:pt x="2784589" y="799311"/>
                </a:lnTo>
                <a:lnTo>
                  <a:pt x="2815241" y="799443"/>
                </a:lnTo>
                <a:lnTo>
                  <a:pt x="2845201" y="799531"/>
                </a:lnTo>
                <a:lnTo>
                  <a:pt x="2874700" y="799590"/>
                </a:lnTo>
                <a:lnTo>
                  <a:pt x="2902832" y="800687"/>
                </a:lnTo>
                <a:lnTo>
                  <a:pt x="2930054" y="802477"/>
                </a:lnTo>
                <a:lnTo>
                  <a:pt x="2956668" y="804729"/>
                </a:lnTo>
                <a:lnTo>
                  <a:pt x="2983936" y="806230"/>
                </a:lnTo>
                <a:lnTo>
                  <a:pt x="3011640" y="807231"/>
                </a:lnTo>
                <a:lnTo>
                  <a:pt x="3039634" y="807898"/>
                </a:lnTo>
                <a:lnTo>
                  <a:pt x="3066763" y="808343"/>
                </a:lnTo>
                <a:lnTo>
                  <a:pt x="3093316" y="808639"/>
                </a:lnTo>
                <a:lnTo>
                  <a:pt x="3119485" y="808837"/>
                </a:lnTo>
                <a:lnTo>
                  <a:pt x="3145397" y="808968"/>
                </a:lnTo>
                <a:lnTo>
                  <a:pt x="3171138" y="809056"/>
                </a:lnTo>
                <a:lnTo>
                  <a:pt x="3196766" y="809115"/>
                </a:lnTo>
                <a:lnTo>
                  <a:pt x="3221260" y="809154"/>
                </a:lnTo>
                <a:lnTo>
                  <a:pt x="3268230" y="809197"/>
                </a:lnTo>
                <a:lnTo>
                  <a:pt x="3313801" y="809216"/>
                </a:lnTo>
                <a:lnTo>
                  <a:pt x="3358749" y="809225"/>
                </a:lnTo>
                <a:lnTo>
                  <a:pt x="3403419" y="809229"/>
                </a:lnTo>
                <a:lnTo>
                  <a:pt x="3445146" y="809231"/>
                </a:lnTo>
                <a:lnTo>
                  <a:pt x="3484858" y="809232"/>
                </a:lnTo>
                <a:lnTo>
                  <a:pt x="3523675" y="809232"/>
                </a:lnTo>
                <a:lnTo>
                  <a:pt x="3562092" y="806410"/>
                </a:lnTo>
                <a:lnTo>
                  <a:pt x="3600334" y="802686"/>
                </a:lnTo>
                <a:lnTo>
                  <a:pt x="3638496" y="801031"/>
                </a:lnTo>
                <a:lnTo>
                  <a:pt x="3673803" y="800296"/>
                </a:lnTo>
                <a:lnTo>
                  <a:pt x="3707133" y="799969"/>
                </a:lnTo>
                <a:lnTo>
                  <a:pt x="3754588" y="798726"/>
                </a:lnTo>
                <a:lnTo>
                  <a:pt x="3796990" y="793184"/>
                </a:lnTo>
                <a:lnTo>
                  <a:pt x="3841539" y="791071"/>
                </a:lnTo>
                <a:lnTo>
                  <a:pt x="3880961" y="790446"/>
                </a:lnTo>
                <a:lnTo>
                  <a:pt x="3923263" y="790234"/>
                </a:lnTo>
                <a:lnTo>
                  <a:pt x="3970728" y="790189"/>
                </a:lnTo>
                <a:lnTo>
                  <a:pt x="3992853" y="789125"/>
                </a:lnTo>
                <a:lnTo>
                  <a:pt x="4039840" y="781050"/>
                </a:lnTo>
                <a:lnTo>
                  <a:pt x="4050725" y="780774"/>
                </a:lnTo>
                <a:lnTo>
                  <a:pt x="4057392" y="777887"/>
                </a:lnTo>
                <a:lnTo>
                  <a:pt x="4074395" y="764849"/>
                </a:lnTo>
                <a:lnTo>
                  <a:pt x="4080260" y="763048"/>
                </a:lnTo>
                <a:lnTo>
                  <a:pt x="4082247" y="761510"/>
                </a:lnTo>
                <a:lnTo>
                  <a:pt x="4093692" y="741912"/>
                </a:lnTo>
                <a:lnTo>
                  <a:pt x="4096536" y="726597"/>
                </a:lnTo>
                <a:lnTo>
                  <a:pt x="4110912" y="706566"/>
                </a:lnTo>
                <a:lnTo>
                  <a:pt x="4116852" y="687391"/>
                </a:lnTo>
                <a:lnTo>
                  <a:pt x="4119342" y="683555"/>
                </a:lnTo>
                <a:lnTo>
                  <a:pt x="4134489" y="637586"/>
                </a:lnTo>
                <a:lnTo>
                  <a:pt x="4148748" y="606006"/>
                </a:lnTo>
                <a:lnTo>
                  <a:pt x="4163015" y="558759"/>
                </a:lnTo>
                <a:lnTo>
                  <a:pt x="4181524" y="514545"/>
                </a:lnTo>
                <a:lnTo>
                  <a:pt x="4200527" y="473086"/>
                </a:lnTo>
                <a:lnTo>
                  <a:pt x="4219572" y="428825"/>
                </a:lnTo>
                <a:lnTo>
                  <a:pt x="4224864" y="414737"/>
                </a:lnTo>
                <a:lnTo>
                  <a:pt x="4236330" y="368813"/>
                </a:lnTo>
                <a:lnTo>
                  <a:pt x="4246382" y="341333"/>
                </a:lnTo>
                <a:lnTo>
                  <a:pt x="4248078" y="297535"/>
                </a:lnTo>
                <a:lnTo>
                  <a:pt x="4248146" y="250724"/>
                </a:lnTo>
                <a:lnTo>
                  <a:pt x="4248147" y="244212"/>
                </a:lnTo>
                <a:lnTo>
                  <a:pt x="4245325" y="237790"/>
                </a:lnTo>
                <a:lnTo>
                  <a:pt x="4232959" y="221864"/>
                </a:lnTo>
                <a:lnTo>
                  <a:pt x="4230242" y="212334"/>
                </a:lnTo>
                <a:lnTo>
                  <a:pt x="4229605" y="205983"/>
                </a:lnTo>
                <a:lnTo>
                  <a:pt x="4228378" y="203866"/>
                </a:lnTo>
                <a:lnTo>
                  <a:pt x="4226501" y="202455"/>
                </a:lnTo>
                <a:lnTo>
                  <a:pt x="4221594" y="199828"/>
                </a:lnTo>
                <a:lnTo>
                  <a:pt x="4212880" y="193458"/>
                </a:lnTo>
                <a:lnTo>
                  <a:pt x="4203596" y="190042"/>
                </a:lnTo>
                <a:lnTo>
                  <a:pt x="4194142" y="183855"/>
                </a:lnTo>
                <a:lnTo>
                  <a:pt x="4150662" y="168880"/>
                </a:lnTo>
                <a:lnTo>
                  <a:pt x="4139204" y="164798"/>
                </a:lnTo>
                <a:lnTo>
                  <a:pt x="4108316" y="156906"/>
                </a:lnTo>
                <a:lnTo>
                  <a:pt x="4081963" y="146429"/>
                </a:lnTo>
                <a:lnTo>
                  <a:pt x="4035244" y="135224"/>
                </a:lnTo>
                <a:lnTo>
                  <a:pt x="3999835" y="126075"/>
                </a:lnTo>
                <a:lnTo>
                  <a:pt x="3952785" y="116176"/>
                </a:lnTo>
                <a:lnTo>
                  <a:pt x="3905236" y="101088"/>
                </a:lnTo>
                <a:lnTo>
                  <a:pt x="3859540" y="89542"/>
                </a:lnTo>
                <a:lnTo>
                  <a:pt x="3812572" y="83341"/>
                </a:lnTo>
                <a:lnTo>
                  <a:pt x="3767349" y="72239"/>
                </a:lnTo>
                <a:lnTo>
                  <a:pt x="3730215" y="68047"/>
                </a:lnTo>
                <a:lnTo>
                  <a:pt x="3687344" y="61749"/>
                </a:lnTo>
                <a:lnTo>
                  <a:pt x="3641129" y="53180"/>
                </a:lnTo>
                <a:lnTo>
                  <a:pt x="3598978" y="48994"/>
                </a:lnTo>
                <a:lnTo>
                  <a:pt x="3554622" y="42698"/>
                </a:lnTo>
                <a:lnTo>
                  <a:pt x="3507964" y="39186"/>
                </a:lnTo>
                <a:lnTo>
                  <a:pt x="3473619" y="35542"/>
                </a:lnTo>
                <a:lnTo>
                  <a:pt x="3438245" y="31453"/>
                </a:lnTo>
                <a:lnTo>
                  <a:pt x="3404886" y="29636"/>
                </a:lnTo>
                <a:lnTo>
                  <a:pt x="3369598" y="28828"/>
                </a:lnTo>
                <a:lnTo>
                  <a:pt x="3332747" y="27411"/>
                </a:lnTo>
                <a:lnTo>
                  <a:pt x="3295202" y="23253"/>
                </a:lnTo>
                <a:lnTo>
                  <a:pt x="3257350" y="20700"/>
                </a:lnTo>
                <a:lnTo>
                  <a:pt x="3218301" y="19565"/>
                </a:lnTo>
                <a:lnTo>
                  <a:pt x="3176251" y="19060"/>
                </a:lnTo>
                <a:lnTo>
                  <a:pt x="3135690" y="18836"/>
                </a:lnTo>
                <a:lnTo>
                  <a:pt x="3095438" y="18737"/>
                </a:lnTo>
                <a:lnTo>
                  <a:pt x="3052854" y="18692"/>
                </a:lnTo>
                <a:lnTo>
                  <a:pt x="3009233" y="15851"/>
                </a:lnTo>
                <a:lnTo>
                  <a:pt x="2965152" y="12118"/>
                </a:lnTo>
                <a:lnTo>
                  <a:pt x="2920866" y="10459"/>
                </a:lnTo>
                <a:lnTo>
                  <a:pt x="2876489" y="9722"/>
                </a:lnTo>
                <a:lnTo>
                  <a:pt x="2832071" y="9394"/>
                </a:lnTo>
                <a:lnTo>
                  <a:pt x="2787636" y="9249"/>
                </a:lnTo>
                <a:lnTo>
                  <a:pt x="2740370" y="9184"/>
                </a:lnTo>
                <a:lnTo>
                  <a:pt x="2715912" y="9166"/>
                </a:lnTo>
                <a:lnTo>
                  <a:pt x="2668980" y="9147"/>
                </a:lnTo>
                <a:lnTo>
                  <a:pt x="2622371" y="9139"/>
                </a:lnTo>
                <a:lnTo>
                  <a:pt x="2598088" y="9137"/>
                </a:lnTo>
                <a:lnTo>
                  <a:pt x="2573432" y="9135"/>
                </a:lnTo>
                <a:lnTo>
                  <a:pt x="2526282" y="9133"/>
                </a:lnTo>
                <a:lnTo>
                  <a:pt x="2479574" y="9132"/>
                </a:lnTo>
                <a:lnTo>
                  <a:pt x="2455265" y="9132"/>
                </a:lnTo>
                <a:lnTo>
                  <a:pt x="2430592" y="9132"/>
                </a:lnTo>
                <a:lnTo>
                  <a:pt x="2383422" y="9132"/>
                </a:lnTo>
                <a:lnTo>
                  <a:pt x="2336706" y="9132"/>
                </a:lnTo>
                <a:lnTo>
                  <a:pt x="2312394" y="9132"/>
                </a:lnTo>
                <a:lnTo>
                  <a:pt x="2287720" y="9132"/>
                </a:lnTo>
                <a:lnTo>
                  <a:pt x="2262803" y="9132"/>
                </a:lnTo>
                <a:lnTo>
                  <a:pt x="2237727" y="9132"/>
                </a:lnTo>
                <a:lnTo>
                  <a:pt x="2212541" y="9132"/>
                </a:lnTo>
                <a:lnTo>
                  <a:pt x="2187285" y="9132"/>
                </a:lnTo>
                <a:lnTo>
                  <a:pt x="2161981" y="9132"/>
                </a:lnTo>
                <a:lnTo>
                  <a:pt x="2136644" y="9132"/>
                </a:lnTo>
                <a:lnTo>
                  <a:pt x="2112346" y="10190"/>
                </a:lnTo>
                <a:lnTo>
                  <a:pt x="2065591" y="14189"/>
                </a:lnTo>
                <a:lnTo>
                  <a:pt x="2041693" y="15678"/>
                </a:lnTo>
                <a:lnTo>
                  <a:pt x="2017294" y="16671"/>
                </a:lnTo>
                <a:lnTo>
                  <a:pt x="1992562" y="17333"/>
                </a:lnTo>
                <a:lnTo>
                  <a:pt x="1967607" y="17774"/>
                </a:lnTo>
                <a:lnTo>
                  <a:pt x="1942504" y="18068"/>
                </a:lnTo>
                <a:lnTo>
                  <a:pt x="1917301" y="18264"/>
                </a:lnTo>
                <a:lnTo>
                  <a:pt x="1892033" y="18395"/>
                </a:lnTo>
                <a:lnTo>
                  <a:pt x="1866721" y="18482"/>
                </a:lnTo>
                <a:lnTo>
                  <a:pt x="1841380" y="18540"/>
                </a:lnTo>
                <a:lnTo>
                  <a:pt x="1816019" y="18579"/>
                </a:lnTo>
                <a:lnTo>
                  <a:pt x="1790645" y="18605"/>
                </a:lnTo>
                <a:lnTo>
                  <a:pt x="1765263" y="18623"/>
                </a:lnTo>
                <a:lnTo>
                  <a:pt x="1739874" y="18634"/>
                </a:lnTo>
                <a:lnTo>
                  <a:pt x="1714482" y="18642"/>
                </a:lnTo>
                <a:lnTo>
                  <a:pt x="1689087" y="18647"/>
                </a:lnTo>
                <a:lnTo>
                  <a:pt x="1663690" y="18650"/>
                </a:lnTo>
                <a:lnTo>
                  <a:pt x="1638292" y="18652"/>
                </a:lnTo>
                <a:lnTo>
                  <a:pt x="1612894" y="18654"/>
                </a:lnTo>
                <a:lnTo>
                  <a:pt x="1587495" y="18655"/>
                </a:lnTo>
                <a:lnTo>
                  <a:pt x="1562096" y="18656"/>
                </a:lnTo>
                <a:lnTo>
                  <a:pt x="1536696" y="18657"/>
                </a:lnTo>
                <a:lnTo>
                  <a:pt x="1512355" y="18657"/>
                </a:lnTo>
                <a:lnTo>
                  <a:pt x="1465553" y="18657"/>
                </a:lnTo>
                <a:lnTo>
                  <a:pt x="1420058" y="18657"/>
                </a:lnTo>
                <a:lnTo>
                  <a:pt x="1374085" y="18657"/>
                </a:lnTo>
                <a:lnTo>
                  <a:pt x="1349972" y="18657"/>
                </a:lnTo>
                <a:lnTo>
                  <a:pt x="1325430" y="18657"/>
                </a:lnTo>
                <a:lnTo>
                  <a:pt x="1278406" y="18657"/>
                </a:lnTo>
                <a:lnTo>
                  <a:pt x="1232812" y="18657"/>
                </a:lnTo>
                <a:lnTo>
                  <a:pt x="1187854" y="18657"/>
                </a:lnTo>
                <a:lnTo>
                  <a:pt x="1143178" y="18657"/>
                </a:lnTo>
                <a:lnTo>
                  <a:pt x="1098627" y="19715"/>
                </a:lnTo>
                <a:lnTo>
                  <a:pt x="1054133" y="23714"/>
                </a:lnTo>
                <a:lnTo>
                  <a:pt x="1009663" y="26196"/>
                </a:lnTo>
                <a:lnTo>
                  <a:pt x="966262" y="27299"/>
                </a:lnTo>
                <a:lnTo>
                  <a:pt x="925807" y="27789"/>
                </a:lnTo>
                <a:lnTo>
                  <a:pt x="886660" y="25185"/>
                </a:lnTo>
                <a:lnTo>
                  <a:pt x="847036" y="21558"/>
                </a:lnTo>
                <a:lnTo>
                  <a:pt x="804731" y="19946"/>
                </a:lnTo>
                <a:lnTo>
                  <a:pt x="766879" y="19230"/>
                </a:lnTo>
                <a:lnTo>
                  <a:pt x="731359" y="18912"/>
                </a:lnTo>
                <a:lnTo>
                  <a:pt x="694405" y="18771"/>
                </a:lnTo>
                <a:lnTo>
                  <a:pt x="659637" y="18707"/>
                </a:lnTo>
                <a:lnTo>
                  <a:pt x="626545" y="18679"/>
                </a:lnTo>
                <a:lnTo>
                  <a:pt x="594199" y="18667"/>
                </a:lnTo>
                <a:lnTo>
                  <a:pt x="562184" y="18661"/>
                </a:lnTo>
                <a:lnTo>
                  <a:pt x="530316" y="17600"/>
                </a:lnTo>
                <a:lnTo>
                  <a:pt x="498514" y="13601"/>
                </a:lnTo>
                <a:lnTo>
                  <a:pt x="466741" y="11118"/>
                </a:lnTo>
                <a:lnTo>
                  <a:pt x="421925" y="9721"/>
                </a:lnTo>
                <a:lnTo>
                  <a:pt x="384657" y="9307"/>
                </a:lnTo>
                <a:lnTo>
                  <a:pt x="338563" y="9166"/>
                </a:lnTo>
                <a:lnTo>
                  <a:pt x="296297" y="2593"/>
                </a:lnTo>
                <a:lnTo>
                  <a:pt x="252838" y="0"/>
                </a:lnTo>
                <a:lnTo>
                  <a:pt x="207842" y="7843"/>
                </a:lnTo>
                <a:lnTo>
                  <a:pt x="168558" y="9099"/>
                </a:lnTo>
                <a:lnTo>
                  <a:pt x="162049" y="11940"/>
                </a:lnTo>
                <a:lnTo>
                  <a:pt x="158832" y="14179"/>
                </a:lnTo>
                <a:lnTo>
                  <a:pt x="140576" y="18831"/>
                </a:lnTo>
                <a:lnTo>
                  <a:pt x="138166" y="20889"/>
                </a:lnTo>
                <a:lnTo>
                  <a:pt x="136560" y="23320"/>
                </a:lnTo>
                <a:lnTo>
                  <a:pt x="134431" y="24941"/>
                </a:lnTo>
                <a:lnTo>
                  <a:pt x="129243" y="26741"/>
                </a:lnTo>
                <a:lnTo>
                  <a:pt x="127436" y="28280"/>
                </a:lnTo>
                <a:lnTo>
                  <a:pt x="107409" y="65751"/>
                </a:lnTo>
                <a:lnTo>
                  <a:pt x="100236" y="83933"/>
                </a:lnTo>
                <a:lnTo>
                  <a:pt x="89687" y="101362"/>
                </a:lnTo>
                <a:lnTo>
                  <a:pt x="72620" y="148962"/>
                </a:lnTo>
                <a:lnTo>
                  <a:pt x="62138" y="192000"/>
                </a:lnTo>
                <a:lnTo>
                  <a:pt x="50265" y="230442"/>
                </a:lnTo>
                <a:lnTo>
                  <a:pt x="41424" y="275068"/>
                </a:lnTo>
                <a:lnTo>
                  <a:pt x="33479" y="315295"/>
                </a:lnTo>
                <a:lnTo>
                  <a:pt x="21679" y="361736"/>
                </a:lnTo>
                <a:lnTo>
                  <a:pt x="17005" y="387363"/>
                </a:lnTo>
                <a:lnTo>
                  <a:pt x="11739" y="411184"/>
                </a:lnTo>
                <a:lnTo>
                  <a:pt x="8756" y="456012"/>
                </a:lnTo>
                <a:lnTo>
                  <a:pt x="1360" y="496265"/>
                </a:lnTo>
                <a:lnTo>
                  <a:pt x="117" y="538919"/>
                </a:lnTo>
                <a:lnTo>
                  <a:pt x="0" y="582306"/>
                </a:lnTo>
                <a:lnTo>
                  <a:pt x="2821" y="589490"/>
                </a:lnTo>
                <a:lnTo>
                  <a:pt x="6544" y="596210"/>
                </a:lnTo>
                <a:lnTo>
                  <a:pt x="9698" y="605944"/>
                </a:lnTo>
                <a:lnTo>
                  <a:pt x="15806" y="615531"/>
                </a:lnTo>
                <a:lnTo>
                  <a:pt x="19145" y="625074"/>
                </a:lnTo>
                <a:lnTo>
                  <a:pt x="35466" y="647307"/>
                </a:lnTo>
                <a:lnTo>
                  <a:pt x="37986" y="653657"/>
                </a:lnTo>
                <a:lnTo>
                  <a:pt x="42634" y="660007"/>
                </a:lnTo>
                <a:lnTo>
                  <a:pt x="72219" y="681174"/>
                </a:lnTo>
                <a:lnTo>
                  <a:pt x="85563" y="687393"/>
                </a:lnTo>
                <a:lnTo>
                  <a:pt x="101576" y="700486"/>
                </a:lnTo>
                <a:lnTo>
                  <a:pt x="114293" y="706494"/>
                </a:lnTo>
                <a:lnTo>
                  <a:pt x="120645" y="710655"/>
                </a:lnTo>
                <a:lnTo>
                  <a:pt x="130171" y="714054"/>
                </a:lnTo>
                <a:lnTo>
                  <a:pt x="139697" y="720236"/>
                </a:lnTo>
                <a:lnTo>
                  <a:pt x="150280" y="722538"/>
                </a:lnTo>
                <a:lnTo>
                  <a:pt x="200022" y="7235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5" name="SMARTInkShape-Group478"/>
          <p:cNvGrpSpPr/>
          <p:nvPr/>
        </p:nvGrpSpPr>
        <p:grpSpPr>
          <a:xfrm>
            <a:off x="1238251" y="4544880"/>
            <a:ext cx="495300" cy="503368"/>
            <a:chOff x="1238251" y="4544880"/>
            <a:chExt cx="495300" cy="503368"/>
          </a:xfrm>
        </p:grpSpPr>
        <p:sp>
          <p:nvSpPr>
            <p:cNvPr id="969" name="SMARTInkShape-2126"/>
            <p:cNvSpPr/>
            <p:nvPr>
              <p:custDataLst>
                <p:tags r:id="rId113"/>
              </p:custDataLst>
            </p:nvPr>
          </p:nvSpPr>
          <p:spPr>
            <a:xfrm>
              <a:off x="1317416" y="5000625"/>
              <a:ext cx="216110" cy="47623"/>
            </a:xfrm>
            <a:custGeom>
              <a:avLst/>
              <a:gdLst/>
              <a:ahLst/>
              <a:cxnLst/>
              <a:rect l="0" t="0" r="0" b="0"/>
              <a:pathLst>
                <a:path w="216110" h="47623">
                  <a:moveTo>
                    <a:pt x="82759" y="19050"/>
                  </a:moveTo>
                  <a:lnTo>
                    <a:pt x="82759" y="19050"/>
                  </a:lnTo>
                  <a:lnTo>
                    <a:pt x="72646" y="19050"/>
                  </a:lnTo>
                  <a:lnTo>
                    <a:pt x="64859" y="21872"/>
                  </a:lnTo>
                  <a:lnTo>
                    <a:pt x="46180" y="32307"/>
                  </a:lnTo>
                  <a:lnTo>
                    <a:pt x="24224" y="38013"/>
                  </a:lnTo>
                  <a:lnTo>
                    <a:pt x="21511" y="40159"/>
                  </a:lnTo>
                  <a:lnTo>
                    <a:pt x="19702" y="42648"/>
                  </a:lnTo>
                  <a:lnTo>
                    <a:pt x="12047" y="45413"/>
                  </a:lnTo>
                  <a:lnTo>
                    <a:pt x="0" y="47188"/>
                  </a:lnTo>
                  <a:lnTo>
                    <a:pt x="69" y="47335"/>
                  </a:lnTo>
                  <a:lnTo>
                    <a:pt x="33912" y="47622"/>
                  </a:lnTo>
                  <a:lnTo>
                    <a:pt x="77582" y="37924"/>
                  </a:lnTo>
                  <a:lnTo>
                    <a:pt x="121432" y="24959"/>
                  </a:lnTo>
                  <a:lnTo>
                    <a:pt x="168559" y="17006"/>
                  </a:lnTo>
                  <a:lnTo>
                    <a:pt x="216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127"/>
            <p:cNvSpPr/>
            <p:nvPr>
              <p:custDataLst>
                <p:tags r:id="rId114"/>
              </p:custDataLst>
            </p:nvPr>
          </p:nvSpPr>
          <p:spPr>
            <a:xfrm>
              <a:off x="1247809" y="4991100"/>
              <a:ext cx="228567" cy="24438"/>
            </a:xfrm>
            <a:custGeom>
              <a:avLst/>
              <a:gdLst/>
              <a:ahLst/>
              <a:cxnLst/>
              <a:rect l="0" t="0" r="0" b="0"/>
              <a:pathLst>
                <a:path w="228567" h="24438">
                  <a:moveTo>
                    <a:pt x="9491" y="0"/>
                  </a:moveTo>
                  <a:lnTo>
                    <a:pt x="9491" y="0"/>
                  </a:lnTo>
                  <a:lnTo>
                    <a:pt x="4434" y="5056"/>
                  </a:lnTo>
                  <a:lnTo>
                    <a:pt x="1952" y="10361"/>
                  </a:lnTo>
                  <a:lnTo>
                    <a:pt x="0" y="23956"/>
                  </a:lnTo>
                  <a:lnTo>
                    <a:pt x="1047" y="24437"/>
                  </a:lnTo>
                  <a:lnTo>
                    <a:pt x="8636" y="21117"/>
                  </a:lnTo>
                  <a:lnTo>
                    <a:pt x="54155" y="19132"/>
                  </a:lnTo>
                  <a:lnTo>
                    <a:pt x="88542" y="16239"/>
                  </a:lnTo>
                  <a:lnTo>
                    <a:pt x="132633" y="10409"/>
                  </a:lnTo>
                  <a:lnTo>
                    <a:pt x="172789" y="9641"/>
                  </a:lnTo>
                  <a:lnTo>
                    <a:pt x="202183" y="8489"/>
                  </a:lnTo>
                  <a:lnTo>
                    <a:pt x="22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128"/>
            <p:cNvSpPr/>
            <p:nvPr>
              <p:custDataLst>
                <p:tags r:id="rId115"/>
              </p:custDataLst>
            </p:nvPr>
          </p:nvSpPr>
          <p:spPr>
            <a:xfrm>
              <a:off x="1724025" y="4924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129"/>
            <p:cNvSpPr/>
            <p:nvPr>
              <p:custDataLst>
                <p:tags r:id="rId116"/>
              </p:custDataLst>
            </p:nvPr>
          </p:nvSpPr>
          <p:spPr>
            <a:xfrm>
              <a:off x="1666875" y="4791191"/>
              <a:ext cx="9526" cy="18935"/>
            </a:xfrm>
            <a:custGeom>
              <a:avLst/>
              <a:gdLst/>
              <a:ahLst/>
              <a:cxnLst/>
              <a:rect l="0" t="0" r="0" b="0"/>
              <a:pathLst>
                <a:path w="9526" h="18935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8467" y="767"/>
                  </a:lnTo>
                  <a:lnTo>
                    <a:pt x="1324" y="0"/>
                  </a:lnTo>
                  <a:lnTo>
                    <a:pt x="883" y="1020"/>
                  </a:lnTo>
                  <a:lnTo>
                    <a:pt x="0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130"/>
            <p:cNvSpPr/>
            <p:nvPr>
              <p:custDataLst>
                <p:tags r:id="rId117"/>
              </p:custDataLst>
            </p:nvPr>
          </p:nvSpPr>
          <p:spPr>
            <a:xfrm>
              <a:off x="1238251" y="4583029"/>
              <a:ext cx="104736" cy="398493"/>
            </a:xfrm>
            <a:custGeom>
              <a:avLst/>
              <a:gdLst/>
              <a:ahLst/>
              <a:cxnLst/>
              <a:rect l="0" t="0" r="0" b="0"/>
              <a:pathLst>
                <a:path w="104736" h="398493">
                  <a:moveTo>
                    <a:pt x="9524" y="84221"/>
                  </a:moveTo>
                  <a:lnTo>
                    <a:pt x="9524" y="84221"/>
                  </a:lnTo>
                  <a:lnTo>
                    <a:pt x="1323" y="84221"/>
                  </a:lnTo>
                  <a:lnTo>
                    <a:pt x="882" y="83163"/>
                  </a:lnTo>
                  <a:lnTo>
                    <a:pt x="9" y="74812"/>
                  </a:lnTo>
                  <a:lnTo>
                    <a:pt x="0" y="87963"/>
                  </a:lnTo>
                  <a:lnTo>
                    <a:pt x="9132" y="130175"/>
                  </a:lnTo>
                  <a:lnTo>
                    <a:pt x="17691" y="171960"/>
                  </a:lnTo>
                  <a:lnTo>
                    <a:pt x="26409" y="215014"/>
                  </a:lnTo>
                  <a:lnTo>
                    <a:pt x="34835" y="256589"/>
                  </a:lnTo>
                  <a:lnTo>
                    <a:pt x="37669" y="298360"/>
                  </a:lnTo>
                  <a:lnTo>
                    <a:pt x="38042" y="339178"/>
                  </a:lnTo>
                  <a:lnTo>
                    <a:pt x="38096" y="380660"/>
                  </a:lnTo>
                  <a:lnTo>
                    <a:pt x="35275" y="388127"/>
                  </a:lnTo>
                  <a:lnTo>
                    <a:pt x="28608" y="398492"/>
                  </a:lnTo>
                  <a:lnTo>
                    <a:pt x="28575" y="355109"/>
                  </a:lnTo>
                  <a:lnTo>
                    <a:pt x="25752" y="321291"/>
                  </a:lnTo>
                  <a:lnTo>
                    <a:pt x="20373" y="284038"/>
                  </a:lnTo>
                  <a:lnTo>
                    <a:pt x="19311" y="239559"/>
                  </a:lnTo>
                  <a:lnTo>
                    <a:pt x="19101" y="196279"/>
                  </a:lnTo>
                  <a:lnTo>
                    <a:pt x="19059" y="152335"/>
                  </a:lnTo>
                  <a:lnTo>
                    <a:pt x="26589" y="106283"/>
                  </a:lnTo>
                  <a:lnTo>
                    <a:pt x="30808" y="85114"/>
                  </a:lnTo>
                  <a:lnTo>
                    <a:pt x="35939" y="65436"/>
                  </a:lnTo>
                  <a:lnTo>
                    <a:pt x="38873" y="34514"/>
                  </a:lnTo>
                  <a:lnTo>
                    <a:pt x="47775" y="12630"/>
                  </a:lnTo>
                  <a:lnTo>
                    <a:pt x="49841" y="11093"/>
                  </a:lnTo>
                  <a:lnTo>
                    <a:pt x="52277" y="10069"/>
                  </a:lnTo>
                  <a:lnTo>
                    <a:pt x="53901" y="8328"/>
                  </a:lnTo>
                  <a:lnTo>
                    <a:pt x="55705" y="3570"/>
                  </a:lnTo>
                  <a:lnTo>
                    <a:pt x="57245" y="1880"/>
                  </a:lnTo>
                  <a:lnTo>
                    <a:pt x="61778" y="0"/>
                  </a:lnTo>
                  <a:lnTo>
                    <a:pt x="64468" y="556"/>
                  </a:lnTo>
                  <a:lnTo>
                    <a:pt x="76390" y="6233"/>
                  </a:lnTo>
                  <a:lnTo>
                    <a:pt x="79502" y="6829"/>
                  </a:lnTo>
                  <a:lnTo>
                    <a:pt x="88937" y="12723"/>
                  </a:lnTo>
                  <a:lnTo>
                    <a:pt x="92444" y="18225"/>
                  </a:lnTo>
                  <a:lnTo>
                    <a:pt x="95061" y="24198"/>
                  </a:lnTo>
                  <a:lnTo>
                    <a:pt x="99751" y="30380"/>
                  </a:lnTo>
                  <a:lnTo>
                    <a:pt x="102542" y="39478"/>
                  </a:lnTo>
                  <a:lnTo>
                    <a:pt x="104735" y="85956"/>
                  </a:lnTo>
                  <a:lnTo>
                    <a:pt x="95071" y="118179"/>
                  </a:lnTo>
                  <a:lnTo>
                    <a:pt x="90584" y="125066"/>
                  </a:lnTo>
                  <a:lnTo>
                    <a:pt x="44554" y="163593"/>
                  </a:lnTo>
                  <a:lnTo>
                    <a:pt x="38146" y="167123"/>
                  </a:lnTo>
                  <a:lnTo>
                    <a:pt x="28574" y="16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131"/>
            <p:cNvSpPr/>
            <p:nvPr>
              <p:custDataLst>
                <p:tags r:id="rId118"/>
              </p:custDataLst>
            </p:nvPr>
          </p:nvSpPr>
          <p:spPr>
            <a:xfrm>
              <a:off x="1390778" y="4544880"/>
              <a:ext cx="152273" cy="407952"/>
            </a:xfrm>
            <a:custGeom>
              <a:avLst/>
              <a:gdLst/>
              <a:ahLst/>
              <a:cxnLst/>
              <a:rect l="0" t="0" r="0" b="0"/>
              <a:pathLst>
                <a:path w="152273" h="407952">
                  <a:moveTo>
                    <a:pt x="142747" y="84270"/>
                  </a:moveTo>
                  <a:lnTo>
                    <a:pt x="142747" y="84270"/>
                  </a:lnTo>
                  <a:lnTo>
                    <a:pt x="142747" y="71013"/>
                  </a:lnTo>
                  <a:lnTo>
                    <a:pt x="139925" y="64972"/>
                  </a:lnTo>
                  <a:lnTo>
                    <a:pt x="136201" y="58760"/>
                  </a:lnTo>
                  <a:lnTo>
                    <a:pt x="133810" y="46148"/>
                  </a:lnTo>
                  <a:lnTo>
                    <a:pt x="133232" y="19476"/>
                  </a:lnTo>
                  <a:lnTo>
                    <a:pt x="115613" y="0"/>
                  </a:lnTo>
                  <a:lnTo>
                    <a:pt x="114074" y="573"/>
                  </a:lnTo>
                  <a:lnTo>
                    <a:pt x="106852" y="5378"/>
                  </a:lnTo>
                  <a:lnTo>
                    <a:pt x="101041" y="6874"/>
                  </a:lnTo>
                  <a:lnTo>
                    <a:pt x="99068" y="8331"/>
                  </a:lnTo>
                  <a:lnTo>
                    <a:pt x="97753" y="10360"/>
                  </a:lnTo>
                  <a:lnTo>
                    <a:pt x="87864" y="30793"/>
                  </a:lnTo>
                  <a:lnTo>
                    <a:pt x="80036" y="43260"/>
                  </a:lnTo>
                  <a:lnTo>
                    <a:pt x="68026" y="90754"/>
                  </a:lnTo>
                  <a:lnTo>
                    <a:pt x="63920" y="132749"/>
                  </a:lnTo>
                  <a:lnTo>
                    <a:pt x="57930" y="179632"/>
                  </a:lnTo>
                  <a:lnTo>
                    <a:pt x="57142" y="227159"/>
                  </a:lnTo>
                  <a:lnTo>
                    <a:pt x="57038" y="274772"/>
                  </a:lnTo>
                  <a:lnTo>
                    <a:pt x="57023" y="321559"/>
                  </a:lnTo>
                  <a:lnTo>
                    <a:pt x="57022" y="366797"/>
                  </a:lnTo>
                  <a:lnTo>
                    <a:pt x="57022" y="406189"/>
                  </a:lnTo>
                  <a:lnTo>
                    <a:pt x="55964" y="406833"/>
                  </a:lnTo>
                  <a:lnTo>
                    <a:pt x="48821" y="407951"/>
                  </a:lnTo>
                  <a:lnTo>
                    <a:pt x="42833" y="403013"/>
                  </a:lnTo>
                  <a:lnTo>
                    <a:pt x="40132" y="397736"/>
                  </a:lnTo>
                  <a:lnTo>
                    <a:pt x="39412" y="394848"/>
                  </a:lnTo>
                  <a:lnTo>
                    <a:pt x="33342" y="385726"/>
                  </a:lnTo>
                  <a:lnTo>
                    <a:pt x="24841" y="376319"/>
                  </a:lnTo>
                  <a:lnTo>
                    <a:pt x="21553" y="367176"/>
                  </a:lnTo>
                  <a:lnTo>
                    <a:pt x="19033" y="357114"/>
                  </a:lnTo>
                  <a:lnTo>
                    <a:pt x="11614" y="342031"/>
                  </a:lnTo>
                  <a:lnTo>
                    <a:pt x="9324" y="335356"/>
                  </a:lnTo>
                  <a:lnTo>
                    <a:pt x="3143" y="325647"/>
                  </a:lnTo>
                  <a:lnTo>
                    <a:pt x="841" y="316068"/>
                  </a:lnTo>
                  <a:lnTo>
                    <a:pt x="0" y="300173"/>
                  </a:lnTo>
                  <a:lnTo>
                    <a:pt x="1015" y="298055"/>
                  </a:lnTo>
                  <a:lnTo>
                    <a:pt x="2751" y="296643"/>
                  </a:lnTo>
                  <a:lnTo>
                    <a:pt x="4966" y="295702"/>
                  </a:lnTo>
                  <a:lnTo>
                    <a:pt x="6443" y="294016"/>
                  </a:lnTo>
                  <a:lnTo>
                    <a:pt x="11636" y="283707"/>
                  </a:lnTo>
                  <a:lnTo>
                    <a:pt x="31753" y="262036"/>
                  </a:lnTo>
                  <a:lnTo>
                    <a:pt x="40852" y="258527"/>
                  </a:lnTo>
                  <a:lnTo>
                    <a:pt x="50894" y="255910"/>
                  </a:lnTo>
                  <a:lnTo>
                    <a:pt x="65964" y="248427"/>
                  </a:lnTo>
                  <a:lnTo>
                    <a:pt x="112476" y="237101"/>
                  </a:lnTo>
                  <a:lnTo>
                    <a:pt x="152272" y="236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479"/>
          <p:cNvGrpSpPr/>
          <p:nvPr/>
        </p:nvGrpSpPr>
        <p:grpSpPr>
          <a:xfrm>
            <a:off x="2152650" y="4705350"/>
            <a:ext cx="581026" cy="495301"/>
            <a:chOff x="2152650" y="4705350"/>
            <a:chExt cx="581026" cy="495301"/>
          </a:xfrm>
        </p:grpSpPr>
        <p:sp>
          <p:nvSpPr>
            <p:cNvPr id="976" name="SMARTInkShape-2132"/>
            <p:cNvSpPr/>
            <p:nvPr>
              <p:custDataLst>
                <p:tags r:id="rId107"/>
              </p:custDataLst>
            </p:nvPr>
          </p:nvSpPr>
          <p:spPr>
            <a:xfrm>
              <a:off x="2162175" y="48863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5"/>
                  </a:lnTo>
                  <a:lnTo>
                    <a:pt x="2822" y="26589"/>
                  </a:lnTo>
                  <a:lnTo>
                    <a:pt x="9133" y="28459"/>
                  </a:lnTo>
                  <a:lnTo>
                    <a:pt x="41321" y="28575"/>
                  </a:lnTo>
                  <a:lnTo>
                    <a:pt x="47645" y="25753"/>
                  </a:lnTo>
                  <a:lnTo>
                    <a:pt x="70049" y="13387"/>
                  </a:lnTo>
                  <a:lnTo>
                    <a:pt x="116711" y="9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2133"/>
            <p:cNvSpPr/>
            <p:nvPr>
              <p:custDataLst>
                <p:tags r:id="rId108"/>
              </p:custDataLst>
            </p:nvPr>
          </p:nvSpPr>
          <p:spPr>
            <a:xfrm>
              <a:off x="2324216" y="5019675"/>
              <a:ext cx="114185" cy="142876"/>
            </a:xfrm>
            <a:custGeom>
              <a:avLst/>
              <a:gdLst/>
              <a:ahLst/>
              <a:cxnLst/>
              <a:rect l="0" t="0" r="0" b="0"/>
              <a:pathLst>
                <a:path w="114185" h="14287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14076" y="0"/>
                  </a:lnTo>
                  <a:lnTo>
                    <a:pt x="19597" y="2822"/>
                  </a:lnTo>
                  <a:lnTo>
                    <a:pt x="31765" y="13257"/>
                  </a:lnTo>
                  <a:lnTo>
                    <a:pt x="35220" y="19298"/>
                  </a:lnTo>
                  <a:lnTo>
                    <a:pt x="36141" y="22390"/>
                  </a:lnTo>
                  <a:lnTo>
                    <a:pt x="42809" y="28648"/>
                  </a:lnTo>
                  <a:lnTo>
                    <a:pt x="79178" y="60327"/>
                  </a:lnTo>
                  <a:lnTo>
                    <a:pt x="90885" y="79572"/>
                  </a:lnTo>
                  <a:lnTo>
                    <a:pt x="94933" y="91193"/>
                  </a:lnTo>
                  <a:lnTo>
                    <a:pt x="111536" y="114248"/>
                  </a:lnTo>
                  <a:lnTo>
                    <a:pt x="113835" y="130168"/>
                  </a:lnTo>
                  <a:lnTo>
                    <a:pt x="11418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2134"/>
            <p:cNvSpPr/>
            <p:nvPr>
              <p:custDataLst>
                <p:tags r:id="rId109"/>
              </p:custDataLst>
            </p:nvPr>
          </p:nvSpPr>
          <p:spPr>
            <a:xfrm>
              <a:off x="2314575" y="501015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133350" y="0"/>
                  </a:moveTo>
                  <a:lnTo>
                    <a:pt x="133350" y="0"/>
                  </a:lnTo>
                  <a:lnTo>
                    <a:pt x="128294" y="0"/>
                  </a:lnTo>
                  <a:lnTo>
                    <a:pt x="126804" y="1058"/>
                  </a:lnTo>
                  <a:lnTo>
                    <a:pt x="125811" y="2822"/>
                  </a:lnTo>
                  <a:lnTo>
                    <a:pt x="125149" y="5056"/>
                  </a:lnTo>
                  <a:lnTo>
                    <a:pt x="113638" y="19298"/>
                  </a:lnTo>
                  <a:lnTo>
                    <a:pt x="95192" y="40944"/>
                  </a:lnTo>
                  <a:lnTo>
                    <a:pt x="66673" y="87785"/>
                  </a:lnTo>
                  <a:lnTo>
                    <a:pt x="39394" y="130296"/>
                  </a:lnTo>
                  <a:lnTo>
                    <a:pt x="4311" y="17680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135"/>
            <p:cNvSpPr/>
            <p:nvPr>
              <p:custDataLst>
                <p:tags r:id="rId110"/>
              </p:custDataLst>
            </p:nvPr>
          </p:nvSpPr>
          <p:spPr>
            <a:xfrm>
              <a:off x="2619622" y="4743450"/>
              <a:ext cx="114054" cy="297634"/>
            </a:xfrm>
            <a:custGeom>
              <a:avLst/>
              <a:gdLst/>
              <a:ahLst/>
              <a:cxnLst/>
              <a:rect l="0" t="0" r="0" b="0"/>
              <a:pathLst>
                <a:path w="114054" h="297634">
                  <a:moveTo>
                    <a:pt x="114053" y="0"/>
                  </a:moveTo>
                  <a:lnTo>
                    <a:pt x="114053" y="0"/>
                  </a:lnTo>
                  <a:lnTo>
                    <a:pt x="90349" y="0"/>
                  </a:lnTo>
                  <a:lnTo>
                    <a:pt x="84821" y="2822"/>
                  </a:lnTo>
                  <a:lnTo>
                    <a:pt x="81865" y="5056"/>
                  </a:lnTo>
                  <a:lnTo>
                    <a:pt x="78581" y="10361"/>
                  </a:lnTo>
                  <a:lnTo>
                    <a:pt x="76062" y="16247"/>
                  </a:lnTo>
                  <a:lnTo>
                    <a:pt x="41004" y="61582"/>
                  </a:lnTo>
                  <a:lnTo>
                    <a:pt x="18801" y="107671"/>
                  </a:lnTo>
                  <a:lnTo>
                    <a:pt x="2575" y="154640"/>
                  </a:lnTo>
                  <a:lnTo>
                    <a:pt x="0" y="199385"/>
                  </a:lnTo>
                  <a:lnTo>
                    <a:pt x="921" y="212441"/>
                  </a:lnTo>
                  <a:lnTo>
                    <a:pt x="13025" y="244437"/>
                  </a:lnTo>
                  <a:lnTo>
                    <a:pt x="22148" y="258457"/>
                  </a:lnTo>
                  <a:lnTo>
                    <a:pt x="64747" y="288877"/>
                  </a:lnTo>
                  <a:lnTo>
                    <a:pt x="91860" y="297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136"/>
            <p:cNvSpPr/>
            <p:nvPr>
              <p:custDataLst>
                <p:tags r:id="rId111"/>
              </p:custDataLst>
            </p:nvPr>
          </p:nvSpPr>
          <p:spPr>
            <a:xfrm>
              <a:off x="2181225" y="4705350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9525" y="66675"/>
                  </a:moveTo>
                  <a:lnTo>
                    <a:pt x="9525" y="66675"/>
                  </a:lnTo>
                  <a:lnTo>
                    <a:pt x="4469" y="66675"/>
                  </a:lnTo>
                  <a:lnTo>
                    <a:pt x="2979" y="65617"/>
                  </a:lnTo>
                  <a:lnTo>
                    <a:pt x="1986" y="63853"/>
                  </a:lnTo>
                  <a:lnTo>
                    <a:pt x="0" y="57150"/>
                  </a:lnTo>
                  <a:lnTo>
                    <a:pt x="5056" y="52094"/>
                  </a:lnTo>
                  <a:lnTo>
                    <a:pt x="10361" y="49611"/>
                  </a:lnTo>
                  <a:lnTo>
                    <a:pt x="13258" y="48949"/>
                  </a:lnTo>
                  <a:lnTo>
                    <a:pt x="45661" y="31201"/>
                  </a:lnTo>
                  <a:lnTo>
                    <a:pt x="76333" y="21316"/>
                  </a:lnTo>
                  <a:lnTo>
                    <a:pt x="108658" y="4153"/>
                  </a:lnTo>
                  <a:lnTo>
                    <a:pt x="153721" y="1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137"/>
            <p:cNvSpPr/>
            <p:nvPr>
              <p:custDataLst>
                <p:tags r:id="rId112"/>
              </p:custDataLst>
            </p:nvPr>
          </p:nvSpPr>
          <p:spPr>
            <a:xfrm>
              <a:off x="2152650" y="4733925"/>
              <a:ext cx="47626" cy="314326"/>
            </a:xfrm>
            <a:custGeom>
              <a:avLst/>
              <a:gdLst/>
              <a:ahLst/>
              <a:cxnLst/>
              <a:rect l="0" t="0" r="0" b="0"/>
              <a:pathLst>
                <a:path w="47626" h="314326">
                  <a:moveTo>
                    <a:pt x="47625" y="0"/>
                  </a:moveTo>
                  <a:lnTo>
                    <a:pt x="47625" y="0"/>
                  </a:lnTo>
                  <a:lnTo>
                    <a:pt x="47625" y="31881"/>
                  </a:lnTo>
                  <a:lnTo>
                    <a:pt x="44803" y="38158"/>
                  </a:lnTo>
                  <a:lnTo>
                    <a:pt x="41079" y="44476"/>
                  </a:lnTo>
                  <a:lnTo>
                    <a:pt x="38983" y="55040"/>
                  </a:lnTo>
                  <a:lnTo>
                    <a:pt x="38134" y="101765"/>
                  </a:lnTo>
                  <a:lnTo>
                    <a:pt x="29460" y="147118"/>
                  </a:lnTo>
                  <a:lnTo>
                    <a:pt x="25928" y="178992"/>
                  </a:lnTo>
                  <a:lnTo>
                    <a:pt x="14396" y="225309"/>
                  </a:lnTo>
                  <a:lnTo>
                    <a:pt x="10487" y="244256"/>
                  </a:lnTo>
                  <a:lnTo>
                    <a:pt x="9536" y="288794"/>
                  </a:lnTo>
                  <a:lnTo>
                    <a:pt x="6708" y="295217"/>
                  </a:lnTo>
                  <a:lnTo>
                    <a:pt x="2981" y="30159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SMARTInkShape-Group480"/>
          <p:cNvGrpSpPr/>
          <p:nvPr/>
        </p:nvGrpSpPr>
        <p:grpSpPr>
          <a:xfrm>
            <a:off x="3400944" y="4886325"/>
            <a:ext cx="665804" cy="533280"/>
            <a:chOff x="3400944" y="4886325"/>
            <a:chExt cx="665804" cy="533280"/>
          </a:xfrm>
        </p:grpSpPr>
        <p:sp>
          <p:nvSpPr>
            <p:cNvPr id="983" name="SMARTInkShape-2138"/>
            <p:cNvSpPr/>
            <p:nvPr>
              <p:custDataLst>
                <p:tags r:id="rId103"/>
              </p:custDataLst>
            </p:nvPr>
          </p:nvSpPr>
          <p:spPr>
            <a:xfrm>
              <a:off x="3924738" y="5324514"/>
              <a:ext cx="142010" cy="95091"/>
            </a:xfrm>
            <a:custGeom>
              <a:avLst/>
              <a:gdLst/>
              <a:ahLst/>
              <a:cxnLst/>
              <a:rect l="0" t="0" r="0" b="0"/>
              <a:pathLst>
                <a:path w="142010" h="95091">
                  <a:moveTo>
                    <a:pt x="94812" y="9486"/>
                  </a:moveTo>
                  <a:lnTo>
                    <a:pt x="94812" y="9486"/>
                  </a:lnTo>
                  <a:lnTo>
                    <a:pt x="85321" y="9486"/>
                  </a:lnTo>
                  <a:lnTo>
                    <a:pt x="85287" y="32234"/>
                  </a:lnTo>
                  <a:lnTo>
                    <a:pt x="84229" y="34176"/>
                  </a:lnTo>
                  <a:lnTo>
                    <a:pt x="82465" y="35472"/>
                  </a:lnTo>
                  <a:lnTo>
                    <a:pt x="80230" y="36335"/>
                  </a:lnTo>
                  <a:lnTo>
                    <a:pt x="78741" y="37968"/>
                  </a:lnTo>
                  <a:lnTo>
                    <a:pt x="77086" y="42605"/>
                  </a:lnTo>
                  <a:lnTo>
                    <a:pt x="76155" y="51167"/>
                  </a:lnTo>
                  <a:lnTo>
                    <a:pt x="74966" y="53148"/>
                  </a:lnTo>
                  <a:lnTo>
                    <a:pt x="73114" y="54469"/>
                  </a:lnTo>
                  <a:lnTo>
                    <a:pt x="70822" y="55349"/>
                  </a:lnTo>
                  <a:lnTo>
                    <a:pt x="69293" y="56995"/>
                  </a:lnTo>
                  <a:lnTo>
                    <a:pt x="67595" y="61646"/>
                  </a:lnTo>
                  <a:lnTo>
                    <a:pt x="66084" y="63309"/>
                  </a:lnTo>
                  <a:lnTo>
                    <a:pt x="61583" y="65157"/>
                  </a:lnTo>
                  <a:lnTo>
                    <a:pt x="59959" y="66709"/>
                  </a:lnTo>
                  <a:lnTo>
                    <a:pt x="58156" y="71254"/>
                  </a:lnTo>
                  <a:lnTo>
                    <a:pt x="56616" y="72890"/>
                  </a:lnTo>
                  <a:lnTo>
                    <a:pt x="52083" y="74707"/>
                  </a:lnTo>
                  <a:lnTo>
                    <a:pt x="34359" y="76034"/>
                  </a:lnTo>
                  <a:lnTo>
                    <a:pt x="32285" y="75017"/>
                  </a:lnTo>
                  <a:lnTo>
                    <a:pt x="30902" y="73282"/>
                  </a:lnTo>
                  <a:lnTo>
                    <a:pt x="29981" y="71067"/>
                  </a:lnTo>
                  <a:lnTo>
                    <a:pt x="28308" y="69590"/>
                  </a:lnTo>
                  <a:lnTo>
                    <a:pt x="18019" y="64396"/>
                  </a:lnTo>
                  <a:lnTo>
                    <a:pt x="15042" y="61968"/>
                  </a:lnTo>
                  <a:lnTo>
                    <a:pt x="11733" y="56447"/>
                  </a:lnTo>
                  <a:lnTo>
                    <a:pt x="9205" y="50466"/>
                  </a:lnTo>
                  <a:lnTo>
                    <a:pt x="2889" y="41149"/>
                  </a:lnTo>
                  <a:lnTo>
                    <a:pt x="548" y="31685"/>
                  </a:lnTo>
                  <a:lnTo>
                    <a:pt x="0" y="25350"/>
                  </a:lnTo>
                  <a:lnTo>
                    <a:pt x="2579" y="19006"/>
                  </a:lnTo>
                  <a:lnTo>
                    <a:pt x="7801" y="11367"/>
                  </a:lnTo>
                  <a:lnTo>
                    <a:pt x="8706" y="4987"/>
                  </a:lnTo>
                  <a:lnTo>
                    <a:pt x="9891" y="3311"/>
                  </a:lnTo>
                  <a:lnTo>
                    <a:pt x="11740" y="2195"/>
                  </a:lnTo>
                  <a:lnTo>
                    <a:pt x="19398" y="623"/>
                  </a:lnTo>
                  <a:lnTo>
                    <a:pt x="32682" y="0"/>
                  </a:lnTo>
                  <a:lnTo>
                    <a:pt x="38271" y="2800"/>
                  </a:lnTo>
                  <a:lnTo>
                    <a:pt x="44283" y="6514"/>
                  </a:lnTo>
                  <a:lnTo>
                    <a:pt x="53617" y="9664"/>
                  </a:lnTo>
                  <a:lnTo>
                    <a:pt x="59923" y="14151"/>
                  </a:lnTo>
                  <a:lnTo>
                    <a:pt x="63431" y="19673"/>
                  </a:lnTo>
                  <a:lnTo>
                    <a:pt x="66048" y="25656"/>
                  </a:lnTo>
                  <a:lnTo>
                    <a:pt x="72413" y="34973"/>
                  </a:lnTo>
                  <a:lnTo>
                    <a:pt x="75828" y="44437"/>
                  </a:lnTo>
                  <a:lnTo>
                    <a:pt x="82014" y="53943"/>
                  </a:lnTo>
                  <a:lnTo>
                    <a:pt x="85376" y="63463"/>
                  </a:lnTo>
                  <a:lnTo>
                    <a:pt x="91546" y="72986"/>
                  </a:lnTo>
                  <a:lnTo>
                    <a:pt x="93361" y="79336"/>
                  </a:lnTo>
                  <a:lnTo>
                    <a:pt x="94902" y="81453"/>
                  </a:lnTo>
                  <a:lnTo>
                    <a:pt x="96989" y="82864"/>
                  </a:lnTo>
                  <a:lnTo>
                    <a:pt x="102886" y="85128"/>
                  </a:lnTo>
                  <a:lnTo>
                    <a:pt x="112411" y="93839"/>
                  </a:lnTo>
                  <a:lnTo>
                    <a:pt x="121936" y="95090"/>
                  </a:lnTo>
                  <a:lnTo>
                    <a:pt x="122419" y="94072"/>
                  </a:lnTo>
                  <a:lnTo>
                    <a:pt x="122957" y="90118"/>
                  </a:lnTo>
                  <a:lnTo>
                    <a:pt x="124159" y="88641"/>
                  </a:lnTo>
                  <a:lnTo>
                    <a:pt x="128317" y="86999"/>
                  </a:lnTo>
                  <a:lnTo>
                    <a:pt x="129848" y="85503"/>
                  </a:lnTo>
                  <a:lnTo>
                    <a:pt x="135129" y="75497"/>
                  </a:lnTo>
                  <a:lnTo>
                    <a:pt x="139189" y="69516"/>
                  </a:lnTo>
                  <a:lnTo>
                    <a:pt x="141475" y="60199"/>
                  </a:lnTo>
                  <a:lnTo>
                    <a:pt x="142009" y="53897"/>
                  </a:lnTo>
                  <a:lnTo>
                    <a:pt x="139424" y="47569"/>
                  </a:lnTo>
                  <a:lnTo>
                    <a:pt x="135806" y="41229"/>
                  </a:lnTo>
                  <a:lnTo>
                    <a:pt x="132711" y="31709"/>
                  </a:lnTo>
                  <a:lnTo>
                    <a:pt x="126620" y="22186"/>
                  </a:lnTo>
                  <a:lnTo>
                    <a:pt x="124824" y="15836"/>
                  </a:lnTo>
                  <a:lnTo>
                    <a:pt x="123287" y="13719"/>
                  </a:lnTo>
                  <a:lnTo>
                    <a:pt x="121203" y="12308"/>
                  </a:lnTo>
                  <a:lnTo>
                    <a:pt x="115312" y="10044"/>
                  </a:lnTo>
                  <a:lnTo>
                    <a:pt x="104178" y="9651"/>
                  </a:lnTo>
                  <a:lnTo>
                    <a:pt x="101056" y="8538"/>
                  </a:lnTo>
                  <a:lnTo>
                    <a:pt x="98975" y="6737"/>
                  </a:lnTo>
                  <a:lnTo>
                    <a:pt x="97587" y="4480"/>
                  </a:lnTo>
                  <a:lnTo>
                    <a:pt x="95604" y="2973"/>
                  </a:lnTo>
                  <a:lnTo>
                    <a:pt x="90578" y="1299"/>
                  </a:lnTo>
                  <a:lnTo>
                    <a:pt x="81798" y="357"/>
                  </a:lnTo>
                  <a:lnTo>
                    <a:pt x="79786" y="1284"/>
                  </a:lnTo>
                  <a:lnTo>
                    <a:pt x="78444" y="2960"/>
                  </a:lnTo>
                  <a:lnTo>
                    <a:pt x="77550" y="5135"/>
                  </a:lnTo>
                  <a:lnTo>
                    <a:pt x="75896" y="6585"/>
                  </a:lnTo>
                  <a:lnTo>
                    <a:pt x="66237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139"/>
            <p:cNvSpPr/>
            <p:nvPr>
              <p:custDataLst>
                <p:tags r:id="rId104"/>
              </p:custDataLst>
            </p:nvPr>
          </p:nvSpPr>
          <p:spPr>
            <a:xfrm>
              <a:off x="3762375" y="534352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0"/>
                  </a:moveTo>
                  <a:lnTo>
                    <a:pt x="0" y="0"/>
                  </a:lnTo>
                  <a:lnTo>
                    <a:pt x="0" y="14548"/>
                  </a:lnTo>
                  <a:lnTo>
                    <a:pt x="1058" y="16049"/>
                  </a:lnTo>
                  <a:lnTo>
                    <a:pt x="2822" y="17049"/>
                  </a:lnTo>
                  <a:lnTo>
                    <a:pt x="45472" y="28180"/>
                  </a:lnTo>
                  <a:lnTo>
                    <a:pt x="76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140"/>
            <p:cNvSpPr/>
            <p:nvPr>
              <p:custDataLst>
                <p:tags r:id="rId105"/>
              </p:custDataLst>
            </p:nvPr>
          </p:nvSpPr>
          <p:spPr>
            <a:xfrm>
              <a:off x="3400944" y="4972050"/>
              <a:ext cx="151882" cy="19051"/>
            </a:xfrm>
            <a:custGeom>
              <a:avLst/>
              <a:gdLst/>
              <a:ahLst/>
              <a:cxnLst/>
              <a:rect l="0" t="0" r="0" b="0"/>
              <a:pathLst>
                <a:path w="151882" h="19051">
                  <a:moveTo>
                    <a:pt x="28056" y="0"/>
                  </a:moveTo>
                  <a:lnTo>
                    <a:pt x="28056" y="0"/>
                  </a:lnTo>
                  <a:lnTo>
                    <a:pt x="13867" y="14189"/>
                  </a:lnTo>
                  <a:lnTo>
                    <a:pt x="8344" y="16890"/>
                  </a:lnTo>
                  <a:lnTo>
                    <a:pt x="0" y="18924"/>
                  </a:lnTo>
                  <a:lnTo>
                    <a:pt x="42045" y="19050"/>
                  </a:lnTo>
                  <a:lnTo>
                    <a:pt x="88103" y="16228"/>
                  </a:lnTo>
                  <a:lnTo>
                    <a:pt x="132249" y="10113"/>
                  </a:lnTo>
                  <a:lnTo>
                    <a:pt x="1518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141"/>
            <p:cNvSpPr/>
            <p:nvPr>
              <p:custDataLst>
                <p:tags r:id="rId106"/>
              </p:custDataLst>
            </p:nvPr>
          </p:nvSpPr>
          <p:spPr>
            <a:xfrm>
              <a:off x="3419475" y="48863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208"/>
                  </a:lnTo>
                  <a:lnTo>
                    <a:pt x="41013" y="31"/>
                  </a:lnTo>
                  <a:lnTo>
                    <a:pt x="47509" y="2837"/>
                  </a:lnTo>
                  <a:lnTo>
                    <a:pt x="50722" y="5066"/>
                  </a:lnTo>
                  <a:lnTo>
                    <a:pt x="65358" y="8204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7" name="SMARTInkShape-Group481"/>
          <p:cNvGrpSpPr/>
          <p:nvPr/>
        </p:nvGrpSpPr>
        <p:grpSpPr>
          <a:xfrm>
            <a:off x="3952875" y="4693910"/>
            <a:ext cx="781051" cy="592025"/>
            <a:chOff x="3952875" y="4693910"/>
            <a:chExt cx="781051" cy="592025"/>
          </a:xfrm>
        </p:grpSpPr>
        <p:sp>
          <p:nvSpPr>
            <p:cNvPr id="988" name="SMARTInkShape-2142"/>
            <p:cNvSpPr/>
            <p:nvPr>
              <p:custDataLst>
                <p:tags r:id="rId94"/>
              </p:custDataLst>
            </p:nvPr>
          </p:nvSpPr>
          <p:spPr>
            <a:xfrm>
              <a:off x="4533900" y="514350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8662" y="25858"/>
                  </a:lnTo>
                  <a:lnTo>
                    <a:pt x="18314" y="27367"/>
                  </a:lnTo>
                  <a:lnTo>
                    <a:pt x="26837" y="25216"/>
                  </a:lnTo>
                  <a:lnTo>
                    <a:pt x="35211" y="21791"/>
                  </a:lnTo>
                  <a:lnTo>
                    <a:pt x="76700" y="19291"/>
                  </a:lnTo>
                  <a:lnTo>
                    <a:pt x="123786" y="19071"/>
                  </a:lnTo>
                  <a:lnTo>
                    <a:pt x="145098" y="17999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143"/>
            <p:cNvSpPr/>
            <p:nvPr>
              <p:custDataLst>
                <p:tags r:id="rId95"/>
              </p:custDataLst>
            </p:nvPr>
          </p:nvSpPr>
          <p:spPr>
            <a:xfrm>
              <a:off x="4619625" y="5181600"/>
              <a:ext cx="19048" cy="95251"/>
            </a:xfrm>
            <a:custGeom>
              <a:avLst/>
              <a:gdLst/>
              <a:ahLst/>
              <a:cxnLst/>
              <a:rect l="0" t="0" r="0" b="0"/>
              <a:pathLst>
                <a:path w="19048" h="95251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19047" y="22666"/>
                  </a:lnTo>
                  <a:lnTo>
                    <a:pt x="16227" y="28771"/>
                  </a:lnTo>
                  <a:lnTo>
                    <a:pt x="12503" y="35012"/>
                  </a:lnTo>
                  <a:lnTo>
                    <a:pt x="10113" y="47642"/>
                  </a:lnTo>
                  <a:lnTo>
                    <a:pt x="9641" y="60328"/>
                  </a:lnTo>
                  <a:lnTo>
                    <a:pt x="6754" y="66676"/>
                  </a:lnTo>
                  <a:lnTo>
                    <a:pt x="3003" y="73025"/>
                  </a:lnTo>
                  <a:lnTo>
                    <a:pt x="593" y="8572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144"/>
            <p:cNvSpPr/>
            <p:nvPr>
              <p:custDataLst>
                <p:tags r:id="rId96"/>
              </p:custDataLst>
            </p:nvPr>
          </p:nvSpPr>
          <p:spPr>
            <a:xfrm>
              <a:off x="4552950" y="51816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11466" y="9701"/>
                  </a:lnTo>
                  <a:lnTo>
                    <a:pt x="14974" y="14189"/>
                  </a:lnTo>
                  <a:lnTo>
                    <a:pt x="15274" y="15810"/>
                  </a:lnTo>
                  <a:lnTo>
                    <a:pt x="14416" y="16890"/>
                  </a:lnTo>
                  <a:lnTo>
                    <a:pt x="12786" y="17609"/>
                  </a:lnTo>
                  <a:lnTo>
                    <a:pt x="11699" y="19148"/>
                  </a:lnTo>
                  <a:lnTo>
                    <a:pt x="10169" y="26370"/>
                  </a:lnTo>
                  <a:lnTo>
                    <a:pt x="9811" y="32181"/>
                  </a:lnTo>
                  <a:lnTo>
                    <a:pt x="6829" y="38292"/>
                  </a:lnTo>
                  <a:lnTo>
                    <a:pt x="1349" y="45782"/>
                  </a:lnTo>
                  <a:lnTo>
                    <a:pt x="267" y="548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145"/>
            <p:cNvSpPr/>
            <p:nvPr>
              <p:custDataLst>
                <p:tags r:id="rId97"/>
              </p:custDataLst>
            </p:nvPr>
          </p:nvSpPr>
          <p:spPr>
            <a:xfrm>
              <a:off x="4401913" y="5143500"/>
              <a:ext cx="103413" cy="95251"/>
            </a:xfrm>
            <a:custGeom>
              <a:avLst/>
              <a:gdLst/>
              <a:ahLst/>
              <a:cxnLst/>
              <a:rect l="0" t="0" r="0" b="0"/>
              <a:pathLst>
                <a:path w="103413" h="95251">
                  <a:moveTo>
                    <a:pt x="8162" y="9525"/>
                  </a:moveTo>
                  <a:lnTo>
                    <a:pt x="8162" y="9525"/>
                  </a:lnTo>
                  <a:lnTo>
                    <a:pt x="8162" y="4037"/>
                  </a:lnTo>
                  <a:lnTo>
                    <a:pt x="8162" y="8593"/>
                  </a:lnTo>
                  <a:lnTo>
                    <a:pt x="16363" y="1242"/>
                  </a:lnTo>
                  <a:lnTo>
                    <a:pt x="25030" y="245"/>
                  </a:lnTo>
                  <a:lnTo>
                    <a:pt x="62502" y="0"/>
                  </a:lnTo>
                  <a:lnTo>
                    <a:pt x="74848" y="8642"/>
                  </a:lnTo>
                  <a:lnTo>
                    <a:pt x="79428" y="9133"/>
                  </a:lnTo>
                  <a:lnTo>
                    <a:pt x="81073" y="10321"/>
                  </a:lnTo>
                  <a:lnTo>
                    <a:pt x="82169" y="12173"/>
                  </a:lnTo>
                  <a:lnTo>
                    <a:pt x="82900" y="14465"/>
                  </a:lnTo>
                  <a:lnTo>
                    <a:pt x="82329" y="17052"/>
                  </a:lnTo>
                  <a:lnTo>
                    <a:pt x="76033" y="26849"/>
                  </a:lnTo>
                  <a:lnTo>
                    <a:pt x="74015" y="35838"/>
                  </a:lnTo>
                  <a:lnTo>
                    <a:pt x="52456" y="60360"/>
                  </a:lnTo>
                  <a:lnTo>
                    <a:pt x="46193" y="63868"/>
                  </a:lnTo>
                  <a:lnTo>
                    <a:pt x="39881" y="66485"/>
                  </a:lnTo>
                  <a:lnTo>
                    <a:pt x="8603" y="94812"/>
                  </a:lnTo>
                  <a:lnTo>
                    <a:pt x="0" y="95212"/>
                  </a:lnTo>
                  <a:lnTo>
                    <a:pt x="44157" y="95250"/>
                  </a:lnTo>
                  <a:lnTo>
                    <a:pt x="59162" y="94192"/>
                  </a:lnTo>
                  <a:lnTo>
                    <a:pt x="77071" y="87711"/>
                  </a:lnTo>
                  <a:lnTo>
                    <a:pt x="10341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146"/>
            <p:cNvSpPr/>
            <p:nvPr>
              <p:custDataLst>
                <p:tags r:id="rId98"/>
              </p:custDataLst>
            </p:nvPr>
          </p:nvSpPr>
          <p:spPr>
            <a:xfrm>
              <a:off x="4078058" y="5124567"/>
              <a:ext cx="141518" cy="95095"/>
            </a:xfrm>
            <a:custGeom>
              <a:avLst/>
              <a:gdLst/>
              <a:ahLst/>
              <a:cxnLst/>
              <a:rect l="0" t="0" r="0" b="0"/>
              <a:pathLst>
                <a:path w="141518" h="95095">
                  <a:moveTo>
                    <a:pt x="17692" y="18933"/>
                  </a:moveTo>
                  <a:lnTo>
                    <a:pt x="17692" y="18933"/>
                  </a:lnTo>
                  <a:lnTo>
                    <a:pt x="17692" y="27134"/>
                  </a:lnTo>
                  <a:lnTo>
                    <a:pt x="25893" y="36542"/>
                  </a:lnTo>
                  <a:lnTo>
                    <a:pt x="27100" y="46057"/>
                  </a:lnTo>
                  <a:lnTo>
                    <a:pt x="27217" y="93645"/>
                  </a:lnTo>
                  <a:lnTo>
                    <a:pt x="27217" y="94692"/>
                  </a:lnTo>
                  <a:lnTo>
                    <a:pt x="19016" y="95094"/>
                  </a:lnTo>
                  <a:lnTo>
                    <a:pt x="18575" y="94049"/>
                  </a:lnTo>
                  <a:lnTo>
                    <a:pt x="17726" y="80943"/>
                  </a:lnTo>
                  <a:lnTo>
                    <a:pt x="16657" y="79323"/>
                  </a:lnTo>
                  <a:lnTo>
                    <a:pt x="14885" y="78243"/>
                  </a:lnTo>
                  <a:lnTo>
                    <a:pt x="12645" y="77523"/>
                  </a:lnTo>
                  <a:lnTo>
                    <a:pt x="11153" y="75985"/>
                  </a:lnTo>
                  <a:lnTo>
                    <a:pt x="9494" y="71453"/>
                  </a:lnTo>
                  <a:lnTo>
                    <a:pt x="7371" y="59921"/>
                  </a:lnTo>
                  <a:lnTo>
                    <a:pt x="0" y="49351"/>
                  </a:lnTo>
                  <a:lnTo>
                    <a:pt x="606" y="47679"/>
                  </a:lnTo>
                  <a:lnTo>
                    <a:pt x="16262" y="29913"/>
                  </a:lnTo>
                  <a:lnTo>
                    <a:pt x="17268" y="23833"/>
                  </a:lnTo>
                  <a:lnTo>
                    <a:pt x="19526" y="22199"/>
                  </a:lnTo>
                  <a:lnTo>
                    <a:pt x="35536" y="16756"/>
                  </a:lnTo>
                  <a:lnTo>
                    <a:pt x="42556" y="12674"/>
                  </a:lnTo>
                  <a:lnTo>
                    <a:pt x="55686" y="10053"/>
                  </a:lnTo>
                  <a:lnTo>
                    <a:pt x="68471" y="9535"/>
                  </a:lnTo>
                  <a:lnTo>
                    <a:pt x="74833" y="6642"/>
                  </a:lnTo>
                  <a:lnTo>
                    <a:pt x="81188" y="2887"/>
                  </a:lnTo>
                  <a:lnTo>
                    <a:pt x="93891" y="476"/>
                  </a:lnTo>
                  <a:lnTo>
                    <a:pt x="106592" y="0"/>
                  </a:lnTo>
                  <a:lnTo>
                    <a:pt x="112942" y="2757"/>
                  </a:lnTo>
                  <a:lnTo>
                    <a:pt x="119292" y="6452"/>
                  </a:lnTo>
                  <a:lnTo>
                    <a:pt x="131796" y="9148"/>
                  </a:lnTo>
                  <a:lnTo>
                    <a:pt x="141517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147"/>
            <p:cNvSpPr/>
            <p:nvPr>
              <p:custDataLst>
                <p:tags r:id="rId99"/>
              </p:custDataLst>
            </p:nvPr>
          </p:nvSpPr>
          <p:spPr>
            <a:xfrm>
              <a:off x="4314825" y="5048512"/>
              <a:ext cx="390526" cy="237423"/>
            </a:xfrm>
            <a:custGeom>
              <a:avLst/>
              <a:gdLst/>
              <a:ahLst/>
              <a:cxnLst/>
              <a:rect l="0" t="0" r="0" b="0"/>
              <a:pathLst>
                <a:path w="390526" h="237423">
                  <a:moveTo>
                    <a:pt x="0" y="142613"/>
                  </a:moveTo>
                  <a:lnTo>
                    <a:pt x="0" y="142613"/>
                  </a:lnTo>
                  <a:lnTo>
                    <a:pt x="5057" y="147669"/>
                  </a:lnTo>
                  <a:lnTo>
                    <a:pt x="7539" y="152974"/>
                  </a:lnTo>
                  <a:lnTo>
                    <a:pt x="9520" y="199765"/>
                  </a:lnTo>
                  <a:lnTo>
                    <a:pt x="9525" y="212463"/>
                  </a:lnTo>
                  <a:lnTo>
                    <a:pt x="12347" y="218813"/>
                  </a:lnTo>
                  <a:lnTo>
                    <a:pt x="17726" y="226457"/>
                  </a:lnTo>
                  <a:lnTo>
                    <a:pt x="19016" y="237422"/>
                  </a:lnTo>
                  <a:lnTo>
                    <a:pt x="19040" y="232676"/>
                  </a:lnTo>
                  <a:lnTo>
                    <a:pt x="20101" y="231230"/>
                  </a:lnTo>
                  <a:lnTo>
                    <a:pt x="24103" y="229623"/>
                  </a:lnTo>
                  <a:lnTo>
                    <a:pt x="25594" y="228137"/>
                  </a:lnTo>
                  <a:lnTo>
                    <a:pt x="27250" y="223661"/>
                  </a:lnTo>
                  <a:lnTo>
                    <a:pt x="29371" y="205621"/>
                  </a:lnTo>
                  <a:lnTo>
                    <a:pt x="35043" y="193149"/>
                  </a:lnTo>
                  <a:lnTo>
                    <a:pt x="37981" y="145654"/>
                  </a:lnTo>
                  <a:lnTo>
                    <a:pt x="38093" y="101330"/>
                  </a:lnTo>
                  <a:lnTo>
                    <a:pt x="38100" y="53878"/>
                  </a:lnTo>
                  <a:lnTo>
                    <a:pt x="38100" y="44236"/>
                  </a:lnTo>
                  <a:lnTo>
                    <a:pt x="35278" y="37860"/>
                  </a:lnTo>
                  <a:lnTo>
                    <a:pt x="28967" y="28871"/>
                  </a:lnTo>
                  <a:lnTo>
                    <a:pt x="28585" y="19194"/>
                  </a:lnTo>
                  <a:lnTo>
                    <a:pt x="54085" y="17737"/>
                  </a:lnTo>
                  <a:lnTo>
                    <a:pt x="64591" y="12244"/>
                  </a:lnTo>
                  <a:lnTo>
                    <a:pt x="107847" y="9438"/>
                  </a:lnTo>
                  <a:lnTo>
                    <a:pt x="152804" y="9286"/>
                  </a:lnTo>
                  <a:lnTo>
                    <a:pt x="190579" y="6446"/>
                  </a:lnTo>
                  <a:lnTo>
                    <a:pt x="233672" y="1063"/>
                  </a:lnTo>
                  <a:lnTo>
                    <a:pt x="275346" y="0"/>
                  </a:lnTo>
                  <a:lnTo>
                    <a:pt x="314151" y="2612"/>
                  </a:lnTo>
                  <a:lnTo>
                    <a:pt x="361099" y="8679"/>
                  </a:lnTo>
                  <a:lnTo>
                    <a:pt x="390525" y="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148"/>
            <p:cNvSpPr/>
            <p:nvPr>
              <p:custDataLst>
                <p:tags r:id="rId100"/>
              </p:custDataLst>
            </p:nvPr>
          </p:nvSpPr>
          <p:spPr>
            <a:xfrm>
              <a:off x="4316265" y="4914900"/>
              <a:ext cx="389086" cy="28181"/>
            </a:xfrm>
            <a:custGeom>
              <a:avLst/>
              <a:gdLst/>
              <a:ahLst/>
              <a:cxnLst/>
              <a:rect l="0" t="0" r="0" b="0"/>
              <a:pathLst>
                <a:path w="389086" h="28181">
                  <a:moveTo>
                    <a:pt x="17610" y="9525"/>
                  </a:moveTo>
                  <a:lnTo>
                    <a:pt x="17610" y="9525"/>
                  </a:lnTo>
                  <a:lnTo>
                    <a:pt x="9409" y="17726"/>
                  </a:lnTo>
                  <a:lnTo>
                    <a:pt x="0" y="18934"/>
                  </a:lnTo>
                  <a:lnTo>
                    <a:pt x="2022" y="21821"/>
                  </a:lnTo>
                  <a:lnTo>
                    <a:pt x="4043" y="24073"/>
                  </a:lnTo>
                  <a:lnTo>
                    <a:pt x="9111" y="26574"/>
                  </a:lnTo>
                  <a:lnTo>
                    <a:pt x="20988" y="28180"/>
                  </a:lnTo>
                  <a:lnTo>
                    <a:pt x="66368" y="20339"/>
                  </a:lnTo>
                  <a:lnTo>
                    <a:pt x="104617" y="19305"/>
                  </a:lnTo>
                  <a:lnTo>
                    <a:pt x="151841" y="19100"/>
                  </a:lnTo>
                  <a:lnTo>
                    <a:pt x="189321" y="16242"/>
                  </a:lnTo>
                  <a:lnTo>
                    <a:pt x="230059" y="11516"/>
                  </a:lnTo>
                  <a:lnTo>
                    <a:pt x="272822" y="7293"/>
                  </a:lnTo>
                  <a:lnTo>
                    <a:pt x="320142" y="1441"/>
                  </a:lnTo>
                  <a:lnTo>
                    <a:pt x="366914" y="190"/>
                  </a:lnTo>
                  <a:lnTo>
                    <a:pt x="389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149"/>
            <p:cNvSpPr/>
            <p:nvPr>
              <p:custDataLst>
                <p:tags r:id="rId101"/>
              </p:custDataLst>
            </p:nvPr>
          </p:nvSpPr>
          <p:spPr>
            <a:xfrm>
              <a:off x="3952875" y="4732582"/>
              <a:ext cx="76047" cy="410919"/>
            </a:xfrm>
            <a:custGeom>
              <a:avLst/>
              <a:gdLst/>
              <a:ahLst/>
              <a:cxnLst/>
              <a:rect l="0" t="0" r="0" b="0"/>
              <a:pathLst>
                <a:path w="76047" h="410919">
                  <a:moveTo>
                    <a:pt x="36461" y="0"/>
                  </a:moveTo>
                  <a:lnTo>
                    <a:pt x="36461" y="0"/>
                  </a:lnTo>
                  <a:lnTo>
                    <a:pt x="31750" y="7614"/>
                  </a:lnTo>
                  <a:lnTo>
                    <a:pt x="23283" y="24486"/>
                  </a:lnTo>
                  <a:lnTo>
                    <a:pt x="19422" y="68295"/>
                  </a:lnTo>
                  <a:lnTo>
                    <a:pt x="19083" y="110097"/>
                  </a:lnTo>
                  <a:lnTo>
                    <a:pt x="20111" y="156013"/>
                  </a:lnTo>
                  <a:lnTo>
                    <a:pt x="35297" y="201485"/>
                  </a:lnTo>
                  <a:lnTo>
                    <a:pt x="44876" y="229340"/>
                  </a:lnTo>
                  <a:lnTo>
                    <a:pt x="49633" y="248814"/>
                  </a:lnTo>
                  <a:lnTo>
                    <a:pt x="64461" y="291144"/>
                  </a:lnTo>
                  <a:lnTo>
                    <a:pt x="73568" y="313019"/>
                  </a:lnTo>
                  <a:lnTo>
                    <a:pt x="76046" y="345939"/>
                  </a:lnTo>
                  <a:lnTo>
                    <a:pt x="71098" y="361562"/>
                  </a:lnTo>
                  <a:lnTo>
                    <a:pt x="59944" y="378199"/>
                  </a:lnTo>
                  <a:lnTo>
                    <a:pt x="44400" y="394915"/>
                  </a:lnTo>
                  <a:lnTo>
                    <a:pt x="38078" y="398514"/>
                  </a:lnTo>
                  <a:lnTo>
                    <a:pt x="31740" y="401172"/>
                  </a:lnTo>
                  <a:lnTo>
                    <a:pt x="22222" y="407560"/>
                  </a:lnTo>
                  <a:lnTo>
                    <a:pt x="12699" y="409923"/>
                  </a:lnTo>
                  <a:lnTo>
                    <a:pt x="0" y="410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150"/>
            <p:cNvSpPr/>
            <p:nvPr>
              <p:custDataLst>
                <p:tags r:id="rId102"/>
              </p:custDataLst>
            </p:nvPr>
          </p:nvSpPr>
          <p:spPr>
            <a:xfrm>
              <a:off x="4095750" y="4693910"/>
              <a:ext cx="1" cy="20966"/>
            </a:xfrm>
            <a:custGeom>
              <a:avLst/>
              <a:gdLst/>
              <a:ahLst/>
              <a:cxnLst/>
              <a:rect l="0" t="0" r="0" b="0"/>
              <a:pathLst>
                <a:path w="1" h="20966">
                  <a:moveTo>
                    <a:pt x="0" y="20965"/>
                  </a:moveTo>
                  <a:lnTo>
                    <a:pt x="0" y="209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8" name="SMARTInkShape-2151"/>
          <p:cNvSpPr/>
          <p:nvPr>
            <p:custDataLst>
              <p:tags r:id="rId7"/>
            </p:custDataLst>
          </p:nvPr>
        </p:nvSpPr>
        <p:spPr>
          <a:xfrm>
            <a:off x="4476750" y="4705350"/>
            <a:ext cx="17724" cy="161926"/>
          </a:xfrm>
          <a:custGeom>
            <a:avLst/>
            <a:gdLst/>
            <a:ahLst/>
            <a:cxnLst/>
            <a:rect l="0" t="0" r="0" b="0"/>
            <a:pathLst>
              <a:path w="17724" h="161926">
                <a:moveTo>
                  <a:pt x="0" y="0"/>
                </a:moveTo>
                <a:lnTo>
                  <a:pt x="0" y="0"/>
                </a:lnTo>
                <a:lnTo>
                  <a:pt x="0" y="14189"/>
                </a:lnTo>
                <a:lnTo>
                  <a:pt x="2822" y="19712"/>
                </a:lnTo>
                <a:lnTo>
                  <a:pt x="6546" y="25693"/>
                </a:lnTo>
                <a:lnTo>
                  <a:pt x="8642" y="36071"/>
                </a:lnTo>
                <a:lnTo>
                  <a:pt x="10561" y="80370"/>
                </a:lnTo>
                <a:lnTo>
                  <a:pt x="17723" y="106199"/>
                </a:lnTo>
                <a:lnTo>
                  <a:pt x="9684" y="152205"/>
                </a:lnTo>
                <a:lnTo>
                  <a:pt x="9525" y="16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1" name="SMARTInkShape-Group483"/>
          <p:cNvGrpSpPr/>
          <p:nvPr/>
        </p:nvGrpSpPr>
        <p:grpSpPr>
          <a:xfrm>
            <a:off x="5010708" y="4457700"/>
            <a:ext cx="970993" cy="571380"/>
            <a:chOff x="5010708" y="4457700"/>
            <a:chExt cx="970993" cy="571380"/>
          </a:xfrm>
        </p:grpSpPr>
        <p:sp>
          <p:nvSpPr>
            <p:cNvPr id="999" name="SMARTInkShape-2152"/>
            <p:cNvSpPr/>
            <p:nvPr>
              <p:custDataLst>
                <p:tags r:id="rId82"/>
              </p:custDataLst>
            </p:nvPr>
          </p:nvSpPr>
          <p:spPr>
            <a:xfrm>
              <a:off x="5676903" y="4838700"/>
              <a:ext cx="142873" cy="57151"/>
            </a:xfrm>
            <a:custGeom>
              <a:avLst/>
              <a:gdLst/>
              <a:ahLst/>
              <a:cxnLst/>
              <a:rect l="0" t="0" r="0" b="0"/>
              <a:pathLst>
                <a:path w="142873" h="57151">
                  <a:moveTo>
                    <a:pt x="76197" y="28575"/>
                  </a:moveTo>
                  <a:lnTo>
                    <a:pt x="76197" y="28575"/>
                  </a:lnTo>
                  <a:lnTo>
                    <a:pt x="76197" y="33631"/>
                  </a:lnTo>
                  <a:lnTo>
                    <a:pt x="75139" y="35120"/>
                  </a:lnTo>
                  <a:lnTo>
                    <a:pt x="73375" y="36114"/>
                  </a:lnTo>
                  <a:lnTo>
                    <a:pt x="67996" y="37708"/>
                  </a:lnTo>
                  <a:lnTo>
                    <a:pt x="67260" y="40748"/>
                  </a:lnTo>
                  <a:lnTo>
                    <a:pt x="67064" y="43040"/>
                  </a:lnTo>
                  <a:lnTo>
                    <a:pt x="65876" y="43510"/>
                  </a:lnTo>
                  <a:lnTo>
                    <a:pt x="58505" y="39021"/>
                  </a:lnTo>
                  <a:lnTo>
                    <a:pt x="54929" y="41332"/>
                  </a:lnTo>
                  <a:lnTo>
                    <a:pt x="52493" y="43430"/>
                  </a:lnTo>
                  <a:lnTo>
                    <a:pt x="46965" y="45760"/>
                  </a:lnTo>
                  <a:lnTo>
                    <a:pt x="44009" y="46382"/>
                  </a:lnTo>
                  <a:lnTo>
                    <a:pt x="42038" y="47854"/>
                  </a:lnTo>
                  <a:lnTo>
                    <a:pt x="40724" y="49895"/>
                  </a:lnTo>
                  <a:lnTo>
                    <a:pt x="38616" y="55717"/>
                  </a:lnTo>
                  <a:lnTo>
                    <a:pt x="35505" y="56513"/>
                  </a:lnTo>
                  <a:lnTo>
                    <a:pt x="4985" y="57150"/>
                  </a:lnTo>
                  <a:lnTo>
                    <a:pt x="3322" y="56091"/>
                  </a:lnTo>
                  <a:lnTo>
                    <a:pt x="2214" y="54328"/>
                  </a:lnTo>
                  <a:lnTo>
                    <a:pt x="127" y="48017"/>
                  </a:lnTo>
                  <a:lnTo>
                    <a:pt x="0" y="33446"/>
                  </a:lnTo>
                  <a:lnTo>
                    <a:pt x="1057" y="31822"/>
                  </a:lnTo>
                  <a:lnTo>
                    <a:pt x="2820" y="30740"/>
                  </a:lnTo>
                  <a:lnTo>
                    <a:pt x="5054" y="30018"/>
                  </a:lnTo>
                  <a:lnTo>
                    <a:pt x="19295" y="21225"/>
                  </a:lnTo>
                  <a:lnTo>
                    <a:pt x="64689" y="11528"/>
                  </a:lnTo>
                  <a:lnTo>
                    <a:pt x="88371" y="6879"/>
                  </a:lnTo>
                  <a:lnTo>
                    <a:pt x="99599" y="3057"/>
                  </a:lnTo>
                  <a:lnTo>
                    <a:pt x="142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153"/>
            <p:cNvSpPr/>
            <p:nvPr>
              <p:custDataLst>
                <p:tags r:id="rId83"/>
              </p:custDataLst>
            </p:nvPr>
          </p:nvSpPr>
          <p:spPr>
            <a:xfrm>
              <a:off x="5543550" y="4795136"/>
              <a:ext cx="104776" cy="81664"/>
            </a:xfrm>
            <a:custGeom>
              <a:avLst/>
              <a:gdLst/>
              <a:ahLst/>
              <a:cxnLst/>
              <a:rect l="0" t="0" r="0" b="0"/>
              <a:pathLst>
                <a:path w="104776" h="81664">
                  <a:moveTo>
                    <a:pt x="0" y="24514"/>
                  </a:moveTo>
                  <a:lnTo>
                    <a:pt x="0" y="24514"/>
                  </a:lnTo>
                  <a:lnTo>
                    <a:pt x="0" y="16313"/>
                  </a:lnTo>
                  <a:lnTo>
                    <a:pt x="1058" y="15872"/>
                  </a:lnTo>
                  <a:lnTo>
                    <a:pt x="8201" y="15105"/>
                  </a:lnTo>
                  <a:lnTo>
                    <a:pt x="16868" y="8465"/>
                  </a:lnTo>
                  <a:lnTo>
                    <a:pt x="26824" y="5859"/>
                  </a:lnTo>
                  <a:lnTo>
                    <a:pt x="33113" y="5581"/>
                  </a:lnTo>
                  <a:lnTo>
                    <a:pt x="38706" y="2694"/>
                  </a:lnTo>
                  <a:lnTo>
                    <a:pt x="41679" y="442"/>
                  </a:lnTo>
                  <a:lnTo>
                    <a:pt x="44719" y="0"/>
                  </a:lnTo>
                  <a:lnTo>
                    <a:pt x="65189" y="5382"/>
                  </a:lnTo>
                  <a:lnTo>
                    <a:pt x="74745" y="13658"/>
                  </a:lnTo>
                  <a:lnTo>
                    <a:pt x="74172" y="15160"/>
                  </a:lnTo>
                  <a:lnTo>
                    <a:pt x="53523" y="37645"/>
                  </a:lnTo>
                  <a:lnTo>
                    <a:pt x="47424" y="40934"/>
                  </a:lnTo>
                  <a:lnTo>
                    <a:pt x="41186" y="43454"/>
                  </a:lnTo>
                  <a:lnTo>
                    <a:pt x="34886" y="48101"/>
                  </a:lnTo>
                  <a:lnTo>
                    <a:pt x="31379" y="53694"/>
                  </a:lnTo>
                  <a:lnTo>
                    <a:pt x="30445" y="56667"/>
                  </a:lnTo>
                  <a:lnTo>
                    <a:pt x="28763" y="58650"/>
                  </a:lnTo>
                  <a:lnTo>
                    <a:pt x="24073" y="60852"/>
                  </a:lnTo>
                  <a:lnTo>
                    <a:pt x="12438" y="63324"/>
                  </a:lnTo>
                  <a:lnTo>
                    <a:pt x="162" y="72019"/>
                  </a:lnTo>
                  <a:lnTo>
                    <a:pt x="48" y="77160"/>
                  </a:lnTo>
                  <a:lnTo>
                    <a:pt x="1090" y="78661"/>
                  </a:lnTo>
                  <a:lnTo>
                    <a:pt x="2844" y="79663"/>
                  </a:lnTo>
                  <a:lnTo>
                    <a:pt x="13262" y="81269"/>
                  </a:lnTo>
                  <a:lnTo>
                    <a:pt x="59560" y="81663"/>
                  </a:lnTo>
                  <a:lnTo>
                    <a:pt x="82671" y="80606"/>
                  </a:lnTo>
                  <a:lnTo>
                    <a:pt x="104775" y="7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154"/>
            <p:cNvSpPr/>
            <p:nvPr>
              <p:custDataLst>
                <p:tags r:id="rId84"/>
              </p:custDataLst>
            </p:nvPr>
          </p:nvSpPr>
          <p:spPr>
            <a:xfrm>
              <a:off x="5857875" y="4810125"/>
              <a:ext cx="114301" cy="47616"/>
            </a:xfrm>
            <a:custGeom>
              <a:avLst/>
              <a:gdLst/>
              <a:ahLst/>
              <a:cxnLst/>
              <a:rect l="0" t="0" r="0" b="0"/>
              <a:pathLst>
                <a:path w="114301" h="4761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8313" y="0"/>
                  </a:lnTo>
                  <a:lnTo>
                    <a:pt x="52517" y="0"/>
                  </a:lnTo>
                  <a:lnTo>
                    <a:pt x="54061" y="1058"/>
                  </a:lnTo>
                  <a:lnTo>
                    <a:pt x="55091" y="2822"/>
                  </a:lnTo>
                  <a:lnTo>
                    <a:pt x="57029" y="9133"/>
                  </a:lnTo>
                  <a:lnTo>
                    <a:pt x="57150" y="23987"/>
                  </a:lnTo>
                  <a:lnTo>
                    <a:pt x="56091" y="25516"/>
                  </a:lnTo>
                  <a:lnTo>
                    <a:pt x="54328" y="26536"/>
                  </a:lnTo>
                  <a:lnTo>
                    <a:pt x="52094" y="27216"/>
                  </a:lnTo>
                  <a:lnTo>
                    <a:pt x="50605" y="28727"/>
                  </a:lnTo>
                  <a:lnTo>
                    <a:pt x="47659" y="37974"/>
                  </a:lnTo>
                  <a:lnTo>
                    <a:pt x="38493" y="47230"/>
                  </a:lnTo>
                  <a:lnTo>
                    <a:pt x="52299" y="47615"/>
                  </a:lnTo>
                  <a:lnTo>
                    <a:pt x="57815" y="44798"/>
                  </a:lnTo>
                  <a:lnTo>
                    <a:pt x="63796" y="41077"/>
                  </a:lnTo>
                  <a:lnTo>
                    <a:pt x="76259" y="38688"/>
                  </a:lnTo>
                  <a:lnTo>
                    <a:pt x="98428" y="38134"/>
                  </a:lnTo>
                  <a:lnTo>
                    <a:pt x="104776" y="35293"/>
                  </a:lnTo>
                  <a:lnTo>
                    <a:pt x="114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155"/>
            <p:cNvSpPr/>
            <p:nvPr>
              <p:custDataLst>
                <p:tags r:id="rId85"/>
              </p:custDataLst>
            </p:nvPr>
          </p:nvSpPr>
          <p:spPr>
            <a:xfrm>
              <a:off x="5419841" y="4733925"/>
              <a:ext cx="457085" cy="28542"/>
            </a:xfrm>
            <a:custGeom>
              <a:avLst/>
              <a:gdLst/>
              <a:ahLst/>
              <a:cxnLst/>
              <a:rect l="0" t="0" r="0" b="0"/>
              <a:pathLst>
                <a:path w="457085" h="28542">
                  <a:moveTo>
                    <a:pt x="9409" y="9525"/>
                  </a:moveTo>
                  <a:lnTo>
                    <a:pt x="9409" y="9525"/>
                  </a:lnTo>
                  <a:lnTo>
                    <a:pt x="9409" y="14581"/>
                  </a:lnTo>
                  <a:lnTo>
                    <a:pt x="8351" y="16070"/>
                  </a:lnTo>
                  <a:lnTo>
                    <a:pt x="6587" y="17064"/>
                  </a:lnTo>
                  <a:lnTo>
                    <a:pt x="0" y="19016"/>
                  </a:lnTo>
                  <a:lnTo>
                    <a:pt x="4975" y="24096"/>
                  </a:lnTo>
                  <a:lnTo>
                    <a:pt x="10260" y="26584"/>
                  </a:lnTo>
                  <a:lnTo>
                    <a:pt x="54431" y="28541"/>
                  </a:lnTo>
                  <a:lnTo>
                    <a:pt x="96046" y="25748"/>
                  </a:lnTo>
                  <a:lnTo>
                    <a:pt x="138471" y="20373"/>
                  </a:lnTo>
                  <a:lnTo>
                    <a:pt x="180176" y="19442"/>
                  </a:lnTo>
                  <a:lnTo>
                    <a:pt x="220991" y="19166"/>
                  </a:lnTo>
                  <a:lnTo>
                    <a:pt x="264952" y="19084"/>
                  </a:lnTo>
                  <a:lnTo>
                    <a:pt x="306435" y="14004"/>
                  </a:lnTo>
                  <a:lnTo>
                    <a:pt x="351831" y="10410"/>
                  </a:lnTo>
                  <a:lnTo>
                    <a:pt x="397645" y="9700"/>
                  </a:lnTo>
                  <a:lnTo>
                    <a:pt x="438594" y="8489"/>
                  </a:lnTo>
                  <a:lnTo>
                    <a:pt x="457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156"/>
            <p:cNvSpPr/>
            <p:nvPr>
              <p:custDataLst>
                <p:tags r:id="rId86"/>
              </p:custDataLst>
            </p:nvPr>
          </p:nvSpPr>
          <p:spPr>
            <a:xfrm>
              <a:off x="5895975" y="4457700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0" y="9525"/>
                  </a:moveTo>
                  <a:lnTo>
                    <a:pt x="0" y="9525"/>
                  </a:lnTo>
                  <a:lnTo>
                    <a:pt x="0" y="3"/>
                  </a:lnTo>
                  <a:lnTo>
                    <a:pt x="14548" y="0"/>
                  </a:lnTo>
                  <a:lnTo>
                    <a:pt x="19870" y="2822"/>
                  </a:lnTo>
                  <a:lnTo>
                    <a:pt x="26855" y="8201"/>
                  </a:lnTo>
                  <a:lnTo>
                    <a:pt x="27811" y="11759"/>
                  </a:lnTo>
                  <a:lnTo>
                    <a:pt x="28561" y="33113"/>
                  </a:lnTo>
                  <a:lnTo>
                    <a:pt x="25747" y="38706"/>
                  </a:lnTo>
                  <a:lnTo>
                    <a:pt x="9525" y="57150"/>
                  </a:lnTo>
                  <a:lnTo>
                    <a:pt x="25927" y="57150"/>
                  </a:lnTo>
                  <a:lnTo>
                    <a:pt x="38587" y="49611"/>
                  </a:lnTo>
                  <a:lnTo>
                    <a:pt x="857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157"/>
            <p:cNvSpPr/>
            <p:nvPr>
              <p:custDataLst>
                <p:tags r:id="rId87"/>
              </p:custDataLst>
            </p:nvPr>
          </p:nvSpPr>
          <p:spPr>
            <a:xfrm>
              <a:off x="5829300" y="4533900"/>
              <a:ext cx="38090" cy="114301"/>
            </a:xfrm>
            <a:custGeom>
              <a:avLst/>
              <a:gdLst/>
              <a:ahLst/>
              <a:cxnLst/>
              <a:rect l="0" t="0" r="0" b="0"/>
              <a:pathLst>
                <a:path w="38090" h="114301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4" y="1058"/>
                  </a:lnTo>
                  <a:lnTo>
                    <a:pt x="17013" y="2822"/>
                  </a:lnTo>
                  <a:lnTo>
                    <a:pt x="17692" y="5056"/>
                  </a:lnTo>
                  <a:lnTo>
                    <a:pt x="26410" y="19298"/>
                  </a:lnTo>
                  <a:lnTo>
                    <a:pt x="29348" y="34958"/>
                  </a:lnTo>
                  <a:lnTo>
                    <a:pt x="36058" y="47631"/>
                  </a:lnTo>
                  <a:lnTo>
                    <a:pt x="38089" y="88900"/>
                  </a:lnTo>
                  <a:lnTo>
                    <a:pt x="35273" y="95250"/>
                  </a:lnTo>
                  <a:lnTo>
                    <a:pt x="31552" y="101600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158"/>
            <p:cNvSpPr/>
            <p:nvPr>
              <p:custDataLst>
                <p:tags r:id="rId88"/>
              </p:custDataLst>
            </p:nvPr>
          </p:nvSpPr>
          <p:spPr>
            <a:xfrm>
              <a:off x="5648325" y="4534031"/>
              <a:ext cx="152401" cy="104645"/>
            </a:xfrm>
            <a:custGeom>
              <a:avLst/>
              <a:gdLst/>
              <a:ahLst/>
              <a:cxnLst/>
              <a:rect l="0" t="0" r="0" b="0"/>
              <a:pathLst>
                <a:path w="152401" h="104645">
                  <a:moveTo>
                    <a:pt x="0" y="104644"/>
                  </a:moveTo>
                  <a:lnTo>
                    <a:pt x="0" y="104644"/>
                  </a:lnTo>
                  <a:lnTo>
                    <a:pt x="0" y="99588"/>
                  </a:lnTo>
                  <a:lnTo>
                    <a:pt x="1058" y="98099"/>
                  </a:lnTo>
                  <a:lnTo>
                    <a:pt x="2822" y="97105"/>
                  </a:lnTo>
                  <a:lnTo>
                    <a:pt x="5056" y="96443"/>
                  </a:lnTo>
                  <a:lnTo>
                    <a:pt x="17333" y="87035"/>
                  </a:lnTo>
                  <a:lnTo>
                    <a:pt x="23598" y="80964"/>
                  </a:lnTo>
                  <a:lnTo>
                    <a:pt x="26363" y="75422"/>
                  </a:lnTo>
                  <a:lnTo>
                    <a:pt x="27100" y="72463"/>
                  </a:lnTo>
                  <a:lnTo>
                    <a:pt x="33194" y="63241"/>
                  </a:lnTo>
                  <a:lnTo>
                    <a:pt x="43677" y="50644"/>
                  </a:lnTo>
                  <a:lnTo>
                    <a:pt x="46455" y="41137"/>
                  </a:lnTo>
                  <a:lnTo>
                    <a:pt x="47104" y="34791"/>
                  </a:lnTo>
                  <a:lnTo>
                    <a:pt x="50216" y="28443"/>
                  </a:lnTo>
                  <a:lnTo>
                    <a:pt x="54068" y="22094"/>
                  </a:lnTo>
                  <a:lnTo>
                    <a:pt x="56744" y="11275"/>
                  </a:lnTo>
                  <a:lnTo>
                    <a:pt x="57147" y="0"/>
                  </a:lnTo>
                  <a:lnTo>
                    <a:pt x="57150" y="4964"/>
                  </a:lnTo>
                  <a:lnTo>
                    <a:pt x="56091" y="6441"/>
                  </a:lnTo>
                  <a:lnTo>
                    <a:pt x="52094" y="8081"/>
                  </a:lnTo>
                  <a:lnTo>
                    <a:pt x="50605" y="9577"/>
                  </a:lnTo>
                  <a:lnTo>
                    <a:pt x="48949" y="14062"/>
                  </a:lnTo>
                  <a:lnTo>
                    <a:pt x="46589" y="44345"/>
                  </a:lnTo>
                  <a:lnTo>
                    <a:pt x="40091" y="57024"/>
                  </a:lnTo>
                  <a:lnTo>
                    <a:pt x="39427" y="60197"/>
                  </a:lnTo>
                  <a:lnTo>
                    <a:pt x="40043" y="62312"/>
                  </a:lnTo>
                  <a:lnTo>
                    <a:pt x="41512" y="63724"/>
                  </a:lnTo>
                  <a:lnTo>
                    <a:pt x="43550" y="64663"/>
                  </a:lnTo>
                  <a:lnTo>
                    <a:pt x="44908" y="66348"/>
                  </a:lnTo>
                  <a:lnTo>
                    <a:pt x="47267" y="74580"/>
                  </a:lnTo>
                  <a:lnTo>
                    <a:pt x="47518" y="80684"/>
                  </a:lnTo>
                  <a:lnTo>
                    <a:pt x="48613" y="82321"/>
                  </a:lnTo>
                  <a:lnTo>
                    <a:pt x="50400" y="83412"/>
                  </a:lnTo>
                  <a:lnTo>
                    <a:pt x="57319" y="85306"/>
                  </a:lnTo>
                  <a:lnTo>
                    <a:pt x="61811" y="85466"/>
                  </a:lnTo>
                  <a:lnTo>
                    <a:pt x="67335" y="82715"/>
                  </a:lnTo>
                  <a:lnTo>
                    <a:pt x="80738" y="71401"/>
                  </a:lnTo>
                  <a:lnTo>
                    <a:pt x="83509" y="65880"/>
                  </a:lnTo>
                  <a:lnTo>
                    <a:pt x="84247" y="62927"/>
                  </a:lnTo>
                  <a:lnTo>
                    <a:pt x="90344" y="53713"/>
                  </a:lnTo>
                  <a:lnTo>
                    <a:pt x="95892" y="50258"/>
                  </a:lnTo>
                  <a:lnTo>
                    <a:pt x="98853" y="49337"/>
                  </a:lnTo>
                  <a:lnTo>
                    <a:pt x="100827" y="47663"/>
                  </a:lnTo>
                  <a:lnTo>
                    <a:pt x="114180" y="28572"/>
                  </a:lnTo>
                  <a:lnTo>
                    <a:pt x="114297" y="42637"/>
                  </a:lnTo>
                  <a:lnTo>
                    <a:pt x="115356" y="44256"/>
                  </a:lnTo>
                  <a:lnTo>
                    <a:pt x="117120" y="45335"/>
                  </a:lnTo>
                  <a:lnTo>
                    <a:pt x="119356" y="46054"/>
                  </a:lnTo>
                  <a:lnTo>
                    <a:pt x="131633" y="55568"/>
                  </a:lnTo>
                  <a:lnTo>
                    <a:pt x="132587" y="59197"/>
                  </a:lnTo>
                  <a:lnTo>
                    <a:pt x="132842" y="61646"/>
                  </a:lnTo>
                  <a:lnTo>
                    <a:pt x="134068" y="63279"/>
                  </a:lnTo>
                  <a:lnTo>
                    <a:pt x="138256" y="65093"/>
                  </a:lnTo>
                  <a:lnTo>
                    <a:pt x="152400" y="6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159"/>
            <p:cNvSpPr/>
            <p:nvPr>
              <p:custDataLst>
                <p:tags r:id="rId89"/>
              </p:custDataLst>
            </p:nvPr>
          </p:nvSpPr>
          <p:spPr>
            <a:xfrm>
              <a:off x="5543550" y="459105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3497"/>
                  </a:lnTo>
                  <a:lnTo>
                    <a:pt x="1058" y="12173"/>
                  </a:lnTo>
                  <a:lnTo>
                    <a:pt x="9701" y="8699"/>
                  </a:lnTo>
                  <a:lnTo>
                    <a:pt x="17609" y="1355"/>
                  </a:lnTo>
                  <a:lnTo>
                    <a:pt x="23680" y="40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2160"/>
            <p:cNvSpPr/>
            <p:nvPr>
              <p:custDataLst>
                <p:tags r:id="rId90"/>
              </p:custDataLst>
            </p:nvPr>
          </p:nvSpPr>
          <p:spPr>
            <a:xfrm>
              <a:off x="5391277" y="4543435"/>
              <a:ext cx="95124" cy="76191"/>
            </a:xfrm>
            <a:custGeom>
              <a:avLst/>
              <a:gdLst/>
              <a:ahLst/>
              <a:cxnLst/>
              <a:rect l="0" t="0" r="0" b="0"/>
              <a:pathLst>
                <a:path w="95124" h="76191">
                  <a:moveTo>
                    <a:pt x="18923" y="9515"/>
                  </a:moveTo>
                  <a:lnTo>
                    <a:pt x="18923" y="9515"/>
                  </a:lnTo>
                  <a:lnTo>
                    <a:pt x="9432" y="9515"/>
                  </a:lnTo>
                  <a:lnTo>
                    <a:pt x="9401" y="1314"/>
                  </a:lnTo>
                  <a:lnTo>
                    <a:pt x="9398" y="5439"/>
                  </a:lnTo>
                  <a:lnTo>
                    <a:pt x="10457" y="6798"/>
                  </a:lnTo>
                  <a:lnTo>
                    <a:pt x="17599" y="9157"/>
                  </a:lnTo>
                  <a:lnTo>
                    <a:pt x="18335" y="12177"/>
                  </a:lnTo>
                  <a:lnTo>
                    <a:pt x="18531" y="14465"/>
                  </a:lnTo>
                  <a:lnTo>
                    <a:pt x="19719" y="15990"/>
                  </a:lnTo>
                  <a:lnTo>
                    <a:pt x="32146" y="23695"/>
                  </a:lnTo>
                  <a:lnTo>
                    <a:pt x="35384" y="29223"/>
                  </a:lnTo>
                  <a:lnTo>
                    <a:pt x="37632" y="37980"/>
                  </a:lnTo>
                  <a:lnTo>
                    <a:pt x="37969" y="64819"/>
                  </a:lnTo>
                  <a:lnTo>
                    <a:pt x="29772" y="74704"/>
                  </a:lnTo>
                  <a:lnTo>
                    <a:pt x="26214" y="75530"/>
                  </a:lnTo>
                  <a:lnTo>
                    <a:pt x="1324" y="76190"/>
                  </a:lnTo>
                  <a:lnTo>
                    <a:pt x="840" y="75131"/>
                  </a:lnTo>
                  <a:lnTo>
                    <a:pt x="0" y="62933"/>
                  </a:lnTo>
                  <a:lnTo>
                    <a:pt x="2752" y="56892"/>
                  </a:lnTo>
                  <a:lnTo>
                    <a:pt x="41269" y="15748"/>
                  </a:lnTo>
                  <a:lnTo>
                    <a:pt x="47552" y="12285"/>
                  </a:lnTo>
                  <a:lnTo>
                    <a:pt x="63380" y="8822"/>
                  </a:lnTo>
                  <a:lnTo>
                    <a:pt x="75908" y="111"/>
                  </a:lnTo>
                  <a:lnTo>
                    <a:pt x="84260" y="0"/>
                  </a:lnTo>
                  <a:lnTo>
                    <a:pt x="84706" y="1055"/>
                  </a:lnTo>
                  <a:lnTo>
                    <a:pt x="85202" y="5050"/>
                  </a:lnTo>
                  <a:lnTo>
                    <a:pt x="84275" y="6538"/>
                  </a:lnTo>
                  <a:lnTo>
                    <a:pt x="82599" y="7531"/>
                  </a:lnTo>
                  <a:lnTo>
                    <a:pt x="80424" y="8192"/>
                  </a:lnTo>
                  <a:lnTo>
                    <a:pt x="78974" y="9691"/>
                  </a:lnTo>
                  <a:lnTo>
                    <a:pt x="76456" y="17600"/>
                  </a:lnTo>
                  <a:lnTo>
                    <a:pt x="76186" y="23670"/>
                  </a:lnTo>
                  <a:lnTo>
                    <a:pt x="73301" y="29212"/>
                  </a:lnTo>
                  <a:lnTo>
                    <a:pt x="67882" y="36337"/>
                  </a:lnTo>
                  <a:lnTo>
                    <a:pt x="66812" y="45347"/>
                  </a:lnTo>
                  <a:lnTo>
                    <a:pt x="66665" y="51193"/>
                  </a:lnTo>
                  <a:lnTo>
                    <a:pt x="67684" y="53176"/>
                  </a:lnTo>
                  <a:lnTo>
                    <a:pt x="69422" y="54497"/>
                  </a:lnTo>
                  <a:lnTo>
                    <a:pt x="71639" y="55378"/>
                  </a:lnTo>
                  <a:lnTo>
                    <a:pt x="73117" y="57024"/>
                  </a:lnTo>
                  <a:lnTo>
                    <a:pt x="74760" y="61675"/>
                  </a:lnTo>
                  <a:lnTo>
                    <a:pt x="76256" y="63338"/>
                  </a:lnTo>
                  <a:lnTo>
                    <a:pt x="80741" y="65186"/>
                  </a:lnTo>
                  <a:lnTo>
                    <a:pt x="82360" y="66738"/>
                  </a:lnTo>
                  <a:lnTo>
                    <a:pt x="84158" y="71283"/>
                  </a:lnTo>
                  <a:lnTo>
                    <a:pt x="85697" y="72919"/>
                  </a:lnTo>
                  <a:lnTo>
                    <a:pt x="95123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161"/>
            <p:cNvSpPr/>
            <p:nvPr>
              <p:custDataLst>
                <p:tags r:id="rId91"/>
              </p:custDataLst>
            </p:nvPr>
          </p:nvSpPr>
          <p:spPr>
            <a:xfrm>
              <a:off x="5305855" y="4499861"/>
              <a:ext cx="56721" cy="138815"/>
            </a:xfrm>
            <a:custGeom>
              <a:avLst/>
              <a:gdLst/>
              <a:ahLst/>
              <a:cxnLst/>
              <a:rect l="0" t="0" r="0" b="0"/>
              <a:pathLst>
                <a:path w="56721" h="138815">
                  <a:moveTo>
                    <a:pt x="56720" y="14989"/>
                  </a:moveTo>
                  <a:lnTo>
                    <a:pt x="56720" y="14989"/>
                  </a:lnTo>
                  <a:lnTo>
                    <a:pt x="56720" y="5580"/>
                  </a:lnTo>
                  <a:lnTo>
                    <a:pt x="51664" y="442"/>
                  </a:lnTo>
                  <a:lnTo>
                    <a:pt x="50175" y="0"/>
                  </a:lnTo>
                  <a:lnTo>
                    <a:pt x="49181" y="763"/>
                  </a:lnTo>
                  <a:lnTo>
                    <a:pt x="47587" y="4535"/>
                  </a:lnTo>
                  <a:lnTo>
                    <a:pt x="39668" y="6338"/>
                  </a:lnTo>
                  <a:lnTo>
                    <a:pt x="33972" y="10439"/>
                  </a:lnTo>
                  <a:lnTo>
                    <a:pt x="30734" y="15789"/>
                  </a:lnTo>
                  <a:lnTo>
                    <a:pt x="27428" y="30969"/>
                  </a:lnTo>
                  <a:lnTo>
                    <a:pt x="21700" y="40420"/>
                  </a:lnTo>
                  <a:lnTo>
                    <a:pt x="9000" y="77607"/>
                  </a:lnTo>
                  <a:lnTo>
                    <a:pt x="2835" y="88811"/>
                  </a:lnTo>
                  <a:lnTo>
                    <a:pt x="0" y="112056"/>
                  </a:lnTo>
                  <a:lnTo>
                    <a:pt x="914" y="114625"/>
                  </a:lnTo>
                  <a:lnTo>
                    <a:pt x="2583" y="116338"/>
                  </a:lnTo>
                  <a:lnTo>
                    <a:pt x="9988" y="121570"/>
                  </a:lnTo>
                  <a:lnTo>
                    <a:pt x="12864" y="124144"/>
                  </a:lnTo>
                  <a:lnTo>
                    <a:pt x="16062" y="129824"/>
                  </a:lnTo>
                  <a:lnTo>
                    <a:pt x="16916" y="132821"/>
                  </a:lnTo>
                  <a:lnTo>
                    <a:pt x="18542" y="134819"/>
                  </a:lnTo>
                  <a:lnTo>
                    <a:pt x="28145" y="138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162"/>
            <p:cNvSpPr/>
            <p:nvPr>
              <p:custDataLst>
                <p:tags r:id="rId92"/>
              </p:custDataLst>
            </p:nvPr>
          </p:nvSpPr>
          <p:spPr>
            <a:xfrm>
              <a:off x="5163874" y="4600575"/>
              <a:ext cx="74877" cy="9526"/>
            </a:xfrm>
            <a:custGeom>
              <a:avLst/>
              <a:gdLst/>
              <a:ahLst/>
              <a:cxnLst/>
              <a:rect l="0" t="0" r="0" b="0"/>
              <a:pathLst>
                <a:path w="748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6480" y="9525"/>
                  </a:lnTo>
                  <a:lnTo>
                    <a:pt x="49595" y="9525"/>
                  </a:lnTo>
                  <a:lnTo>
                    <a:pt x="55880" y="6703"/>
                  </a:lnTo>
                  <a:lnTo>
                    <a:pt x="62200" y="2980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163"/>
            <p:cNvSpPr/>
            <p:nvPr>
              <p:custDataLst>
                <p:tags r:id="rId93"/>
              </p:custDataLst>
            </p:nvPr>
          </p:nvSpPr>
          <p:spPr>
            <a:xfrm>
              <a:off x="5010708" y="4838831"/>
              <a:ext cx="237568" cy="190249"/>
            </a:xfrm>
            <a:custGeom>
              <a:avLst/>
              <a:gdLst/>
              <a:ahLst/>
              <a:cxnLst/>
              <a:rect l="0" t="0" r="0" b="0"/>
              <a:pathLst>
                <a:path w="237568" h="190249">
                  <a:moveTo>
                    <a:pt x="28017" y="47494"/>
                  </a:moveTo>
                  <a:lnTo>
                    <a:pt x="28017" y="47494"/>
                  </a:lnTo>
                  <a:lnTo>
                    <a:pt x="22961" y="47494"/>
                  </a:lnTo>
                  <a:lnTo>
                    <a:pt x="21472" y="48552"/>
                  </a:lnTo>
                  <a:lnTo>
                    <a:pt x="20478" y="50316"/>
                  </a:lnTo>
                  <a:lnTo>
                    <a:pt x="18754" y="57195"/>
                  </a:lnTo>
                  <a:lnTo>
                    <a:pt x="18608" y="61683"/>
                  </a:lnTo>
                  <a:lnTo>
                    <a:pt x="17511" y="63304"/>
                  </a:lnTo>
                  <a:lnTo>
                    <a:pt x="15722" y="64384"/>
                  </a:lnTo>
                  <a:lnTo>
                    <a:pt x="13470" y="65103"/>
                  </a:lnTo>
                  <a:lnTo>
                    <a:pt x="13028" y="66642"/>
                  </a:lnTo>
                  <a:lnTo>
                    <a:pt x="17873" y="76160"/>
                  </a:lnTo>
                  <a:lnTo>
                    <a:pt x="18217" y="80696"/>
                  </a:lnTo>
                  <a:lnTo>
                    <a:pt x="19366" y="82329"/>
                  </a:lnTo>
                  <a:lnTo>
                    <a:pt x="21191" y="83417"/>
                  </a:lnTo>
                  <a:lnTo>
                    <a:pt x="28817" y="84949"/>
                  </a:lnTo>
                  <a:lnTo>
                    <a:pt x="31725" y="85164"/>
                  </a:lnTo>
                  <a:lnTo>
                    <a:pt x="33664" y="86366"/>
                  </a:lnTo>
                  <a:lnTo>
                    <a:pt x="34956" y="88225"/>
                  </a:lnTo>
                  <a:lnTo>
                    <a:pt x="35818" y="90524"/>
                  </a:lnTo>
                  <a:lnTo>
                    <a:pt x="38509" y="92054"/>
                  </a:lnTo>
                  <a:lnTo>
                    <a:pt x="47145" y="93757"/>
                  </a:lnTo>
                  <a:lnTo>
                    <a:pt x="55215" y="91692"/>
                  </a:lnTo>
                  <a:lnTo>
                    <a:pt x="62330" y="88304"/>
                  </a:lnTo>
                  <a:lnTo>
                    <a:pt x="72286" y="85339"/>
                  </a:lnTo>
                  <a:lnTo>
                    <a:pt x="81939" y="79286"/>
                  </a:lnTo>
                  <a:lnTo>
                    <a:pt x="102916" y="71436"/>
                  </a:lnTo>
                  <a:lnTo>
                    <a:pt x="106525" y="68747"/>
                  </a:lnTo>
                  <a:lnTo>
                    <a:pt x="128741" y="41119"/>
                  </a:lnTo>
                  <a:lnTo>
                    <a:pt x="131592" y="31612"/>
                  </a:lnTo>
                  <a:lnTo>
                    <a:pt x="132745" y="11275"/>
                  </a:lnTo>
                  <a:lnTo>
                    <a:pt x="127721" y="4895"/>
                  </a:lnTo>
                  <a:lnTo>
                    <a:pt x="122425" y="2103"/>
                  </a:lnTo>
                  <a:lnTo>
                    <a:pt x="112770" y="163"/>
                  </a:lnTo>
                  <a:lnTo>
                    <a:pt x="104138" y="0"/>
                  </a:lnTo>
                  <a:lnTo>
                    <a:pt x="96067" y="2749"/>
                  </a:lnTo>
                  <a:lnTo>
                    <a:pt x="88953" y="6441"/>
                  </a:lnTo>
                  <a:lnTo>
                    <a:pt x="67492" y="14062"/>
                  </a:lnTo>
                  <a:lnTo>
                    <a:pt x="58614" y="22405"/>
                  </a:lnTo>
                  <a:lnTo>
                    <a:pt x="24877" y="65147"/>
                  </a:lnTo>
                  <a:lnTo>
                    <a:pt x="3676" y="101378"/>
                  </a:lnTo>
                  <a:lnTo>
                    <a:pt x="0" y="125393"/>
                  </a:lnTo>
                  <a:lnTo>
                    <a:pt x="4665" y="141013"/>
                  </a:lnTo>
                  <a:lnTo>
                    <a:pt x="15721" y="157650"/>
                  </a:lnTo>
                  <a:lnTo>
                    <a:pt x="31245" y="174366"/>
                  </a:lnTo>
                  <a:lnTo>
                    <a:pt x="37566" y="177965"/>
                  </a:lnTo>
                  <a:lnTo>
                    <a:pt x="49896" y="179990"/>
                  </a:lnTo>
                  <a:lnTo>
                    <a:pt x="61025" y="181523"/>
                  </a:lnTo>
                  <a:lnTo>
                    <a:pt x="91683" y="188994"/>
                  </a:lnTo>
                  <a:lnTo>
                    <a:pt x="137832" y="190248"/>
                  </a:lnTo>
                  <a:lnTo>
                    <a:pt x="170830" y="182740"/>
                  </a:lnTo>
                  <a:lnTo>
                    <a:pt x="198827" y="173888"/>
                  </a:lnTo>
                  <a:lnTo>
                    <a:pt x="218328" y="169258"/>
                  </a:lnTo>
                  <a:lnTo>
                    <a:pt x="237567" y="16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2" name="SMARTInkShape-2164"/>
          <p:cNvSpPr/>
          <p:nvPr>
            <p:custDataLst>
              <p:tags r:id="rId8"/>
            </p:custDataLst>
          </p:nvPr>
        </p:nvSpPr>
        <p:spPr>
          <a:xfrm>
            <a:off x="6391289" y="4793126"/>
            <a:ext cx="323837" cy="312144"/>
          </a:xfrm>
          <a:custGeom>
            <a:avLst/>
            <a:gdLst/>
            <a:ahLst/>
            <a:cxnLst/>
            <a:rect l="0" t="0" r="0" b="0"/>
            <a:pathLst>
              <a:path w="323837" h="312144">
                <a:moveTo>
                  <a:pt x="104761" y="207499"/>
                </a:moveTo>
                <a:lnTo>
                  <a:pt x="104761" y="207499"/>
                </a:lnTo>
                <a:lnTo>
                  <a:pt x="95629" y="207499"/>
                </a:lnTo>
                <a:lnTo>
                  <a:pt x="90296" y="202443"/>
                </a:lnTo>
                <a:lnTo>
                  <a:pt x="88767" y="202011"/>
                </a:lnTo>
                <a:lnTo>
                  <a:pt x="87748" y="202783"/>
                </a:lnTo>
                <a:lnTo>
                  <a:pt x="87069" y="204355"/>
                </a:lnTo>
                <a:lnTo>
                  <a:pt x="85559" y="205403"/>
                </a:lnTo>
                <a:lnTo>
                  <a:pt x="78375" y="206878"/>
                </a:lnTo>
                <a:lnTo>
                  <a:pt x="53922" y="207475"/>
                </a:lnTo>
                <a:lnTo>
                  <a:pt x="47594" y="210310"/>
                </a:lnTo>
                <a:lnTo>
                  <a:pt x="41254" y="214040"/>
                </a:lnTo>
                <a:lnTo>
                  <a:pt x="34908" y="215698"/>
                </a:lnTo>
                <a:lnTo>
                  <a:pt x="32793" y="217199"/>
                </a:lnTo>
                <a:lnTo>
                  <a:pt x="31381" y="219257"/>
                </a:lnTo>
                <a:lnTo>
                  <a:pt x="28757" y="224366"/>
                </a:lnTo>
                <a:lnTo>
                  <a:pt x="4142" y="253033"/>
                </a:lnTo>
                <a:lnTo>
                  <a:pt x="350" y="279644"/>
                </a:lnTo>
                <a:lnTo>
                  <a:pt x="0" y="300833"/>
                </a:lnTo>
                <a:lnTo>
                  <a:pt x="5046" y="307237"/>
                </a:lnTo>
                <a:lnTo>
                  <a:pt x="10349" y="310037"/>
                </a:lnTo>
                <a:lnTo>
                  <a:pt x="28634" y="312078"/>
                </a:lnTo>
                <a:lnTo>
                  <a:pt x="31784" y="312143"/>
                </a:lnTo>
                <a:lnTo>
                  <a:pt x="38108" y="309394"/>
                </a:lnTo>
                <a:lnTo>
                  <a:pt x="68513" y="289880"/>
                </a:lnTo>
                <a:lnTo>
                  <a:pt x="103433" y="247281"/>
                </a:lnTo>
                <a:lnTo>
                  <a:pt x="116127" y="224225"/>
                </a:lnTo>
                <a:lnTo>
                  <a:pt x="128193" y="177397"/>
                </a:lnTo>
                <a:lnTo>
                  <a:pt x="132659" y="131098"/>
                </a:lnTo>
                <a:lnTo>
                  <a:pt x="133247" y="84706"/>
                </a:lnTo>
                <a:lnTo>
                  <a:pt x="132270" y="42768"/>
                </a:lnTo>
                <a:lnTo>
                  <a:pt x="125729" y="24516"/>
                </a:lnTo>
                <a:lnTo>
                  <a:pt x="116860" y="8331"/>
                </a:lnTo>
                <a:lnTo>
                  <a:pt x="116001" y="4871"/>
                </a:lnTo>
                <a:lnTo>
                  <a:pt x="114371" y="2564"/>
                </a:lnTo>
                <a:lnTo>
                  <a:pt x="112226" y="1026"/>
                </a:lnTo>
                <a:lnTo>
                  <a:pt x="109738" y="0"/>
                </a:lnTo>
                <a:lnTo>
                  <a:pt x="108080" y="375"/>
                </a:lnTo>
                <a:lnTo>
                  <a:pt x="106973" y="1682"/>
                </a:lnTo>
                <a:lnTo>
                  <a:pt x="104685" y="5958"/>
                </a:lnTo>
                <a:lnTo>
                  <a:pt x="91633" y="20393"/>
                </a:lnTo>
                <a:lnTo>
                  <a:pt x="88343" y="29443"/>
                </a:lnTo>
                <a:lnTo>
                  <a:pt x="83120" y="72419"/>
                </a:lnTo>
                <a:lnTo>
                  <a:pt x="78241" y="95508"/>
                </a:lnTo>
                <a:lnTo>
                  <a:pt x="77515" y="140070"/>
                </a:lnTo>
                <a:lnTo>
                  <a:pt x="84423" y="180288"/>
                </a:lnTo>
                <a:lnTo>
                  <a:pt x="93799" y="222936"/>
                </a:lnTo>
                <a:lnTo>
                  <a:pt x="97420" y="233057"/>
                </a:lnTo>
                <a:lnTo>
                  <a:pt x="117589" y="266323"/>
                </a:lnTo>
                <a:lnTo>
                  <a:pt x="123868" y="270685"/>
                </a:lnTo>
                <a:lnTo>
                  <a:pt x="132782" y="273971"/>
                </a:lnTo>
                <a:lnTo>
                  <a:pt x="138228" y="274114"/>
                </a:lnTo>
                <a:lnTo>
                  <a:pt x="139772" y="273075"/>
                </a:lnTo>
                <a:lnTo>
                  <a:pt x="140801" y="271326"/>
                </a:lnTo>
                <a:lnTo>
                  <a:pt x="142251" y="263804"/>
                </a:lnTo>
                <a:lnTo>
                  <a:pt x="142455" y="260911"/>
                </a:lnTo>
                <a:lnTo>
                  <a:pt x="145503" y="254874"/>
                </a:lnTo>
                <a:lnTo>
                  <a:pt x="147797" y="251783"/>
                </a:lnTo>
                <a:lnTo>
                  <a:pt x="150347" y="242703"/>
                </a:lnTo>
                <a:lnTo>
                  <a:pt x="152538" y="232670"/>
                </a:lnTo>
                <a:lnTo>
                  <a:pt x="159721" y="221072"/>
                </a:lnTo>
                <a:lnTo>
                  <a:pt x="167495" y="210933"/>
                </a:lnTo>
                <a:lnTo>
                  <a:pt x="173480" y="198026"/>
                </a:lnTo>
                <a:lnTo>
                  <a:pt x="177636" y="191647"/>
                </a:lnTo>
                <a:lnTo>
                  <a:pt x="179484" y="185284"/>
                </a:lnTo>
                <a:lnTo>
                  <a:pt x="181035" y="183164"/>
                </a:lnTo>
                <a:lnTo>
                  <a:pt x="183127" y="181751"/>
                </a:lnTo>
                <a:lnTo>
                  <a:pt x="189032" y="179482"/>
                </a:lnTo>
                <a:lnTo>
                  <a:pt x="203616" y="178972"/>
                </a:lnTo>
                <a:lnTo>
                  <a:pt x="205589" y="180014"/>
                </a:lnTo>
                <a:lnTo>
                  <a:pt x="206904" y="181768"/>
                </a:lnTo>
                <a:lnTo>
                  <a:pt x="209425" y="186538"/>
                </a:lnTo>
                <a:lnTo>
                  <a:pt x="224622" y="204434"/>
                </a:lnTo>
                <a:lnTo>
                  <a:pt x="227412" y="213882"/>
                </a:lnTo>
                <a:lnTo>
                  <a:pt x="228064" y="220214"/>
                </a:lnTo>
                <a:lnTo>
                  <a:pt x="231176" y="226556"/>
                </a:lnTo>
                <a:lnTo>
                  <a:pt x="235028" y="232902"/>
                </a:lnTo>
                <a:lnTo>
                  <a:pt x="237198" y="243483"/>
                </a:lnTo>
                <a:lnTo>
                  <a:pt x="237706" y="253831"/>
                </a:lnTo>
                <a:lnTo>
                  <a:pt x="235109" y="262663"/>
                </a:lnTo>
                <a:lnTo>
                  <a:pt x="231484" y="270117"/>
                </a:lnTo>
                <a:lnTo>
                  <a:pt x="228387" y="280262"/>
                </a:lnTo>
                <a:lnTo>
                  <a:pt x="222294" y="289972"/>
                </a:lnTo>
                <a:lnTo>
                  <a:pt x="220498" y="296365"/>
                </a:lnTo>
                <a:lnTo>
                  <a:pt x="218961" y="298493"/>
                </a:lnTo>
                <a:lnTo>
                  <a:pt x="216877" y="299912"/>
                </a:lnTo>
                <a:lnTo>
                  <a:pt x="208889" y="301908"/>
                </a:lnTo>
                <a:lnTo>
                  <a:pt x="190924" y="302744"/>
                </a:lnTo>
                <a:lnTo>
                  <a:pt x="190615" y="297691"/>
                </a:lnTo>
                <a:lnTo>
                  <a:pt x="193366" y="292387"/>
                </a:lnTo>
                <a:lnTo>
                  <a:pt x="197058" y="286502"/>
                </a:lnTo>
                <a:lnTo>
                  <a:pt x="200194" y="277239"/>
                </a:lnTo>
                <a:lnTo>
                  <a:pt x="204678" y="270951"/>
                </a:lnTo>
                <a:lnTo>
                  <a:pt x="221669" y="258289"/>
                </a:lnTo>
                <a:lnTo>
                  <a:pt x="228653" y="248771"/>
                </a:lnTo>
                <a:lnTo>
                  <a:pt x="274088" y="217024"/>
                </a:lnTo>
                <a:lnTo>
                  <a:pt x="312012" y="182274"/>
                </a:lnTo>
                <a:lnTo>
                  <a:pt x="322069" y="179365"/>
                </a:lnTo>
                <a:lnTo>
                  <a:pt x="321600" y="179218"/>
                </a:lnTo>
                <a:lnTo>
                  <a:pt x="306456" y="178935"/>
                </a:lnTo>
                <a:lnTo>
                  <a:pt x="300224" y="183984"/>
                </a:lnTo>
                <a:lnTo>
                  <a:pt x="297467" y="189287"/>
                </a:lnTo>
                <a:lnTo>
                  <a:pt x="296731" y="192182"/>
                </a:lnTo>
                <a:lnTo>
                  <a:pt x="286704" y="207336"/>
                </a:lnTo>
                <a:lnTo>
                  <a:pt x="285747" y="239283"/>
                </a:lnTo>
                <a:lnTo>
                  <a:pt x="288563" y="245616"/>
                </a:lnTo>
                <a:lnTo>
                  <a:pt x="308126" y="267825"/>
                </a:lnTo>
                <a:lnTo>
                  <a:pt x="314385" y="271352"/>
                </a:lnTo>
                <a:lnTo>
                  <a:pt x="323836" y="2741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SMARTInkShape-Group485"/>
          <p:cNvGrpSpPr/>
          <p:nvPr/>
        </p:nvGrpSpPr>
        <p:grpSpPr>
          <a:xfrm>
            <a:off x="8309925" y="4343400"/>
            <a:ext cx="3501076" cy="1913381"/>
            <a:chOff x="8309925" y="4343400"/>
            <a:chExt cx="3501076" cy="1913381"/>
          </a:xfrm>
        </p:grpSpPr>
        <p:sp>
          <p:nvSpPr>
            <p:cNvPr id="1013" name="SMARTInkShape-2165"/>
            <p:cNvSpPr/>
            <p:nvPr>
              <p:custDataLst>
                <p:tags r:id="rId58"/>
              </p:custDataLst>
            </p:nvPr>
          </p:nvSpPr>
          <p:spPr>
            <a:xfrm>
              <a:off x="10096500" y="4686416"/>
              <a:ext cx="9526" cy="190385"/>
            </a:xfrm>
            <a:custGeom>
              <a:avLst/>
              <a:gdLst/>
              <a:ahLst/>
              <a:cxnLst/>
              <a:rect l="0" t="0" r="0" b="0"/>
              <a:pathLst>
                <a:path w="9526" h="190385">
                  <a:moveTo>
                    <a:pt x="0" y="9409"/>
                  </a:moveTo>
                  <a:lnTo>
                    <a:pt x="0" y="9409"/>
                  </a:lnTo>
                  <a:lnTo>
                    <a:pt x="8202" y="9409"/>
                  </a:lnTo>
                  <a:lnTo>
                    <a:pt x="8642" y="8351"/>
                  </a:lnTo>
                  <a:lnTo>
                    <a:pt x="9515" y="0"/>
                  </a:lnTo>
                  <a:lnTo>
                    <a:pt x="9525" y="45418"/>
                  </a:lnTo>
                  <a:lnTo>
                    <a:pt x="9525" y="91874"/>
                  </a:lnTo>
                  <a:lnTo>
                    <a:pt x="9525" y="133415"/>
                  </a:lnTo>
                  <a:lnTo>
                    <a:pt x="9525" y="180028"/>
                  </a:lnTo>
                  <a:lnTo>
                    <a:pt x="9525" y="1903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2166"/>
            <p:cNvSpPr/>
            <p:nvPr>
              <p:custDataLst>
                <p:tags r:id="rId59"/>
              </p:custDataLst>
            </p:nvPr>
          </p:nvSpPr>
          <p:spPr>
            <a:xfrm>
              <a:off x="9752576" y="4772256"/>
              <a:ext cx="39125" cy="18820"/>
            </a:xfrm>
            <a:custGeom>
              <a:avLst/>
              <a:gdLst/>
              <a:ahLst/>
              <a:cxnLst/>
              <a:rect l="0" t="0" r="0" b="0"/>
              <a:pathLst>
                <a:path w="39125" h="18820">
                  <a:moveTo>
                    <a:pt x="39124" y="18819"/>
                  </a:moveTo>
                  <a:lnTo>
                    <a:pt x="39124" y="18819"/>
                  </a:lnTo>
                  <a:lnTo>
                    <a:pt x="39124" y="13763"/>
                  </a:lnTo>
                  <a:lnTo>
                    <a:pt x="36300" y="8458"/>
                  </a:lnTo>
                  <a:lnTo>
                    <a:pt x="30922" y="1486"/>
                  </a:lnTo>
                  <a:lnTo>
                    <a:pt x="27364" y="5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167"/>
            <p:cNvSpPr/>
            <p:nvPr>
              <p:custDataLst>
                <p:tags r:id="rId60"/>
              </p:custDataLst>
            </p:nvPr>
          </p:nvSpPr>
          <p:spPr>
            <a:xfrm>
              <a:off x="9393089" y="5429250"/>
              <a:ext cx="122387" cy="19051"/>
            </a:xfrm>
            <a:custGeom>
              <a:avLst/>
              <a:gdLst/>
              <a:ahLst/>
              <a:cxnLst/>
              <a:rect l="0" t="0" r="0" b="0"/>
              <a:pathLst>
                <a:path w="122387" h="19051">
                  <a:moveTo>
                    <a:pt x="17611" y="0"/>
                  </a:moveTo>
                  <a:lnTo>
                    <a:pt x="17611" y="0"/>
                  </a:lnTo>
                  <a:lnTo>
                    <a:pt x="0" y="0"/>
                  </a:lnTo>
                  <a:lnTo>
                    <a:pt x="12789" y="0"/>
                  </a:lnTo>
                  <a:lnTo>
                    <a:pt x="14396" y="1058"/>
                  </a:lnTo>
                  <a:lnTo>
                    <a:pt x="15468" y="2822"/>
                  </a:lnTo>
                  <a:lnTo>
                    <a:pt x="17187" y="8201"/>
                  </a:lnTo>
                  <a:lnTo>
                    <a:pt x="20244" y="8937"/>
                  </a:lnTo>
                  <a:lnTo>
                    <a:pt x="30831" y="9409"/>
                  </a:lnTo>
                  <a:lnTo>
                    <a:pt x="36893" y="12296"/>
                  </a:lnTo>
                  <a:lnTo>
                    <a:pt x="43114" y="16049"/>
                  </a:lnTo>
                  <a:lnTo>
                    <a:pt x="55732" y="18457"/>
                  </a:lnTo>
                  <a:lnTo>
                    <a:pt x="100958" y="19043"/>
                  </a:lnTo>
                  <a:lnTo>
                    <a:pt x="12238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168"/>
            <p:cNvSpPr/>
            <p:nvPr>
              <p:custDataLst>
                <p:tags r:id="rId61"/>
              </p:custDataLst>
            </p:nvPr>
          </p:nvSpPr>
          <p:spPr>
            <a:xfrm>
              <a:off x="9658793" y="4784518"/>
              <a:ext cx="75327" cy="472842"/>
            </a:xfrm>
            <a:custGeom>
              <a:avLst/>
              <a:gdLst/>
              <a:ahLst/>
              <a:cxnLst/>
              <a:rect l="0" t="0" r="0" b="0"/>
              <a:pathLst>
                <a:path w="75327" h="472842">
                  <a:moveTo>
                    <a:pt x="65157" y="0"/>
                  </a:moveTo>
                  <a:lnTo>
                    <a:pt x="65157" y="0"/>
                  </a:lnTo>
                  <a:lnTo>
                    <a:pt x="44007" y="19305"/>
                  </a:lnTo>
                  <a:lnTo>
                    <a:pt x="15432" y="62022"/>
                  </a:lnTo>
                  <a:lnTo>
                    <a:pt x="2909" y="106128"/>
                  </a:lnTo>
                  <a:lnTo>
                    <a:pt x="0" y="144944"/>
                  </a:lnTo>
                  <a:lnTo>
                    <a:pt x="7798" y="189298"/>
                  </a:lnTo>
                  <a:lnTo>
                    <a:pt x="22226" y="236636"/>
                  </a:lnTo>
                  <a:lnTo>
                    <a:pt x="40872" y="284235"/>
                  </a:lnTo>
                  <a:lnTo>
                    <a:pt x="53889" y="320237"/>
                  </a:lnTo>
                  <a:lnTo>
                    <a:pt x="63999" y="366464"/>
                  </a:lnTo>
                  <a:lnTo>
                    <a:pt x="66298" y="379241"/>
                  </a:lnTo>
                  <a:lnTo>
                    <a:pt x="73575" y="398888"/>
                  </a:lnTo>
                  <a:lnTo>
                    <a:pt x="75326" y="417783"/>
                  </a:lnTo>
                  <a:lnTo>
                    <a:pt x="72743" y="424980"/>
                  </a:lnTo>
                  <a:lnTo>
                    <a:pt x="69126" y="431705"/>
                  </a:lnTo>
                  <a:lnTo>
                    <a:pt x="66031" y="441442"/>
                  </a:lnTo>
                  <a:lnTo>
                    <a:pt x="53088" y="457395"/>
                  </a:lnTo>
                  <a:lnTo>
                    <a:pt x="46984" y="460930"/>
                  </a:lnTo>
                  <a:lnTo>
                    <a:pt x="43874" y="461872"/>
                  </a:lnTo>
                  <a:lnTo>
                    <a:pt x="41802" y="463560"/>
                  </a:lnTo>
                  <a:lnTo>
                    <a:pt x="39501" y="468255"/>
                  </a:lnTo>
                  <a:lnTo>
                    <a:pt x="36768" y="469930"/>
                  </a:lnTo>
                  <a:lnTo>
                    <a:pt x="16360" y="472841"/>
                  </a:lnTo>
                  <a:lnTo>
                    <a:pt x="13934" y="471930"/>
                  </a:lnTo>
                  <a:lnTo>
                    <a:pt x="12317" y="470264"/>
                  </a:lnTo>
                  <a:lnTo>
                    <a:pt x="9721" y="465042"/>
                  </a:lnTo>
                  <a:lnTo>
                    <a:pt x="9082" y="454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2169"/>
            <p:cNvSpPr/>
            <p:nvPr>
              <p:custDataLst>
                <p:tags r:id="rId62"/>
              </p:custDataLst>
            </p:nvPr>
          </p:nvSpPr>
          <p:spPr>
            <a:xfrm>
              <a:off x="9554006" y="5400675"/>
              <a:ext cx="151843" cy="95251"/>
            </a:xfrm>
            <a:custGeom>
              <a:avLst/>
              <a:gdLst/>
              <a:ahLst/>
              <a:cxnLst/>
              <a:rect l="0" t="0" r="0" b="0"/>
              <a:pathLst>
                <a:path w="151843" h="95251">
                  <a:moveTo>
                    <a:pt x="94819" y="0"/>
                  </a:moveTo>
                  <a:lnTo>
                    <a:pt x="94819" y="0"/>
                  </a:lnTo>
                  <a:lnTo>
                    <a:pt x="103020" y="8201"/>
                  </a:lnTo>
                  <a:lnTo>
                    <a:pt x="102404" y="8642"/>
                  </a:lnTo>
                  <a:lnTo>
                    <a:pt x="96026" y="9409"/>
                  </a:lnTo>
                  <a:lnTo>
                    <a:pt x="95355" y="12296"/>
                  </a:lnTo>
                  <a:lnTo>
                    <a:pt x="94851" y="26855"/>
                  </a:lnTo>
                  <a:lnTo>
                    <a:pt x="68993" y="57204"/>
                  </a:lnTo>
                  <a:lnTo>
                    <a:pt x="66408" y="63524"/>
                  </a:lnTo>
                  <a:lnTo>
                    <a:pt x="53147" y="79378"/>
                  </a:lnTo>
                  <a:lnTo>
                    <a:pt x="47017" y="82905"/>
                  </a:lnTo>
                  <a:lnTo>
                    <a:pt x="40764" y="85529"/>
                  </a:lnTo>
                  <a:lnTo>
                    <a:pt x="31295" y="91900"/>
                  </a:lnTo>
                  <a:lnTo>
                    <a:pt x="20497" y="94809"/>
                  </a:lnTo>
                  <a:lnTo>
                    <a:pt x="10583" y="87011"/>
                  </a:lnTo>
                  <a:lnTo>
                    <a:pt x="4478" y="81048"/>
                  </a:lnTo>
                  <a:lnTo>
                    <a:pt x="1751" y="75532"/>
                  </a:lnTo>
                  <a:lnTo>
                    <a:pt x="0" y="68425"/>
                  </a:lnTo>
                  <a:lnTo>
                    <a:pt x="7165" y="56544"/>
                  </a:lnTo>
                  <a:lnTo>
                    <a:pt x="7807" y="53571"/>
                  </a:lnTo>
                  <a:lnTo>
                    <a:pt x="17183" y="39946"/>
                  </a:lnTo>
                  <a:lnTo>
                    <a:pt x="20804" y="38920"/>
                  </a:lnTo>
                  <a:lnTo>
                    <a:pt x="23251" y="38647"/>
                  </a:lnTo>
                  <a:lnTo>
                    <a:pt x="28791" y="35521"/>
                  </a:lnTo>
                  <a:lnTo>
                    <a:pt x="34782" y="31662"/>
                  </a:lnTo>
                  <a:lnTo>
                    <a:pt x="44103" y="29490"/>
                  </a:lnTo>
                  <a:lnTo>
                    <a:pt x="54849" y="28696"/>
                  </a:lnTo>
                  <a:lnTo>
                    <a:pt x="64756" y="36787"/>
                  </a:lnTo>
                  <a:lnTo>
                    <a:pt x="65583" y="40340"/>
                  </a:lnTo>
                  <a:lnTo>
                    <a:pt x="65803" y="42768"/>
                  </a:lnTo>
                  <a:lnTo>
                    <a:pt x="68870" y="48289"/>
                  </a:lnTo>
                  <a:lnTo>
                    <a:pt x="82045" y="64409"/>
                  </a:lnTo>
                  <a:lnTo>
                    <a:pt x="83850" y="70254"/>
                  </a:lnTo>
                  <a:lnTo>
                    <a:pt x="85389" y="72236"/>
                  </a:lnTo>
                  <a:lnTo>
                    <a:pt x="89923" y="74438"/>
                  </a:lnTo>
                  <a:lnTo>
                    <a:pt x="91555" y="76084"/>
                  </a:lnTo>
                  <a:lnTo>
                    <a:pt x="95590" y="85798"/>
                  </a:lnTo>
                  <a:lnTo>
                    <a:pt x="104224" y="95123"/>
                  </a:lnTo>
                  <a:lnTo>
                    <a:pt x="118809" y="95250"/>
                  </a:lnTo>
                  <a:lnTo>
                    <a:pt x="120337" y="94191"/>
                  </a:lnTo>
                  <a:lnTo>
                    <a:pt x="121356" y="92428"/>
                  </a:lnTo>
                  <a:lnTo>
                    <a:pt x="122035" y="90194"/>
                  </a:lnTo>
                  <a:lnTo>
                    <a:pt x="123546" y="88705"/>
                  </a:lnTo>
                  <a:lnTo>
                    <a:pt x="128048" y="87049"/>
                  </a:lnTo>
                  <a:lnTo>
                    <a:pt x="129672" y="85549"/>
                  </a:lnTo>
                  <a:lnTo>
                    <a:pt x="131475" y="81061"/>
                  </a:lnTo>
                  <a:lnTo>
                    <a:pt x="133014" y="79440"/>
                  </a:lnTo>
                  <a:lnTo>
                    <a:pt x="137548" y="77640"/>
                  </a:lnTo>
                  <a:lnTo>
                    <a:pt x="139180" y="76102"/>
                  </a:lnTo>
                  <a:lnTo>
                    <a:pt x="149792" y="56958"/>
                  </a:lnTo>
                  <a:lnTo>
                    <a:pt x="151842" y="26713"/>
                  </a:lnTo>
                  <a:lnTo>
                    <a:pt x="150826" y="24158"/>
                  </a:lnTo>
                  <a:lnTo>
                    <a:pt x="149091" y="22456"/>
                  </a:lnTo>
                  <a:lnTo>
                    <a:pt x="141591" y="17237"/>
                  </a:lnTo>
                  <a:lnTo>
                    <a:pt x="128371" y="4919"/>
                  </a:lnTo>
                  <a:lnTo>
                    <a:pt x="125654" y="4338"/>
                  </a:lnTo>
                  <a:lnTo>
                    <a:pt x="122784" y="5009"/>
                  </a:lnTo>
                  <a:lnTo>
                    <a:pt x="116773" y="7517"/>
                  </a:lnTo>
                  <a:lnTo>
                    <a:pt x="101134" y="9260"/>
                  </a:lnTo>
                  <a:lnTo>
                    <a:pt x="99029" y="10407"/>
                  </a:lnTo>
                  <a:lnTo>
                    <a:pt x="97625" y="12230"/>
                  </a:lnTo>
                  <a:lnTo>
                    <a:pt x="96689" y="14503"/>
                  </a:lnTo>
                  <a:lnTo>
                    <a:pt x="95008" y="16019"/>
                  </a:lnTo>
                  <a:lnTo>
                    <a:pt x="85294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2170"/>
            <p:cNvSpPr/>
            <p:nvPr>
              <p:custDataLst>
                <p:tags r:id="rId63"/>
              </p:custDataLst>
            </p:nvPr>
          </p:nvSpPr>
          <p:spPr>
            <a:xfrm>
              <a:off x="8582035" y="4714875"/>
              <a:ext cx="200016" cy="57151"/>
            </a:xfrm>
            <a:custGeom>
              <a:avLst/>
              <a:gdLst/>
              <a:ahLst/>
              <a:cxnLst/>
              <a:rect l="0" t="0" r="0" b="0"/>
              <a:pathLst>
                <a:path w="200016" h="57151">
                  <a:moveTo>
                    <a:pt x="9515" y="57150"/>
                  </a:moveTo>
                  <a:lnTo>
                    <a:pt x="9515" y="57150"/>
                  </a:lnTo>
                  <a:lnTo>
                    <a:pt x="1315" y="57150"/>
                  </a:lnTo>
                  <a:lnTo>
                    <a:pt x="873" y="56092"/>
                  </a:lnTo>
                  <a:lnTo>
                    <a:pt x="0" y="47741"/>
                  </a:lnTo>
                  <a:lnTo>
                    <a:pt x="8192" y="39434"/>
                  </a:lnTo>
                  <a:lnTo>
                    <a:pt x="16858" y="37305"/>
                  </a:lnTo>
                  <a:lnTo>
                    <a:pt x="26743" y="31632"/>
                  </a:lnTo>
                  <a:lnTo>
                    <a:pt x="70841" y="22109"/>
                  </a:lnTo>
                  <a:lnTo>
                    <a:pt x="114349" y="16407"/>
                  </a:lnTo>
                  <a:lnTo>
                    <a:pt x="156451" y="3247"/>
                  </a:lnTo>
                  <a:lnTo>
                    <a:pt x="2000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171"/>
            <p:cNvSpPr/>
            <p:nvPr>
              <p:custDataLst>
                <p:tags r:id="rId64"/>
              </p:custDataLst>
            </p:nvPr>
          </p:nvSpPr>
          <p:spPr>
            <a:xfrm>
              <a:off x="8572500" y="4743450"/>
              <a:ext cx="47626" cy="295276"/>
            </a:xfrm>
            <a:custGeom>
              <a:avLst/>
              <a:gdLst/>
              <a:ahLst/>
              <a:cxnLst/>
              <a:rect l="0" t="0" r="0" b="0"/>
              <a:pathLst>
                <a:path w="47626" h="295276">
                  <a:moveTo>
                    <a:pt x="47625" y="0"/>
                  </a:moveTo>
                  <a:lnTo>
                    <a:pt x="47625" y="0"/>
                  </a:lnTo>
                  <a:lnTo>
                    <a:pt x="47625" y="22666"/>
                  </a:lnTo>
                  <a:lnTo>
                    <a:pt x="44803" y="28771"/>
                  </a:lnTo>
                  <a:lnTo>
                    <a:pt x="42569" y="31881"/>
                  </a:lnTo>
                  <a:lnTo>
                    <a:pt x="39425" y="46370"/>
                  </a:lnTo>
                  <a:lnTo>
                    <a:pt x="38134" y="92517"/>
                  </a:lnTo>
                  <a:lnTo>
                    <a:pt x="29902" y="135270"/>
                  </a:lnTo>
                  <a:lnTo>
                    <a:pt x="20490" y="177411"/>
                  </a:lnTo>
                  <a:lnTo>
                    <a:pt x="16418" y="209498"/>
                  </a:lnTo>
                  <a:lnTo>
                    <a:pt x="11567" y="228583"/>
                  </a:lnTo>
                  <a:lnTo>
                    <a:pt x="8547" y="263153"/>
                  </a:lnTo>
                  <a:lnTo>
                    <a:pt x="2001" y="276152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2172"/>
            <p:cNvSpPr/>
            <p:nvPr>
              <p:custDataLst>
                <p:tags r:id="rId65"/>
              </p:custDataLst>
            </p:nvPr>
          </p:nvSpPr>
          <p:spPr>
            <a:xfrm>
              <a:off x="8782050" y="5042565"/>
              <a:ext cx="1" cy="5686"/>
            </a:xfrm>
            <a:custGeom>
              <a:avLst/>
              <a:gdLst/>
              <a:ahLst/>
              <a:cxnLst/>
              <a:rect l="0" t="0" r="0" b="0"/>
              <a:pathLst>
                <a:path w="1" h="5686">
                  <a:moveTo>
                    <a:pt x="0" y="5685"/>
                  </a:moveTo>
                  <a:lnTo>
                    <a:pt x="0" y="56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2173"/>
            <p:cNvSpPr/>
            <p:nvPr>
              <p:custDataLst>
                <p:tags r:id="rId66"/>
              </p:custDataLst>
            </p:nvPr>
          </p:nvSpPr>
          <p:spPr>
            <a:xfrm>
              <a:off x="11744335" y="5029200"/>
              <a:ext cx="66666" cy="76071"/>
            </a:xfrm>
            <a:custGeom>
              <a:avLst/>
              <a:gdLst/>
              <a:ahLst/>
              <a:cxnLst/>
              <a:rect l="0" t="0" r="0" b="0"/>
              <a:pathLst>
                <a:path w="66666" h="76071">
                  <a:moveTo>
                    <a:pt x="19040" y="0"/>
                  </a:moveTo>
                  <a:lnTo>
                    <a:pt x="19040" y="0"/>
                  </a:lnTo>
                  <a:lnTo>
                    <a:pt x="13982" y="0"/>
                  </a:lnTo>
                  <a:lnTo>
                    <a:pt x="12494" y="1058"/>
                  </a:lnTo>
                  <a:lnTo>
                    <a:pt x="11502" y="2822"/>
                  </a:lnTo>
                  <a:lnTo>
                    <a:pt x="9906" y="13257"/>
                  </a:lnTo>
                  <a:lnTo>
                    <a:pt x="8717" y="15188"/>
                  </a:lnTo>
                  <a:lnTo>
                    <a:pt x="6867" y="16475"/>
                  </a:lnTo>
                  <a:lnTo>
                    <a:pt x="4575" y="17333"/>
                  </a:lnTo>
                  <a:lnTo>
                    <a:pt x="3047" y="18963"/>
                  </a:lnTo>
                  <a:lnTo>
                    <a:pt x="1349" y="23598"/>
                  </a:lnTo>
                  <a:lnTo>
                    <a:pt x="0" y="52135"/>
                  </a:lnTo>
                  <a:lnTo>
                    <a:pt x="2817" y="57743"/>
                  </a:lnTo>
                  <a:lnTo>
                    <a:pt x="8192" y="64911"/>
                  </a:lnTo>
                  <a:lnTo>
                    <a:pt x="9124" y="71209"/>
                  </a:lnTo>
                  <a:lnTo>
                    <a:pt x="10313" y="72872"/>
                  </a:lnTo>
                  <a:lnTo>
                    <a:pt x="12163" y="73982"/>
                  </a:lnTo>
                  <a:lnTo>
                    <a:pt x="19192" y="75907"/>
                  </a:lnTo>
                  <a:lnTo>
                    <a:pt x="23693" y="76070"/>
                  </a:lnTo>
                  <a:lnTo>
                    <a:pt x="25318" y="75055"/>
                  </a:lnTo>
                  <a:lnTo>
                    <a:pt x="26400" y="73320"/>
                  </a:lnTo>
                  <a:lnTo>
                    <a:pt x="27121" y="71105"/>
                  </a:lnTo>
                  <a:lnTo>
                    <a:pt x="28660" y="69628"/>
                  </a:lnTo>
                  <a:lnTo>
                    <a:pt x="33194" y="67988"/>
                  </a:lnTo>
                  <a:lnTo>
                    <a:pt x="34826" y="66492"/>
                  </a:lnTo>
                  <a:lnTo>
                    <a:pt x="46164" y="49375"/>
                  </a:lnTo>
                  <a:lnTo>
                    <a:pt x="53875" y="40366"/>
                  </a:lnTo>
                  <a:lnTo>
                    <a:pt x="56710" y="30337"/>
                  </a:lnTo>
                  <a:lnTo>
                    <a:pt x="57013" y="24040"/>
                  </a:lnTo>
                  <a:lnTo>
                    <a:pt x="58114" y="22377"/>
                  </a:lnTo>
                  <a:lnTo>
                    <a:pt x="59906" y="21268"/>
                  </a:lnTo>
                  <a:lnTo>
                    <a:pt x="65329" y="19488"/>
                  </a:lnTo>
                  <a:lnTo>
                    <a:pt x="66072" y="16423"/>
                  </a:lnTo>
                  <a:lnTo>
                    <a:pt x="66665" y="9525"/>
                  </a:lnTo>
                  <a:lnTo>
                    <a:pt x="66665" y="46291"/>
                  </a:lnTo>
                  <a:lnTo>
                    <a:pt x="65607" y="46736"/>
                  </a:lnTo>
                  <a:lnTo>
                    <a:pt x="57149" y="47625"/>
                  </a:lnTo>
                  <a:lnTo>
                    <a:pt x="66665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174"/>
            <p:cNvSpPr/>
            <p:nvPr>
              <p:custDataLst>
                <p:tags r:id="rId67"/>
              </p:custDataLst>
            </p:nvPr>
          </p:nvSpPr>
          <p:spPr>
            <a:xfrm>
              <a:off x="8705850" y="5038367"/>
              <a:ext cx="67067" cy="162284"/>
            </a:xfrm>
            <a:custGeom>
              <a:avLst/>
              <a:gdLst/>
              <a:ahLst/>
              <a:cxnLst/>
              <a:rect l="0" t="0" r="0" b="0"/>
              <a:pathLst>
                <a:path w="67067" h="162284">
                  <a:moveTo>
                    <a:pt x="67066" y="0"/>
                  </a:moveTo>
                  <a:lnTo>
                    <a:pt x="67066" y="0"/>
                  </a:lnTo>
                  <a:lnTo>
                    <a:pt x="58509" y="327"/>
                  </a:lnTo>
                  <a:lnTo>
                    <a:pt x="58055" y="1395"/>
                  </a:lnTo>
                  <a:lnTo>
                    <a:pt x="57552" y="5405"/>
                  </a:lnTo>
                  <a:lnTo>
                    <a:pt x="56360" y="6898"/>
                  </a:lnTo>
                  <a:lnTo>
                    <a:pt x="47473" y="10679"/>
                  </a:lnTo>
                  <a:lnTo>
                    <a:pt x="39544" y="18050"/>
                  </a:lnTo>
                  <a:lnTo>
                    <a:pt x="33471" y="19005"/>
                  </a:lnTo>
                  <a:lnTo>
                    <a:pt x="31839" y="20197"/>
                  </a:lnTo>
                  <a:lnTo>
                    <a:pt x="30751" y="22051"/>
                  </a:lnTo>
                  <a:lnTo>
                    <a:pt x="29004" y="27574"/>
                  </a:lnTo>
                  <a:lnTo>
                    <a:pt x="25943" y="28330"/>
                  </a:lnTo>
                  <a:lnTo>
                    <a:pt x="23646" y="28530"/>
                  </a:lnTo>
                  <a:lnTo>
                    <a:pt x="22113" y="29722"/>
                  </a:lnTo>
                  <a:lnTo>
                    <a:pt x="18260" y="38610"/>
                  </a:lnTo>
                  <a:lnTo>
                    <a:pt x="10884" y="46540"/>
                  </a:lnTo>
                  <a:lnTo>
                    <a:pt x="9927" y="52611"/>
                  </a:lnTo>
                  <a:lnTo>
                    <a:pt x="9525" y="98818"/>
                  </a:lnTo>
                  <a:lnTo>
                    <a:pt x="9525" y="145270"/>
                  </a:lnTo>
                  <a:lnTo>
                    <a:pt x="9525" y="152628"/>
                  </a:lnTo>
                  <a:lnTo>
                    <a:pt x="0" y="16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2175"/>
            <p:cNvSpPr/>
            <p:nvPr>
              <p:custDataLst>
                <p:tags r:id="rId68"/>
              </p:custDataLst>
            </p:nvPr>
          </p:nvSpPr>
          <p:spPr>
            <a:xfrm>
              <a:off x="8572893" y="4857750"/>
              <a:ext cx="132958" cy="36777"/>
            </a:xfrm>
            <a:custGeom>
              <a:avLst/>
              <a:gdLst/>
              <a:ahLst/>
              <a:cxnLst/>
              <a:rect l="0" t="0" r="0" b="0"/>
              <a:pathLst>
                <a:path w="132958" h="36777">
                  <a:moveTo>
                    <a:pt x="9132" y="28575"/>
                  </a:moveTo>
                  <a:lnTo>
                    <a:pt x="9132" y="28575"/>
                  </a:lnTo>
                  <a:lnTo>
                    <a:pt x="4076" y="28575"/>
                  </a:lnTo>
                  <a:lnTo>
                    <a:pt x="2587" y="29633"/>
                  </a:lnTo>
                  <a:lnTo>
                    <a:pt x="1594" y="31397"/>
                  </a:lnTo>
                  <a:lnTo>
                    <a:pt x="0" y="36776"/>
                  </a:lnTo>
                  <a:lnTo>
                    <a:pt x="7289" y="31292"/>
                  </a:lnTo>
                  <a:lnTo>
                    <a:pt x="16951" y="28933"/>
                  </a:lnTo>
                  <a:lnTo>
                    <a:pt x="32471" y="27587"/>
                  </a:lnTo>
                  <a:lnTo>
                    <a:pt x="46825" y="21050"/>
                  </a:lnTo>
                  <a:lnTo>
                    <a:pt x="92272" y="11563"/>
                  </a:lnTo>
                  <a:lnTo>
                    <a:pt x="110392" y="8736"/>
                  </a:lnTo>
                  <a:lnTo>
                    <a:pt x="123366" y="2039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176"/>
            <p:cNvSpPr/>
            <p:nvPr>
              <p:custDataLst>
                <p:tags r:id="rId69"/>
              </p:custDataLst>
            </p:nvPr>
          </p:nvSpPr>
          <p:spPr>
            <a:xfrm>
              <a:off x="8658618" y="5010150"/>
              <a:ext cx="75808" cy="85726"/>
            </a:xfrm>
            <a:custGeom>
              <a:avLst/>
              <a:gdLst/>
              <a:ahLst/>
              <a:cxnLst/>
              <a:rect l="0" t="0" r="0" b="0"/>
              <a:pathLst>
                <a:path w="75808" h="85726">
                  <a:moveTo>
                    <a:pt x="9132" y="9525"/>
                  </a:moveTo>
                  <a:lnTo>
                    <a:pt x="9132" y="9525"/>
                  </a:lnTo>
                  <a:lnTo>
                    <a:pt x="9132" y="116"/>
                  </a:lnTo>
                  <a:lnTo>
                    <a:pt x="0" y="3"/>
                  </a:lnTo>
                  <a:lnTo>
                    <a:pt x="14077" y="0"/>
                  </a:lnTo>
                  <a:lnTo>
                    <a:pt x="15603" y="1058"/>
                  </a:lnTo>
                  <a:lnTo>
                    <a:pt x="16621" y="2822"/>
                  </a:lnTo>
                  <a:lnTo>
                    <a:pt x="17300" y="5056"/>
                  </a:lnTo>
                  <a:lnTo>
                    <a:pt x="28278" y="18963"/>
                  </a:lnTo>
                  <a:lnTo>
                    <a:pt x="43285" y="35196"/>
                  </a:lnTo>
                  <a:lnTo>
                    <a:pt x="45478" y="41396"/>
                  </a:lnTo>
                  <a:lnTo>
                    <a:pt x="47121" y="43472"/>
                  </a:lnTo>
                  <a:lnTo>
                    <a:pt x="53431" y="47453"/>
                  </a:lnTo>
                  <a:lnTo>
                    <a:pt x="55279" y="52135"/>
                  </a:lnTo>
                  <a:lnTo>
                    <a:pt x="56319" y="60720"/>
                  </a:lnTo>
                  <a:lnTo>
                    <a:pt x="57523" y="62705"/>
                  </a:lnTo>
                  <a:lnTo>
                    <a:pt x="59384" y="64029"/>
                  </a:lnTo>
                  <a:lnTo>
                    <a:pt x="61684" y="64911"/>
                  </a:lnTo>
                  <a:lnTo>
                    <a:pt x="63216" y="66558"/>
                  </a:lnTo>
                  <a:lnTo>
                    <a:pt x="64920" y="71209"/>
                  </a:lnTo>
                  <a:lnTo>
                    <a:pt x="66433" y="72872"/>
                  </a:lnTo>
                  <a:lnTo>
                    <a:pt x="70935" y="74721"/>
                  </a:lnTo>
                  <a:lnTo>
                    <a:pt x="72558" y="76273"/>
                  </a:lnTo>
                  <a:lnTo>
                    <a:pt x="75807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177"/>
            <p:cNvSpPr/>
            <p:nvPr>
              <p:custDataLst>
                <p:tags r:id="rId70"/>
              </p:custDataLst>
            </p:nvPr>
          </p:nvSpPr>
          <p:spPr>
            <a:xfrm>
              <a:off x="9836438" y="4419599"/>
              <a:ext cx="1660238" cy="85727"/>
            </a:xfrm>
            <a:custGeom>
              <a:avLst/>
              <a:gdLst/>
              <a:ahLst/>
              <a:cxnLst/>
              <a:rect l="0" t="0" r="0" b="0"/>
              <a:pathLst>
                <a:path w="1660238" h="85727">
                  <a:moveTo>
                    <a:pt x="0" y="0"/>
                  </a:moveTo>
                  <a:lnTo>
                    <a:pt x="0" y="0"/>
                  </a:lnTo>
                  <a:lnTo>
                    <a:pt x="4744" y="0"/>
                  </a:lnTo>
                  <a:lnTo>
                    <a:pt x="51750" y="1"/>
                  </a:lnTo>
                  <a:lnTo>
                    <a:pt x="97904" y="1059"/>
                  </a:lnTo>
                  <a:lnTo>
                    <a:pt x="143489" y="2823"/>
                  </a:lnTo>
                  <a:lnTo>
                    <a:pt x="188697" y="5058"/>
                  </a:lnTo>
                  <a:lnTo>
                    <a:pt x="233652" y="6547"/>
                  </a:lnTo>
                  <a:lnTo>
                    <a:pt x="278438" y="7540"/>
                  </a:lnTo>
                  <a:lnTo>
                    <a:pt x="323112" y="8202"/>
                  </a:lnTo>
                  <a:lnTo>
                    <a:pt x="367712" y="8643"/>
                  </a:lnTo>
                  <a:lnTo>
                    <a:pt x="412261" y="8937"/>
                  </a:lnTo>
                  <a:lnTo>
                    <a:pt x="456779" y="9134"/>
                  </a:lnTo>
                  <a:lnTo>
                    <a:pt x="501273" y="9264"/>
                  </a:lnTo>
                  <a:lnTo>
                    <a:pt x="545753" y="9351"/>
                  </a:lnTo>
                  <a:lnTo>
                    <a:pt x="590222" y="9409"/>
                  </a:lnTo>
                  <a:lnTo>
                    <a:pt x="634687" y="10507"/>
                  </a:lnTo>
                  <a:lnTo>
                    <a:pt x="679144" y="12296"/>
                  </a:lnTo>
                  <a:lnTo>
                    <a:pt x="723602" y="14548"/>
                  </a:lnTo>
                  <a:lnTo>
                    <a:pt x="765938" y="16048"/>
                  </a:lnTo>
                  <a:lnTo>
                    <a:pt x="806863" y="17050"/>
                  </a:lnTo>
                  <a:lnTo>
                    <a:pt x="846846" y="17717"/>
                  </a:lnTo>
                  <a:lnTo>
                    <a:pt x="886201" y="19220"/>
                  </a:lnTo>
                  <a:lnTo>
                    <a:pt x="925138" y="21280"/>
                  </a:lnTo>
                  <a:lnTo>
                    <a:pt x="963798" y="23712"/>
                  </a:lnTo>
                  <a:lnTo>
                    <a:pt x="1002268" y="26392"/>
                  </a:lnTo>
                  <a:lnTo>
                    <a:pt x="1040616" y="29236"/>
                  </a:lnTo>
                  <a:lnTo>
                    <a:pt x="1078881" y="32191"/>
                  </a:lnTo>
                  <a:lnTo>
                    <a:pt x="1116032" y="34161"/>
                  </a:lnTo>
                  <a:lnTo>
                    <a:pt x="1152442" y="35474"/>
                  </a:lnTo>
                  <a:lnTo>
                    <a:pt x="1188358" y="36350"/>
                  </a:lnTo>
                  <a:lnTo>
                    <a:pt x="1222885" y="37991"/>
                  </a:lnTo>
                  <a:lnTo>
                    <a:pt x="1256485" y="40145"/>
                  </a:lnTo>
                  <a:lnTo>
                    <a:pt x="1289469" y="42639"/>
                  </a:lnTo>
                  <a:lnTo>
                    <a:pt x="1319925" y="45359"/>
                  </a:lnTo>
                  <a:lnTo>
                    <a:pt x="1348696" y="48232"/>
                  </a:lnTo>
                  <a:lnTo>
                    <a:pt x="1376343" y="51205"/>
                  </a:lnTo>
                  <a:lnTo>
                    <a:pt x="1402181" y="54245"/>
                  </a:lnTo>
                  <a:lnTo>
                    <a:pt x="1426816" y="57330"/>
                  </a:lnTo>
                  <a:lnTo>
                    <a:pt x="1473944" y="63580"/>
                  </a:lnTo>
                  <a:lnTo>
                    <a:pt x="1519585" y="69887"/>
                  </a:lnTo>
                  <a:lnTo>
                    <a:pt x="1561741" y="73395"/>
                  </a:lnTo>
                  <a:lnTo>
                    <a:pt x="1599530" y="76012"/>
                  </a:lnTo>
                  <a:lnTo>
                    <a:pt x="1660237" y="85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178"/>
            <p:cNvSpPr/>
            <p:nvPr>
              <p:custDataLst>
                <p:tags r:id="rId71"/>
              </p:custDataLst>
            </p:nvPr>
          </p:nvSpPr>
          <p:spPr>
            <a:xfrm>
              <a:off x="11553863" y="4857803"/>
              <a:ext cx="133022" cy="285650"/>
            </a:xfrm>
            <a:custGeom>
              <a:avLst/>
              <a:gdLst/>
              <a:ahLst/>
              <a:cxnLst/>
              <a:rect l="0" t="0" r="0" b="0"/>
              <a:pathLst>
                <a:path w="133022" h="285650">
                  <a:moveTo>
                    <a:pt x="95212" y="209497"/>
                  </a:moveTo>
                  <a:lnTo>
                    <a:pt x="95212" y="209497"/>
                  </a:lnTo>
                  <a:lnTo>
                    <a:pt x="95212" y="190563"/>
                  </a:lnTo>
                  <a:lnTo>
                    <a:pt x="87010" y="182256"/>
                  </a:lnTo>
                  <a:lnTo>
                    <a:pt x="81021" y="181317"/>
                  </a:lnTo>
                  <a:lnTo>
                    <a:pt x="79402" y="180127"/>
                  </a:lnTo>
                  <a:lnTo>
                    <a:pt x="77604" y="175983"/>
                  </a:lnTo>
                  <a:lnTo>
                    <a:pt x="76065" y="174454"/>
                  </a:lnTo>
                  <a:lnTo>
                    <a:pt x="68087" y="171800"/>
                  </a:lnTo>
                  <a:lnTo>
                    <a:pt x="56954" y="171516"/>
                  </a:lnTo>
                  <a:lnTo>
                    <a:pt x="53831" y="172535"/>
                  </a:lnTo>
                  <a:lnTo>
                    <a:pt x="51750" y="174272"/>
                  </a:lnTo>
                  <a:lnTo>
                    <a:pt x="50362" y="176489"/>
                  </a:lnTo>
                  <a:lnTo>
                    <a:pt x="48378" y="177966"/>
                  </a:lnTo>
                  <a:lnTo>
                    <a:pt x="29517" y="185590"/>
                  </a:lnTo>
                  <a:lnTo>
                    <a:pt x="26015" y="188267"/>
                  </a:lnTo>
                  <a:lnTo>
                    <a:pt x="14878" y="203278"/>
                  </a:lnTo>
                  <a:lnTo>
                    <a:pt x="11883" y="212377"/>
                  </a:lnTo>
                  <a:lnTo>
                    <a:pt x="9494" y="222419"/>
                  </a:lnTo>
                  <a:lnTo>
                    <a:pt x="2158" y="237489"/>
                  </a:lnTo>
                  <a:lnTo>
                    <a:pt x="0" y="269812"/>
                  </a:lnTo>
                  <a:lnTo>
                    <a:pt x="2801" y="276167"/>
                  </a:lnTo>
                  <a:lnTo>
                    <a:pt x="5031" y="279344"/>
                  </a:lnTo>
                  <a:lnTo>
                    <a:pt x="10328" y="282874"/>
                  </a:lnTo>
                  <a:lnTo>
                    <a:pt x="17298" y="285139"/>
                  </a:lnTo>
                  <a:lnTo>
                    <a:pt x="40319" y="285649"/>
                  </a:lnTo>
                  <a:lnTo>
                    <a:pt x="47178" y="282853"/>
                  </a:lnTo>
                  <a:lnTo>
                    <a:pt x="84387" y="248841"/>
                  </a:lnTo>
                  <a:lnTo>
                    <a:pt x="97062" y="231150"/>
                  </a:lnTo>
                  <a:lnTo>
                    <a:pt x="109119" y="188514"/>
                  </a:lnTo>
                  <a:lnTo>
                    <a:pt x="121124" y="150107"/>
                  </a:lnTo>
                  <a:lnTo>
                    <a:pt x="129983" y="105485"/>
                  </a:lnTo>
                  <a:lnTo>
                    <a:pt x="133021" y="63793"/>
                  </a:lnTo>
                  <a:lnTo>
                    <a:pt x="132229" y="26435"/>
                  </a:lnTo>
                  <a:lnTo>
                    <a:pt x="123796" y="0"/>
                  </a:lnTo>
                  <a:lnTo>
                    <a:pt x="118734" y="5018"/>
                  </a:lnTo>
                  <a:lnTo>
                    <a:pt x="116249" y="13137"/>
                  </a:lnTo>
                  <a:lnTo>
                    <a:pt x="111491" y="57781"/>
                  </a:lnTo>
                  <a:lnTo>
                    <a:pt x="107739" y="71160"/>
                  </a:lnTo>
                  <a:lnTo>
                    <a:pt x="105001" y="117625"/>
                  </a:lnTo>
                  <a:lnTo>
                    <a:pt x="104762" y="164089"/>
                  </a:lnTo>
                  <a:lnTo>
                    <a:pt x="107564" y="193081"/>
                  </a:lnTo>
                  <a:lnTo>
                    <a:pt x="116497" y="234645"/>
                  </a:lnTo>
                  <a:lnTo>
                    <a:pt x="123787" y="247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179"/>
            <p:cNvSpPr/>
            <p:nvPr>
              <p:custDataLst>
                <p:tags r:id="rId72"/>
              </p:custDataLst>
            </p:nvPr>
          </p:nvSpPr>
          <p:spPr>
            <a:xfrm>
              <a:off x="8458316" y="4410467"/>
              <a:ext cx="859228" cy="18659"/>
            </a:xfrm>
            <a:custGeom>
              <a:avLst/>
              <a:gdLst/>
              <a:ahLst/>
              <a:cxnLst/>
              <a:rect l="0" t="0" r="0" b="0"/>
              <a:pathLst>
                <a:path w="859228" h="18659">
                  <a:moveTo>
                    <a:pt x="9409" y="18658"/>
                  </a:moveTo>
                  <a:lnTo>
                    <a:pt x="9409" y="18658"/>
                  </a:lnTo>
                  <a:lnTo>
                    <a:pt x="4353" y="18658"/>
                  </a:lnTo>
                  <a:lnTo>
                    <a:pt x="2864" y="17600"/>
                  </a:lnTo>
                  <a:lnTo>
                    <a:pt x="1871" y="15836"/>
                  </a:lnTo>
                  <a:lnTo>
                    <a:pt x="0" y="9525"/>
                  </a:lnTo>
                  <a:lnTo>
                    <a:pt x="41797" y="9136"/>
                  </a:lnTo>
                  <a:lnTo>
                    <a:pt x="86111" y="9133"/>
                  </a:lnTo>
                  <a:lnTo>
                    <a:pt x="119977" y="9133"/>
                  </a:lnTo>
                  <a:lnTo>
                    <a:pt x="166347" y="9133"/>
                  </a:lnTo>
                  <a:lnTo>
                    <a:pt x="204043" y="9133"/>
                  </a:lnTo>
                  <a:lnTo>
                    <a:pt x="249019" y="9133"/>
                  </a:lnTo>
                  <a:lnTo>
                    <a:pt x="272866" y="8075"/>
                  </a:lnTo>
                  <a:lnTo>
                    <a:pt x="297230" y="6311"/>
                  </a:lnTo>
                  <a:lnTo>
                    <a:pt x="321940" y="4076"/>
                  </a:lnTo>
                  <a:lnTo>
                    <a:pt x="346880" y="2587"/>
                  </a:lnTo>
                  <a:lnTo>
                    <a:pt x="371973" y="1594"/>
                  </a:lnTo>
                  <a:lnTo>
                    <a:pt x="397168" y="932"/>
                  </a:lnTo>
                  <a:lnTo>
                    <a:pt x="424549" y="491"/>
                  </a:lnTo>
                  <a:lnTo>
                    <a:pt x="453385" y="197"/>
                  </a:lnTo>
                  <a:lnTo>
                    <a:pt x="483193" y="0"/>
                  </a:lnTo>
                  <a:lnTo>
                    <a:pt x="513648" y="928"/>
                  </a:lnTo>
                  <a:lnTo>
                    <a:pt x="544535" y="2605"/>
                  </a:lnTo>
                  <a:lnTo>
                    <a:pt x="575710" y="4781"/>
                  </a:lnTo>
                  <a:lnTo>
                    <a:pt x="609193" y="6232"/>
                  </a:lnTo>
                  <a:lnTo>
                    <a:pt x="644214" y="7199"/>
                  </a:lnTo>
                  <a:lnTo>
                    <a:pt x="680262" y="7844"/>
                  </a:lnTo>
                  <a:lnTo>
                    <a:pt x="718053" y="8273"/>
                  </a:lnTo>
                  <a:lnTo>
                    <a:pt x="757004" y="8561"/>
                  </a:lnTo>
                  <a:lnTo>
                    <a:pt x="796731" y="8750"/>
                  </a:lnTo>
                  <a:lnTo>
                    <a:pt x="836974" y="8879"/>
                  </a:lnTo>
                  <a:lnTo>
                    <a:pt x="859227" y="8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2180"/>
            <p:cNvSpPr/>
            <p:nvPr>
              <p:custDataLst>
                <p:tags r:id="rId73"/>
              </p:custDataLst>
            </p:nvPr>
          </p:nvSpPr>
          <p:spPr>
            <a:xfrm>
              <a:off x="8309925" y="4343400"/>
              <a:ext cx="186376" cy="1913381"/>
            </a:xfrm>
            <a:custGeom>
              <a:avLst/>
              <a:gdLst/>
              <a:ahLst/>
              <a:cxnLst/>
              <a:rect l="0" t="0" r="0" b="0"/>
              <a:pathLst>
                <a:path w="186376" h="1913381">
                  <a:moveTo>
                    <a:pt x="186375" y="0"/>
                  </a:moveTo>
                  <a:lnTo>
                    <a:pt x="186375" y="0"/>
                  </a:lnTo>
                  <a:lnTo>
                    <a:pt x="172186" y="14189"/>
                  </a:lnTo>
                  <a:lnTo>
                    <a:pt x="169485" y="19712"/>
                  </a:lnTo>
                  <a:lnTo>
                    <a:pt x="167451" y="41314"/>
                  </a:lnTo>
                  <a:lnTo>
                    <a:pt x="167362" y="50811"/>
                  </a:lnTo>
                  <a:lnTo>
                    <a:pt x="155568" y="95498"/>
                  </a:lnTo>
                  <a:lnTo>
                    <a:pt x="151516" y="109119"/>
                  </a:lnTo>
                  <a:lnTo>
                    <a:pt x="148702" y="152972"/>
                  </a:lnTo>
                  <a:lnTo>
                    <a:pt x="147301" y="191672"/>
                  </a:lnTo>
                  <a:lnTo>
                    <a:pt x="140753" y="238984"/>
                  </a:lnTo>
                  <a:lnTo>
                    <a:pt x="139343" y="279302"/>
                  </a:lnTo>
                  <a:lnTo>
                    <a:pt x="136104" y="324762"/>
                  </a:lnTo>
                  <a:lnTo>
                    <a:pt x="128441" y="371745"/>
                  </a:lnTo>
                  <a:lnTo>
                    <a:pt x="123585" y="404404"/>
                  </a:lnTo>
                  <a:lnTo>
                    <a:pt x="121426" y="440085"/>
                  </a:lnTo>
                  <a:lnTo>
                    <a:pt x="120467" y="479932"/>
                  </a:lnTo>
                  <a:lnTo>
                    <a:pt x="118983" y="522336"/>
                  </a:lnTo>
                  <a:lnTo>
                    <a:pt x="114795" y="565877"/>
                  </a:lnTo>
                  <a:lnTo>
                    <a:pt x="112228" y="609924"/>
                  </a:lnTo>
                  <a:lnTo>
                    <a:pt x="110029" y="655252"/>
                  </a:lnTo>
                  <a:lnTo>
                    <a:pt x="107961" y="679194"/>
                  </a:lnTo>
                  <a:lnTo>
                    <a:pt x="105524" y="703620"/>
                  </a:lnTo>
                  <a:lnTo>
                    <a:pt x="103899" y="728372"/>
                  </a:lnTo>
                  <a:lnTo>
                    <a:pt x="102817" y="753340"/>
                  </a:lnTo>
                  <a:lnTo>
                    <a:pt x="102094" y="778451"/>
                  </a:lnTo>
                  <a:lnTo>
                    <a:pt x="101613" y="803659"/>
                  </a:lnTo>
                  <a:lnTo>
                    <a:pt x="101292" y="828931"/>
                  </a:lnTo>
                  <a:lnTo>
                    <a:pt x="101078" y="854246"/>
                  </a:lnTo>
                  <a:lnTo>
                    <a:pt x="99876" y="879589"/>
                  </a:lnTo>
                  <a:lnTo>
                    <a:pt x="98018" y="904951"/>
                  </a:lnTo>
                  <a:lnTo>
                    <a:pt x="95720" y="930326"/>
                  </a:lnTo>
                  <a:lnTo>
                    <a:pt x="94188" y="956768"/>
                  </a:lnTo>
                  <a:lnTo>
                    <a:pt x="93167" y="983920"/>
                  </a:lnTo>
                  <a:lnTo>
                    <a:pt x="92487" y="1011546"/>
                  </a:lnTo>
                  <a:lnTo>
                    <a:pt x="90975" y="1038431"/>
                  </a:lnTo>
                  <a:lnTo>
                    <a:pt x="88908" y="1064820"/>
                  </a:lnTo>
                  <a:lnTo>
                    <a:pt x="86472" y="1090880"/>
                  </a:lnTo>
                  <a:lnTo>
                    <a:pt x="84849" y="1116719"/>
                  </a:lnTo>
                  <a:lnTo>
                    <a:pt x="83766" y="1142414"/>
                  </a:lnTo>
                  <a:lnTo>
                    <a:pt x="83044" y="1168008"/>
                  </a:lnTo>
                  <a:lnTo>
                    <a:pt x="81505" y="1193540"/>
                  </a:lnTo>
                  <a:lnTo>
                    <a:pt x="79420" y="1219025"/>
                  </a:lnTo>
                  <a:lnTo>
                    <a:pt x="76972" y="1244484"/>
                  </a:lnTo>
                  <a:lnTo>
                    <a:pt x="75339" y="1269923"/>
                  </a:lnTo>
                  <a:lnTo>
                    <a:pt x="74251" y="1295348"/>
                  </a:lnTo>
                  <a:lnTo>
                    <a:pt x="73526" y="1320766"/>
                  </a:lnTo>
                  <a:lnTo>
                    <a:pt x="73042" y="1345118"/>
                  </a:lnTo>
                  <a:lnTo>
                    <a:pt x="72505" y="1391932"/>
                  </a:lnTo>
                  <a:lnTo>
                    <a:pt x="71304" y="1415847"/>
                  </a:lnTo>
                  <a:lnTo>
                    <a:pt x="69443" y="1440256"/>
                  </a:lnTo>
                  <a:lnTo>
                    <a:pt x="65614" y="1487839"/>
                  </a:lnTo>
                  <a:lnTo>
                    <a:pt x="63912" y="1530153"/>
                  </a:lnTo>
                  <a:lnTo>
                    <a:pt x="60333" y="1572948"/>
                  </a:lnTo>
                  <a:lnTo>
                    <a:pt x="55215" y="1614545"/>
                  </a:lnTo>
                  <a:lnTo>
                    <a:pt x="49412" y="1650673"/>
                  </a:lnTo>
                  <a:lnTo>
                    <a:pt x="46127" y="1684370"/>
                  </a:lnTo>
                  <a:lnTo>
                    <a:pt x="43609" y="1716983"/>
                  </a:lnTo>
                  <a:lnTo>
                    <a:pt x="36241" y="1764037"/>
                  </a:lnTo>
                  <a:lnTo>
                    <a:pt x="27356" y="1805259"/>
                  </a:lnTo>
                  <a:lnTo>
                    <a:pt x="17694" y="1851470"/>
                  </a:lnTo>
                  <a:lnTo>
                    <a:pt x="12924" y="1874676"/>
                  </a:lnTo>
                  <a:lnTo>
                    <a:pt x="7629" y="1894956"/>
                  </a:lnTo>
                  <a:lnTo>
                    <a:pt x="5840" y="1910660"/>
                  </a:lnTo>
                  <a:lnTo>
                    <a:pt x="4636" y="1911948"/>
                  </a:lnTo>
                  <a:lnTo>
                    <a:pt x="474" y="1913380"/>
                  </a:lnTo>
                  <a:lnTo>
                    <a:pt x="0" y="1912703"/>
                  </a:lnTo>
                  <a:lnTo>
                    <a:pt x="5400" y="1905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181"/>
            <p:cNvSpPr/>
            <p:nvPr>
              <p:custDataLst>
                <p:tags r:id="rId74"/>
              </p:custDataLst>
            </p:nvPr>
          </p:nvSpPr>
          <p:spPr>
            <a:xfrm>
              <a:off x="11287125" y="4600575"/>
              <a:ext cx="47580" cy="133351"/>
            </a:xfrm>
            <a:custGeom>
              <a:avLst/>
              <a:gdLst/>
              <a:ahLst/>
              <a:cxnLst/>
              <a:rect l="0" t="0" r="0" b="0"/>
              <a:pathLst>
                <a:path w="47580" h="13335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7609" y="8201"/>
                  </a:lnTo>
                  <a:lnTo>
                    <a:pt x="23680" y="9133"/>
                  </a:lnTo>
                  <a:lnTo>
                    <a:pt x="25311" y="10321"/>
                  </a:lnTo>
                  <a:lnTo>
                    <a:pt x="26399" y="12173"/>
                  </a:lnTo>
                  <a:lnTo>
                    <a:pt x="27125" y="14465"/>
                  </a:lnTo>
                  <a:lnTo>
                    <a:pt x="38747" y="28808"/>
                  </a:lnTo>
                  <a:lnTo>
                    <a:pt x="41706" y="31905"/>
                  </a:lnTo>
                  <a:lnTo>
                    <a:pt x="44993" y="40991"/>
                  </a:lnTo>
                  <a:lnTo>
                    <a:pt x="47579" y="87461"/>
                  </a:lnTo>
                  <a:lnTo>
                    <a:pt x="44783" y="94610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182"/>
            <p:cNvSpPr/>
            <p:nvPr>
              <p:custDataLst>
                <p:tags r:id="rId75"/>
              </p:custDataLst>
            </p:nvPr>
          </p:nvSpPr>
          <p:spPr>
            <a:xfrm>
              <a:off x="11011051" y="4572010"/>
              <a:ext cx="57000" cy="142866"/>
            </a:xfrm>
            <a:custGeom>
              <a:avLst/>
              <a:gdLst/>
              <a:ahLst/>
              <a:cxnLst/>
              <a:rect l="0" t="0" r="0" b="0"/>
              <a:pathLst>
                <a:path w="57000" h="142866">
                  <a:moveTo>
                    <a:pt x="47474" y="19040"/>
                  </a:moveTo>
                  <a:lnTo>
                    <a:pt x="47474" y="19040"/>
                  </a:lnTo>
                  <a:lnTo>
                    <a:pt x="38340" y="9907"/>
                  </a:lnTo>
                  <a:lnTo>
                    <a:pt x="37984" y="1348"/>
                  </a:lnTo>
                  <a:lnTo>
                    <a:pt x="36914" y="897"/>
                  </a:lnTo>
                  <a:lnTo>
                    <a:pt x="28539" y="0"/>
                  </a:lnTo>
                  <a:lnTo>
                    <a:pt x="23402" y="5050"/>
                  </a:lnTo>
                  <a:lnTo>
                    <a:pt x="20901" y="10353"/>
                  </a:lnTo>
                  <a:lnTo>
                    <a:pt x="18105" y="25500"/>
                  </a:lnTo>
                  <a:lnTo>
                    <a:pt x="3734" y="45508"/>
                  </a:lnTo>
                  <a:lnTo>
                    <a:pt x="190" y="73191"/>
                  </a:lnTo>
                  <a:lnTo>
                    <a:pt x="0" y="84030"/>
                  </a:lnTo>
                  <a:lnTo>
                    <a:pt x="2739" y="93080"/>
                  </a:lnTo>
                  <a:lnTo>
                    <a:pt x="6425" y="101688"/>
                  </a:lnTo>
                  <a:lnTo>
                    <a:pt x="9559" y="116318"/>
                  </a:lnTo>
                  <a:lnTo>
                    <a:pt x="11613" y="118818"/>
                  </a:lnTo>
                  <a:lnTo>
                    <a:pt x="35919" y="138808"/>
                  </a:lnTo>
                  <a:lnTo>
                    <a:pt x="56999" y="1428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183"/>
            <p:cNvSpPr/>
            <p:nvPr>
              <p:custDataLst>
                <p:tags r:id="rId76"/>
              </p:custDataLst>
            </p:nvPr>
          </p:nvSpPr>
          <p:spPr>
            <a:xfrm>
              <a:off x="10753839" y="4867289"/>
              <a:ext cx="228487" cy="237014"/>
            </a:xfrm>
            <a:custGeom>
              <a:avLst/>
              <a:gdLst/>
              <a:ahLst/>
              <a:cxnLst/>
              <a:rect l="0" t="0" r="0" b="0"/>
              <a:pathLst>
                <a:path w="228487" h="237014">
                  <a:moveTo>
                    <a:pt x="37986" y="95236"/>
                  </a:moveTo>
                  <a:lnTo>
                    <a:pt x="37986" y="95236"/>
                  </a:lnTo>
                  <a:lnTo>
                    <a:pt x="37986" y="85827"/>
                  </a:lnTo>
                  <a:lnTo>
                    <a:pt x="37986" y="104358"/>
                  </a:lnTo>
                  <a:lnTo>
                    <a:pt x="43043" y="109698"/>
                  </a:lnTo>
                  <a:lnTo>
                    <a:pt x="48347" y="112247"/>
                  </a:lnTo>
                  <a:lnTo>
                    <a:pt x="76108" y="114232"/>
                  </a:lnTo>
                  <a:lnTo>
                    <a:pt x="88790" y="114276"/>
                  </a:lnTo>
                  <a:lnTo>
                    <a:pt x="103369" y="109226"/>
                  </a:lnTo>
                  <a:lnTo>
                    <a:pt x="123123" y="97811"/>
                  </a:lnTo>
                  <a:lnTo>
                    <a:pt x="129801" y="95321"/>
                  </a:lnTo>
                  <a:lnTo>
                    <a:pt x="136296" y="90688"/>
                  </a:lnTo>
                  <a:lnTo>
                    <a:pt x="167101" y="51024"/>
                  </a:lnTo>
                  <a:lnTo>
                    <a:pt x="170081" y="41332"/>
                  </a:lnTo>
                  <a:lnTo>
                    <a:pt x="171171" y="25395"/>
                  </a:lnTo>
                  <a:lnTo>
                    <a:pt x="168440" y="19040"/>
                  </a:lnTo>
                  <a:lnTo>
                    <a:pt x="153998" y="1867"/>
                  </a:lnTo>
                  <a:lnTo>
                    <a:pt x="150224" y="822"/>
                  </a:lnTo>
                  <a:lnTo>
                    <a:pt x="106313" y="0"/>
                  </a:lnTo>
                  <a:lnTo>
                    <a:pt x="97279" y="2815"/>
                  </a:lnTo>
                  <a:lnTo>
                    <a:pt x="53573" y="26555"/>
                  </a:lnTo>
                  <a:lnTo>
                    <a:pt x="35784" y="42549"/>
                  </a:lnTo>
                  <a:lnTo>
                    <a:pt x="6398" y="83911"/>
                  </a:lnTo>
                  <a:lnTo>
                    <a:pt x="1817" y="101993"/>
                  </a:lnTo>
                  <a:lnTo>
                    <a:pt x="0" y="146060"/>
                  </a:lnTo>
                  <a:lnTo>
                    <a:pt x="977" y="164035"/>
                  </a:lnTo>
                  <a:lnTo>
                    <a:pt x="13148" y="188636"/>
                  </a:lnTo>
                  <a:lnTo>
                    <a:pt x="22008" y="197778"/>
                  </a:lnTo>
                  <a:lnTo>
                    <a:pt x="63566" y="222106"/>
                  </a:lnTo>
                  <a:lnTo>
                    <a:pt x="87546" y="231722"/>
                  </a:lnTo>
                  <a:lnTo>
                    <a:pt x="105521" y="232448"/>
                  </a:lnTo>
                  <a:lnTo>
                    <a:pt x="123034" y="231361"/>
                  </a:lnTo>
                  <a:lnTo>
                    <a:pt x="163185" y="237013"/>
                  </a:lnTo>
                  <a:lnTo>
                    <a:pt x="199126" y="236835"/>
                  </a:lnTo>
                  <a:lnTo>
                    <a:pt x="228486" y="228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184"/>
            <p:cNvSpPr/>
            <p:nvPr>
              <p:custDataLst>
                <p:tags r:id="rId77"/>
              </p:custDataLst>
            </p:nvPr>
          </p:nvSpPr>
          <p:spPr>
            <a:xfrm>
              <a:off x="10334625" y="5143500"/>
              <a:ext cx="38079" cy="171451"/>
            </a:xfrm>
            <a:custGeom>
              <a:avLst/>
              <a:gdLst/>
              <a:ahLst/>
              <a:cxnLst/>
              <a:rect l="0" t="0" r="0" b="0"/>
              <a:pathLst>
                <a:path w="38079" h="171451">
                  <a:moveTo>
                    <a:pt x="28575" y="0"/>
                  </a:moveTo>
                  <a:lnTo>
                    <a:pt x="28575" y="0"/>
                  </a:lnTo>
                  <a:lnTo>
                    <a:pt x="28575" y="14465"/>
                  </a:lnTo>
                  <a:lnTo>
                    <a:pt x="31399" y="19833"/>
                  </a:lnTo>
                  <a:lnTo>
                    <a:pt x="35121" y="25748"/>
                  </a:lnTo>
                  <a:lnTo>
                    <a:pt x="37512" y="38169"/>
                  </a:lnTo>
                  <a:lnTo>
                    <a:pt x="38078" y="79749"/>
                  </a:lnTo>
                  <a:lnTo>
                    <a:pt x="37036" y="98537"/>
                  </a:lnTo>
                  <a:lnTo>
                    <a:pt x="27340" y="13547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185"/>
            <p:cNvSpPr/>
            <p:nvPr>
              <p:custDataLst>
                <p:tags r:id="rId78"/>
              </p:custDataLst>
            </p:nvPr>
          </p:nvSpPr>
          <p:spPr>
            <a:xfrm>
              <a:off x="9839728" y="5077217"/>
              <a:ext cx="85323" cy="190109"/>
            </a:xfrm>
            <a:custGeom>
              <a:avLst/>
              <a:gdLst/>
              <a:ahLst/>
              <a:cxnLst/>
              <a:rect l="0" t="0" r="0" b="0"/>
              <a:pathLst>
                <a:path w="85323" h="190109">
                  <a:moveTo>
                    <a:pt x="56747" y="9133"/>
                  </a:moveTo>
                  <a:lnTo>
                    <a:pt x="56747" y="9133"/>
                  </a:lnTo>
                  <a:lnTo>
                    <a:pt x="48545" y="932"/>
                  </a:lnTo>
                  <a:lnTo>
                    <a:pt x="42556" y="0"/>
                  </a:lnTo>
                  <a:lnTo>
                    <a:pt x="40937" y="928"/>
                  </a:lnTo>
                  <a:lnTo>
                    <a:pt x="39857" y="2605"/>
                  </a:lnTo>
                  <a:lnTo>
                    <a:pt x="39138" y="4781"/>
                  </a:lnTo>
                  <a:lnTo>
                    <a:pt x="37598" y="6232"/>
                  </a:lnTo>
                  <a:lnTo>
                    <a:pt x="33067" y="7844"/>
                  </a:lnTo>
                  <a:lnTo>
                    <a:pt x="24565" y="8750"/>
                  </a:lnTo>
                  <a:lnTo>
                    <a:pt x="22593" y="9937"/>
                  </a:lnTo>
                  <a:lnTo>
                    <a:pt x="21277" y="11786"/>
                  </a:lnTo>
                  <a:lnTo>
                    <a:pt x="18758" y="16662"/>
                  </a:lnTo>
                  <a:lnTo>
                    <a:pt x="12448" y="25357"/>
                  </a:lnTo>
                  <a:lnTo>
                    <a:pt x="10600" y="31513"/>
                  </a:lnTo>
                  <a:lnTo>
                    <a:pt x="8356" y="50634"/>
                  </a:lnTo>
                  <a:lnTo>
                    <a:pt x="2663" y="63292"/>
                  </a:lnTo>
                  <a:lnTo>
                    <a:pt x="0" y="87069"/>
                  </a:lnTo>
                  <a:lnTo>
                    <a:pt x="9320" y="125838"/>
                  </a:lnTo>
                  <a:lnTo>
                    <a:pt x="16471" y="138139"/>
                  </a:lnTo>
                  <a:lnTo>
                    <a:pt x="42214" y="164802"/>
                  </a:lnTo>
                  <a:lnTo>
                    <a:pt x="85322" y="190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186"/>
            <p:cNvSpPr/>
            <p:nvPr>
              <p:custDataLst>
                <p:tags r:id="rId79"/>
              </p:custDataLst>
            </p:nvPr>
          </p:nvSpPr>
          <p:spPr>
            <a:xfrm>
              <a:off x="9964865" y="4943475"/>
              <a:ext cx="407861" cy="27983"/>
            </a:xfrm>
            <a:custGeom>
              <a:avLst/>
              <a:gdLst/>
              <a:ahLst/>
              <a:cxnLst/>
              <a:rect l="0" t="0" r="0" b="0"/>
              <a:pathLst>
                <a:path w="407861" h="27983">
                  <a:moveTo>
                    <a:pt x="17335" y="0"/>
                  </a:moveTo>
                  <a:lnTo>
                    <a:pt x="17335" y="0"/>
                  </a:lnTo>
                  <a:lnTo>
                    <a:pt x="17335" y="5056"/>
                  </a:lnTo>
                  <a:lnTo>
                    <a:pt x="16277" y="6545"/>
                  </a:lnTo>
                  <a:lnTo>
                    <a:pt x="14511" y="7539"/>
                  </a:lnTo>
                  <a:lnTo>
                    <a:pt x="4078" y="9133"/>
                  </a:lnTo>
                  <a:lnTo>
                    <a:pt x="2148" y="10321"/>
                  </a:lnTo>
                  <a:lnTo>
                    <a:pt x="859" y="12173"/>
                  </a:lnTo>
                  <a:lnTo>
                    <a:pt x="0" y="14465"/>
                  </a:lnTo>
                  <a:lnTo>
                    <a:pt x="489" y="15994"/>
                  </a:lnTo>
                  <a:lnTo>
                    <a:pt x="1872" y="17013"/>
                  </a:lnTo>
                  <a:lnTo>
                    <a:pt x="6637" y="18647"/>
                  </a:lnTo>
                  <a:lnTo>
                    <a:pt x="12519" y="18931"/>
                  </a:lnTo>
                  <a:lnTo>
                    <a:pt x="18017" y="21820"/>
                  </a:lnTo>
                  <a:lnTo>
                    <a:pt x="23988" y="25572"/>
                  </a:lnTo>
                  <a:lnTo>
                    <a:pt x="36445" y="27982"/>
                  </a:lnTo>
                  <a:lnTo>
                    <a:pt x="60932" y="27439"/>
                  </a:lnTo>
                  <a:lnTo>
                    <a:pt x="103783" y="20363"/>
                  </a:lnTo>
                  <a:lnTo>
                    <a:pt x="148908" y="19310"/>
                  </a:lnTo>
                  <a:lnTo>
                    <a:pt x="186023" y="19128"/>
                  </a:lnTo>
                  <a:lnTo>
                    <a:pt x="224891" y="19073"/>
                  </a:lnTo>
                  <a:lnTo>
                    <a:pt x="268393" y="19057"/>
                  </a:lnTo>
                  <a:lnTo>
                    <a:pt x="307504" y="19052"/>
                  </a:lnTo>
                  <a:lnTo>
                    <a:pt x="349702" y="19050"/>
                  </a:lnTo>
                  <a:lnTo>
                    <a:pt x="395027" y="19050"/>
                  </a:lnTo>
                  <a:lnTo>
                    <a:pt x="40786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187"/>
            <p:cNvSpPr/>
            <p:nvPr>
              <p:custDataLst>
                <p:tags r:id="rId80"/>
              </p:custDataLst>
            </p:nvPr>
          </p:nvSpPr>
          <p:spPr>
            <a:xfrm>
              <a:off x="9305925" y="50101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6345" y="9525"/>
                  </a:lnTo>
                  <a:lnTo>
                    <a:pt x="70225" y="8467"/>
                  </a:lnTo>
                  <a:lnTo>
                    <a:pt x="111500" y="5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188"/>
            <p:cNvSpPr/>
            <p:nvPr>
              <p:custDataLst>
                <p:tags r:id="rId81"/>
              </p:custDataLst>
            </p:nvPr>
          </p:nvSpPr>
          <p:spPr>
            <a:xfrm>
              <a:off x="9315841" y="4895966"/>
              <a:ext cx="113910" cy="28460"/>
            </a:xfrm>
            <a:custGeom>
              <a:avLst/>
              <a:gdLst/>
              <a:ahLst/>
              <a:cxnLst/>
              <a:rect l="0" t="0" r="0" b="0"/>
              <a:pathLst>
                <a:path w="113910" h="28460">
                  <a:moveTo>
                    <a:pt x="9134" y="28459"/>
                  </a:moveTo>
                  <a:lnTo>
                    <a:pt x="9134" y="28459"/>
                  </a:lnTo>
                  <a:lnTo>
                    <a:pt x="0" y="28459"/>
                  </a:lnTo>
                  <a:lnTo>
                    <a:pt x="7845" y="12057"/>
                  </a:lnTo>
                  <a:lnTo>
                    <a:pt x="9332" y="11174"/>
                  </a:lnTo>
                  <a:lnTo>
                    <a:pt x="19326" y="9758"/>
                  </a:lnTo>
                  <a:lnTo>
                    <a:pt x="45142" y="8364"/>
                  </a:lnTo>
                  <a:lnTo>
                    <a:pt x="68139" y="1210"/>
                  </a:lnTo>
                  <a:lnTo>
                    <a:pt x="96595" y="0"/>
                  </a:lnTo>
                  <a:lnTo>
                    <a:pt x="103745" y="2758"/>
                  </a:lnTo>
                  <a:lnTo>
                    <a:pt x="113909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SMARTInkShape-2189"/>
          <p:cNvSpPr/>
          <p:nvPr>
            <p:custDataLst>
              <p:tags r:id="rId9"/>
            </p:custDataLst>
          </p:nvPr>
        </p:nvSpPr>
        <p:spPr>
          <a:xfrm>
            <a:off x="3981450" y="4648200"/>
            <a:ext cx="112977" cy="142876"/>
          </a:xfrm>
          <a:custGeom>
            <a:avLst/>
            <a:gdLst/>
            <a:ahLst/>
            <a:cxnLst/>
            <a:rect l="0" t="0" r="0" b="0"/>
            <a:pathLst>
              <a:path w="112977" h="142876">
                <a:moveTo>
                  <a:pt x="104775" y="47625"/>
                </a:moveTo>
                <a:lnTo>
                  <a:pt x="104775" y="47625"/>
                </a:lnTo>
                <a:lnTo>
                  <a:pt x="112976" y="39424"/>
                </a:lnTo>
                <a:lnTo>
                  <a:pt x="112359" y="38983"/>
                </a:lnTo>
                <a:lnTo>
                  <a:pt x="105983" y="38216"/>
                </a:lnTo>
                <a:lnTo>
                  <a:pt x="105312" y="35330"/>
                </a:lnTo>
                <a:lnTo>
                  <a:pt x="104775" y="19176"/>
                </a:lnTo>
                <a:lnTo>
                  <a:pt x="96574" y="10860"/>
                </a:lnTo>
                <a:lnTo>
                  <a:pt x="87165" y="9642"/>
                </a:lnTo>
                <a:lnTo>
                  <a:pt x="77651" y="1334"/>
                </a:lnTo>
                <a:lnTo>
                  <a:pt x="68126" y="117"/>
                </a:lnTo>
                <a:lnTo>
                  <a:pt x="42580" y="0"/>
                </a:lnTo>
                <a:lnTo>
                  <a:pt x="41087" y="1058"/>
                </a:lnTo>
                <a:lnTo>
                  <a:pt x="40091" y="2822"/>
                </a:lnTo>
                <a:lnTo>
                  <a:pt x="38362" y="9701"/>
                </a:lnTo>
                <a:lnTo>
                  <a:pt x="38134" y="17609"/>
                </a:lnTo>
                <a:lnTo>
                  <a:pt x="29902" y="27124"/>
                </a:lnTo>
                <a:lnTo>
                  <a:pt x="28968" y="33202"/>
                </a:lnTo>
                <a:lnTo>
                  <a:pt x="28692" y="41705"/>
                </a:lnTo>
                <a:lnTo>
                  <a:pt x="27594" y="43678"/>
                </a:lnTo>
                <a:lnTo>
                  <a:pt x="25805" y="44994"/>
                </a:lnTo>
                <a:lnTo>
                  <a:pt x="23553" y="45871"/>
                </a:lnTo>
                <a:lnTo>
                  <a:pt x="22052" y="47515"/>
                </a:lnTo>
                <a:lnTo>
                  <a:pt x="20384" y="52162"/>
                </a:lnTo>
                <a:lnTo>
                  <a:pt x="19050" y="97410"/>
                </a:lnTo>
                <a:lnTo>
                  <a:pt x="19050" y="112545"/>
                </a:lnTo>
                <a:lnTo>
                  <a:pt x="17992" y="113130"/>
                </a:lnTo>
                <a:lnTo>
                  <a:pt x="10849" y="114146"/>
                </a:lnTo>
                <a:lnTo>
                  <a:pt x="10114" y="117054"/>
                </a:lnTo>
                <a:lnTo>
                  <a:pt x="9525" y="123825"/>
                </a:lnTo>
                <a:lnTo>
                  <a:pt x="34" y="133316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SMARTInkShape-Group487"/>
          <p:cNvGrpSpPr/>
          <p:nvPr/>
        </p:nvGrpSpPr>
        <p:grpSpPr>
          <a:xfrm>
            <a:off x="2752728" y="4677283"/>
            <a:ext cx="342860" cy="351918"/>
            <a:chOff x="2752728" y="4677283"/>
            <a:chExt cx="342860" cy="351918"/>
          </a:xfrm>
        </p:grpSpPr>
        <p:sp>
          <p:nvSpPr>
            <p:cNvPr id="1039" name="SMARTInkShape-2190"/>
            <p:cNvSpPr/>
            <p:nvPr>
              <p:custDataLst>
                <p:tags r:id="rId56"/>
              </p:custDataLst>
            </p:nvPr>
          </p:nvSpPr>
          <p:spPr>
            <a:xfrm>
              <a:off x="3009900" y="4677283"/>
              <a:ext cx="85688" cy="351918"/>
            </a:xfrm>
            <a:custGeom>
              <a:avLst/>
              <a:gdLst/>
              <a:ahLst/>
              <a:cxnLst/>
              <a:rect l="0" t="0" r="0" b="0"/>
              <a:pathLst>
                <a:path w="85688" h="351918">
                  <a:moveTo>
                    <a:pt x="38100" y="18542"/>
                  </a:moveTo>
                  <a:lnTo>
                    <a:pt x="38100" y="18542"/>
                  </a:lnTo>
                  <a:lnTo>
                    <a:pt x="38100" y="13486"/>
                  </a:lnTo>
                  <a:lnTo>
                    <a:pt x="40922" y="8181"/>
                  </a:lnTo>
                  <a:lnTo>
                    <a:pt x="47233" y="0"/>
                  </a:lnTo>
                  <a:lnTo>
                    <a:pt x="47509" y="4699"/>
                  </a:lnTo>
                  <a:lnTo>
                    <a:pt x="48606" y="6138"/>
                  </a:lnTo>
                  <a:lnTo>
                    <a:pt x="52647" y="7738"/>
                  </a:lnTo>
                  <a:lnTo>
                    <a:pt x="54148" y="9223"/>
                  </a:lnTo>
                  <a:lnTo>
                    <a:pt x="59379" y="19210"/>
                  </a:lnTo>
                  <a:lnTo>
                    <a:pt x="63433" y="25188"/>
                  </a:lnTo>
                  <a:lnTo>
                    <a:pt x="76291" y="69721"/>
                  </a:lnTo>
                  <a:lnTo>
                    <a:pt x="83548" y="97639"/>
                  </a:lnTo>
                  <a:lnTo>
                    <a:pt x="85438" y="142750"/>
                  </a:lnTo>
                  <a:lnTo>
                    <a:pt x="85687" y="184986"/>
                  </a:lnTo>
                  <a:lnTo>
                    <a:pt x="75359" y="228687"/>
                  </a:lnTo>
                  <a:lnTo>
                    <a:pt x="65702" y="274737"/>
                  </a:lnTo>
                  <a:lnTo>
                    <a:pt x="40828" y="322115"/>
                  </a:lnTo>
                  <a:lnTo>
                    <a:pt x="24327" y="336972"/>
                  </a:lnTo>
                  <a:lnTo>
                    <a:pt x="0" y="35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191"/>
            <p:cNvSpPr/>
            <p:nvPr>
              <p:custDataLst>
                <p:tags r:id="rId57"/>
              </p:custDataLst>
            </p:nvPr>
          </p:nvSpPr>
          <p:spPr>
            <a:xfrm>
              <a:off x="2752728" y="4781550"/>
              <a:ext cx="190498" cy="176643"/>
            </a:xfrm>
            <a:custGeom>
              <a:avLst/>
              <a:gdLst/>
              <a:ahLst/>
              <a:cxnLst/>
              <a:rect l="0" t="0" r="0" b="0"/>
              <a:pathLst>
                <a:path w="190498" h="176643">
                  <a:moveTo>
                    <a:pt x="161922" y="0"/>
                  </a:moveTo>
                  <a:lnTo>
                    <a:pt x="161922" y="0"/>
                  </a:lnTo>
                  <a:lnTo>
                    <a:pt x="161922" y="17609"/>
                  </a:lnTo>
                  <a:lnTo>
                    <a:pt x="155376" y="26370"/>
                  </a:lnTo>
                  <a:lnTo>
                    <a:pt x="153280" y="35212"/>
                  </a:lnTo>
                  <a:lnTo>
                    <a:pt x="152789" y="41403"/>
                  </a:lnTo>
                  <a:lnTo>
                    <a:pt x="149750" y="47682"/>
                  </a:lnTo>
                  <a:lnTo>
                    <a:pt x="145928" y="54000"/>
                  </a:lnTo>
                  <a:lnTo>
                    <a:pt x="144230" y="60336"/>
                  </a:lnTo>
                  <a:lnTo>
                    <a:pt x="137831" y="66680"/>
                  </a:lnTo>
                  <a:lnTo>
                    <a:pt x="130049" y="73027"/>
                  </a:lnTo>
                  <a:lnTo>
                    <a:pt x="123550" y="82550"/>
                  </a:lnTo>
                  <a:lnTo>
                    <a:pt x="77579" y="117475"/>
                  </a:lnTo>
                  <a:lnTo>
                    <a:pt x="44978" y="131116"/>
                  </a:lnTo>
                  <a:lnTo>
                    <a:pt x="39509" y="131861"/>
                  </a:lnTo>
                  <a:lnTo>
                    <a:pt x="30611" y="129866"/>
                  </a:lnTo>
                  <a:lnTo>
                    <a:pt x="23128" y="126510"/>
                  </a:lnTo>
                  <a:lnTo>
                    <a:pt x="16275" y="125019"/>
                  </a:lnTo>
                  <a:lnTo>
                    <a:pt x="14024" y="123563"/>
                  </a:lnTo>
                  <a:lnTo>
                    <a:pt x="12523" y="121533"/>
                  </a:lnTo>
                  <a:lnTo>
                    <a:pt x="11523" y="119123"/>
                  </a:lnTo>
                  <a:lnTo>
                    <a:pt x="9797" y="117514"/>
                  </a:lnTo>
                  <a:lnTo>
                    <a:pt x="5058" y="115728"/>
                  </a:lnTo>
                  <a:lnTo>
                    <a:pt x="3371" y="114194"/>
                  </a:lnTo>
                  <a:lnTo>
                    <a:pt x="1497" y="109667"/>
                  </a:lnTo>
                  <a:lnTo>
                    <a:pt x="0" y="81106"/>
                  </a:lnTo>
                  <a:lnTo>
                    <a:pt x="1058" y="79471"/>
                  </a:lnTo>
                  <a:lnTo>
                    <a:pt x="2821" y="78380"/>
                  </a:lnTo>
                  <a:lnTo>
                    <a:pt x="8198" y="76631"/>
                  </a:lnTo>
                  <a:lnTo>
                    <a:pt x="19243" y="76327"/>
                  </a:lnTo>
                  <a:lnTo>
                    <a:pt x="27247" y="79079"/>
                  </a:lnTo>
                  <a:lnTo>
                    <a:pt x="34334" y="82771"/>
                  </a:lnTo>
                  <a:lnTo>
                    <a:pt x="44273" y="85908"/>
                  </a:lnTo>
                  <a:lnTo>
                    <a:pt x="87953" y="114358"/>
                  </a:lnTo>
                  <a:lnTo>
                    <a:pt x="110162" y="130182"/>
                  </a:lnTo>
                  <a:lnTo>
                    <a:pt x="149180" y="160044"/>
                  </a:lnTo>
                  <a:lnTo>
                    <a:pt x="169874" y="169216"/>
                  </a:lnTo>
                  <a:lnTo>
                    <a:pt x="173573" y="169961"/>
                  </a:lnTo>
                  <a:lnTo>
                    <a:pt x="176040" y="171515"/>
                  </a:lnTo>
                  <a:lnTo>
                    <a:pt x="177684" y="173610"/>
                  </a:lnTo>
                  <a:lnTo>
                    <a:pt x="178779" y="176065"/>
                  </a:lnTo>
                  <a:lnTo>
                    <a:pt x="180569" y="176642"/>
                  </a:lnTo>
                  <a:lnTo>
                    <a:pt x="182819" y="175971"/>
                  </a:lnTo>
                  <a:lnTo>
                    <a:pt x="19049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2" name="SMARTInkShape-2192"/>
          <p:cNvSpPr/>
          <p:nvPr>
            <p:custDataLst>
              <p:tags r:id="rId10"/>
            </p:custDataLst>
          </p:nvPr>
        </p:nvSpPr>
        <p:spPr>
          <a:xfrm>
            <a:off x="3924311" y="4419638"/>
            <a:ext cx="133340" cy="152363"/>
          </a:xfrm>
          <a:custGeom>
            <a:avLst/>
            <a:gdLst/>
            <a:ahLst/>
            <a:cxnLst/>
            <a:rect l="0" t="0" r="0" b="0"/>
            <a:pathLst>
              <a:path w="133340" h="152363">
                <a:moveTo>
                  <a:pt x="95239" y="19012"/>
                </a:moveTo>
                <a:lnTo>
                  <a:pt x="95239" y="19012"/>
                </a:lnTo>
                <a:lnTo>
                  <a:pt x="95239" y="0"/>
                </a:lnTo>
                <a:lnTo>
                  <a:pt x="95239" y="47594"/>
                </a:lnTo>
                <a:lnTo>
                  <a:pt x="95239" y="50767"/>
                </a:lnTo>
                <a:lnTo>
                  <a:pt x="92417" y="57114"/>
                </a:lnTo>
                <a:lnTo>
                  <a:pt x="80051" y="79534"/>
                </a:lnTo>
                <a:lnTo>
                  <a:pt x="71641" y="103051"/>
                </a:lnTo>
                <a:lnTo>
                  <a:pt x="68924" y="106788"/>
                </a:lnTo>
                <a:lnTo>
                  <a:pt x="30854" y="139502"/>
                </a:lnTo>
                <a:lnTo>
                  <a:pt x="24996" y="141355"/>
                </a:lnTo>
                <a:lnTo>
                  <a:pt x="23010" y="140791"/>
                </a:lnTo>
                <a:lnTo>
                  <a:pt x="21687" y="139356"/>
                </a:lnTo>
                <a:lnTo>
                  <a:pt x="20804" y="137341"/>
                </a:lnTo>
                <a:lnTo>
                  <a:pt x="19158" y="135999"/>
                </a:lnTo>
                <a:lnTo>
                  <a:pt x="14506" y="134506"/>
                </a:lnTo>
                <a:lnTo>
                  <a:pt x="12841" y="133050"/>
                </a:lnTo>
                <a:lnTo>
                  <a:pt x="10993" y="128610"/>
                </a:lnTo>
                <a:lnTo>
                  <a:pt x="9442" y="127001"/>
                </a:lnTo>
                <a:lnTo>
                  <a:pt x="4895" y="125215"/>
                </a:lnTo>
                <a:lnTo>
                  <a:pt x="3260" y="123681"/>
                </a:lnTo>
                <a:lnTo>
                  <a:pt x="1443" y="119154"/>
                </a:lnTo>
                <a:lnTo>
                  <a:pt x="0" y="90702"/>
                </a:lnTo>
                <a:lnTo>
                  <a:pt x="1054" y="89031"/>
                </a:lnTo>
                <a:lnTo>
                  <a:pt x="2816" y="87916"/>
                </a:lnTo>
                <a:lnTo>
                  <a:pt x="9690" y="85980"/>
                </a:lnTo>
                <a:lnTo>
                  <a:pt x="17599" y="85726"/>
                </a:lnTo>
                <a:lnTo>
                  <a:pt x="26359" y="92240"/>
                </a:lnTo>
                <a:lnTo>
                  <a:pt x="35202" y="95390"/>
                </a:lnTo>
                <a:lnTo>
                  <a:pt x="57156" y="111637"/>
                </a:lnTo>
                <a:lnTo>
                  <a:pt x="63496" y="114154"/>
                </a:lnTo>
                <a:lnTo>
                  <a:pt x="69842" y="118800"/>
                </a:lnTo>
                <a:lnTo>
                  <a:pt x="73368" y="124393"/>
                </a:lnTo>
                <a:lnTo>
                  <a:pt x="74308" y="127366"/>
                </a:lnTo>
                <a:lnTo>
                  <a:pt x="75994" y="129348"/>
                </a:lnTo>
                <a:lnTo>
                  <a:pt x="104816" y="149719"/>
                </a:lnTo>
                <a:lnTo>
                  <a:pt x="120646" y="152014"/>
                </a:lnTo>
                <a:lnTo>
                  <a:pt x="133339" y="1523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SMARTInkShape-2193"/>
          <p:cNvSpPr/>
          <p:nvPr>
            <p:custDataLst>
              <p:tags r:id="rId11"/>
            </p:custDataLst>
          </p:nvPr>
        </p:nvSpPr>
        <p:spPr>
          <a:xfrm>
            <a:off x="9248775" y="4438825"/>
            <a:ext cx="628651" cy="18824"/>
          </a:xfrm>
          <a:custGeom>
            <a:avLst/>
            <a:gdLst/>
            <a:ahLst/>
            <a:cxnLst/>
            <a:rect l="0" t="0" r="0" b="0"/>
            <a:pathLst>
              <a:path w="628651" h="18824">
                <a:moveTo>
                  <a:pt x="0" y="9350"/>
                </a:moveTo>
                <a:lnTo>
                  <a:pt x="0" y="9350"/>
                </a:lnTo>
                <a:lnTo>
                  <a:pt x="9525" y="9350"/>
                </a:lnTo>
                <a:lnTo>
                  <a:pt x="14582" y="14407"/>
                </a:lnTo>
                <a:lnTo>
                  <a:pt x="19886" y="16889"/>
                </a:lnTo>
                <a:lnTo>
                  <a:pt x="60830" y="18823"/>
                </a:lnTo>
                <a:lnTo>
                  <a:pt x="76777" y="17794"/>
                </a:lnTo>
                <a:lnTo>
                  <a:pt x="120896" y="10671"/>
                </a:lnTo>
                <a:lnTo>
                  <a:pt x="156589" y="9741"/>
                </a:lnTo>
                <a:lnTo>
                  <a:pt x="204089" y="9466"/>
                </a:lnTo>
                <a:lnTo>
                  <a:pt x="237108" y="9402"/>
                </a:lnTo>
                <a:lnTo>
                  <a:pt x="271540" y="8314"/>
                </a:lnTo>
                <a:lnTo>
                  <a:pt x="311538" y="4303"/>
                </a:lnTo>
                <a:lnTo>
                  <a:pt x="351187" y="1816"/>
                </a:lnTo>
                <a:lnTo>
                  <a:pt x="389974" y="710"/>
                </a:lnTo>
                <a:lnTo>
                  <a:pt x="428380" y="218"/>
                </a:lnTo>
                <a:lnTo>
                  <a:pt x="466616" y="0"/>
                </a:lnTo>
                <a:lnTo>
                  <a:pt x="504778" y="961"/>
                </a:lnTo>
                <a:lnTo>
                  <a:pt x="542904" y="4916"/>
                </a:lnTo>
                <a:lnTo>
                  <a:pt x="578193" y="7379"/>
                </a:lnTo>
                <a:lnTo>
                  <a:pt x="628650" y="9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7" name="SMARTInkShape-Group490"/>
          <p:cNvGrpSpPr/>
          <p:nvPr/>
        </p:nvGrpSpPr>
        <p:grpSpPr>
          <a:xfrm>
            <a:off x="8820281" y="4744774"/>
            <a:ext cx="323530" cy="389154"/>
            <a:chOff x="8820281" y="4744774"/>
            <a:chExt cx="323530" cy="389154"/>
          </a:xfrm>
        </p:grpSpPr>
        <p:sp>
          <p:nvSpPr>
            <p:cNvPr id="1044" name="SMARTInkShape-2194"/>
            <p:cNvSpPr/>
            <p:nvPr>
              <p:custDataLst>
                <p:tags r:id="rId53"/>
              </p:custDataLst>
            </p:nvPr>
          </p:nvSpPr>
          <p:spPr>
            <a:xfrm>
              <a:off x="9077325" y="4744774"/>
              <a:ext cx="66486" cy="313002"/>
            </a:xfrm>
            <a:custGeom>
              <a:avLst/>
              <a:gdLst/>
              <a:ahLst/>
              <a:cxnLst/>
              <a:rect l="0" t="0" r="0" b="0"/>
              <a:pathLst>
                <a:path w="66486" h="313002">
                  <a:moveTo>
                    <a:pt x="19050" y="8201"/>
                  </a:moveTo>
                  <a:lnTo>
                    <a:pt x="19050" y="8201"/>
                  </a:lnTo>
                  <a:lnTo>
                    <a:pt x="24107" y="8201"/>
                  </a:lnTo>
                  <a:lnTo>
                    <a:pt x="25596" y="7143"/>
                  </a:lnTo>
                  <a:lnTo>
                    <a:pt x="26590" y="5379"/>
                  </a:lnTo>
                  <a:lnTo>
                    <a:pt x="28184" y="0"/>
                  </a:lnTo>
                  <a:lnTo>
                    <a:pt x="31223" y="2087"/>
                  </a:lnTo>
                  <a:lnTo>
                    <a:pt x="36741" y="6993"/>
                  </a:lnTo>
                  <a:lnTo>
                    <a:pt x="38890" y="15567"/>
                  </a:lnTo>
                  <a:lnTo>
                    <a:pt x="44567" y="25436"/>
                  </a:lnTo>
                  <a:lnTo>
                    <a:pt x="55706" y="71878"/>
                  </a:lnTo>
                  <a:lnTo>
                    <a:pt x="65225" y="118017"/>
                  </a:lnTo>
                  <a:lnTo>
                    <a:pt x="66485" y="161265"/>
                  </a:lnTo>
                  <a:lnTo>
                    <a:pt x="65592" y="207255"/>
                  </a:lnTo>
                  <a:lnTo>
                    <a:pt x="61608" y="222258"/>
                  </a:lnTo>
                  <a:lnTo>
                    <a:pt x="36084" y="267096"/>
                  </a:lnTo>
                  <a:lnTo>
                    <a:pt x="26266" y="279546"/>
                  </a:lnTo>
                  <a:lnTo>
                    <a:pt x="11664" y="295326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195"/>
            <p:cNvSpPr/>
            <p:nvPr>
              <p:custDataLst>
                <p:tags r:id="rId54"/>
              </p:custDataLst>
            </p:nvPr>
          </p:nvSpPr>
          <p:spPr>
            <a:xfrm>
              <a:off x="8915400" y="4829189"/>
              <a:ext cx="123823" cy="304739"/>
            </a:xfrm>
            <a:custGeom>
              <a:avLst/>
              <a:gdLst/>
              <a:ahLst/>
              <a:cxnLst/>
              <a:rect l="0" t="0" r="0" b="0"/>
              <a:pathLst>
                <a:path w="123823" h="304739">
                  <a:moveTo>
                    <a:pt x="47625" y="104761"/>
                  </a:moveTo>
                  <a:lnTo>
                    <a:pt x="47625" y="104761"/>
                  </a:lnTo>
                  <a:lnTo>
                    <a:pt x="42568" y="104761"/>
                  </a:lnTo>
                  <a:lnTo>
                    <a:pt x="41079" y="105819"/>
                  </a:lnTo>
                  <a:lnTo>
                    <a:pt x="40085" y="107583"/>
                  </a:lnTo>
                  <a:lnTo>
                    <a:pt x="38361" y="114462"/>
                  </a:lnTo>
                  <a:lnTo>
                    <a:pt x="37043" y="155783"/>
                  </a:lnTo>
                  <a:lnTo>
                    <a:pt x="30562" y="173676"/>
                  </a:lnTo>
                  <a:lnTo>
                    <a:pt x="28627" y="219708"/>
                  </a:lnTo>
                  <a:lnTo>
                    <a:pt x="27524" y="249839"/>
                  </a:lnTo>
                  <a:lnTo>
                    <a:pt x="16817" y="275969"/>
                  </a:lnTo>
                  <a:lnTo>
                    <a:pt x="12766" y="282454"/>
                  </a:lnTo>
                  <a:lnTo>
                    <a:pt x="10486" y="292053"/>
                  </a:lnTo>
                  <a:lnTo>
                    <a:pt x="9563" y="304228"/>
                  </a:lnTo>
                  <a:lnTo>
                    <a:pt x="1328" y="304738"/>
                  </a:lnTo>
                  <a:lnTo>
                    <a:pt x="886" y="303696"/>
                  </a:lnTo>
                  <a:lnTo>
                    <a:pt x="7" y="260128"/>
                  </a:lnTo>
                  <a:lnTo>
                    <a:pt x="0" y="218568"/>
                  </a:lnTo>
                  <a:lnTo>
                    <a:pt x="2822" y="188194"/>
                  </a:lnTo>
                  <a:lnTo>
                    <a:pt x="8644" y="143618"/>
                  </a:lnTo>
                  <a:lnTo>
                    <a:pt x="10323" y="121801"/>
                  </a:lnTo>
                  <a:lnTo>
                    <a:pt x="21268" y="76255"/>
                  </a:lnTo>
                  <a:lnTo>
                    <a:pt x="40143" y="29399"/>
                  </a:lnTo>
                  <a:lnTo>
                    <a:pt x="60445" y="6384"/>
                  </a:lnTo>
                  <a:lnTo>
                    <a:pt x="66728" y="2830"/>
                  </a:lnTo>
                  <a:lnTo>
                    <a:pt x="83847" y="153"/>
                  </a:lnTo>
                  <a:lnTo>
                    <a:pt x="98818" y="0"/>
                  </a:lnTo>
                  <a:lnTo>
                    <a:pt x="100804" y="1055"/>
                  </a:lnTo>
                  <a:lnTo>
                    <a:pt x="102127" y="2815"/>
                  </a:lnTo>
                  <a:lnTo>
                    <a:pt x="103599" y="7593"/>
                  </a:lnTo>
                  <a:lnTo>
                    <a:pt x="104760" y="41276"/>
                  </a:lnTo>
                  <a:lnTo>
                    <a:pt x="101945" y="47618"/>
                  </a:lnTo>
                  <a:lnTo>
                    <a:pt x="98227" y="53964"/>
                  </a:lnTo>
                  <a:lnTo>
                    <a:pt x="95074" y="63487"/>
                  </a:lnTo>
                  <a:lnTo>
                    <a:pt x="88965" y="73011"/>
                  </a:lnTo>
                  <a:lnTo>
                    <a:pt x="85628" y="82536"/>
                  </a:lnTo>
                  <a:lnTo>
                    <a:pt x="68428" y="102880"/>
                  </a:lnTo>
                  <a:lnTo>
                    <a:pt x="64632" y="103925"/>
                  </a:lnTo>
                  <a:lnTo>
                    <a:pt x="57188" y="104756"/>
                  </a:lnTo>
                  <a:lnTo>
                    <a:pt x="62217" y="109817"/>
                  </a:lnTo>
                  <a:lnTo>
                    <a:pt x="63704" y="110248"/>
                  </a:lnTo>
                  <a:lnTo>
                    <a:pt x="64695" y="109477"/>
                  </a:lnTo>
                  <a:lnTo>
                    <a:pt x="65355" y="107905"/>
                  </a:lnTo>
                  <a:lnTo>
                    <a:pt x="66854" y="106857"/>
                  </a:lnTo>
                  <a:lnTo>
                    <a:pt x="74020" y="105382"/>
                  </a:lnTo>
                  <a:lnTo>
                    <a:pt x="90262" y="104785"/>
                  </a:lnTo>
                  <a:lnTo>
                    <a:pt x="91924" y="105835"/>
                  </a:lnTo>
                  <a:lnTo>
                    <a:pt x="93033" y="107595"/>
                  </a:lnTo>
                  <a:lnTo>
                    <a:pt x="93772" y="109825"/>
                  </a:lnTo>
                  <a:lnTo>
                    <a:pt x="95324" y="111313"/>
                  </a:lnTo>
                  <a:lnTo>
                    <a:pt x="99868" y="112965"/>
                  </a:lnTo>
                  <a:lnTo>
                    <a:pt x="108378" y="113894"/>
                  </a:lnTo>
                  <a:lnTo>
                    <a:pt x="110352" y="115084"/>
                  </a:lnTo>
                  <a:lnTo>
                    <a:pt x="111668" y="116935"/>
                  </a:lnTo>
                  <a:lnTo>
                    <a:pt x="112545" y="119226"/>
                  </a:lnTo>
                  <a:lnTo>
                    <a:pt x="114188" y="120755"/>
                  </a:lnTo>
                  <a:lnTo>
                    <a:pt x="118836" y="122453"/>
                  </a:lnTo>
                  <a:lnTo>
                    <a:pt x="120499" y="123963"/>
                  </a:lnTo>
                  <a:lnTo>
                    <a:pt x="122347" y="128465"/>
                  </a:lnTo>
                  <a:lnTo>
                    <a:pt x="123822" y="169557"/>
                  </a:lnTo>
                  <a:lnTo>
                    <a:pt x="115624" y="179472"/>
                  </a:lnTo>
                  <a:lnTo>
                    <a:pt x="114691" y="185576"/>
                  </a:lnTo>
                  <a:lnTo>
                    <a:pt x="113502" y="187213"/>
                  </a:lnTo>
                  <a:lnTo>
                    <a:pt x="111652" y="188304"/>
                  </a:lnTo>
                  <a:lnTo>
                    <a:pt x="109360" y="189031"/>
                  </a:lnTo>
                  <a:lnTo>
                    <a:pt x="101077" y="195111"/>
                  </a:lnTo>
                  <a:lnTo>
                    <a:pt x="99134" y="195686"/>
                  </a:lnTo>
                  <a:lnTo>
                    <a:pt x="97839" y="195011"/>
                  </a:lnTo>
                  <a:lnTo>
                    <a:pt x="96976" y="193503"/>
                  </a:lnTo>
                  <a:lnTo>
                    <a:pt x="95342" y="192497"/>
                  </a:lnTo>
                  <a:lnTo>
                    <a:pt x="87201" y="190751"/>
                  </a:lnTo>
                  <a:lnTo>
                    <a:pt x="86709" y="189604"/>
                  </a:lnTo>
                  <a:lnTo>
                    <a:pt x="85725" y="171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196"/>
            <p:cNvSpPr/>
            <p:nvPr>
              <p:custDataLst>
                <p:tags r:id="rId55"/>
              </p:custDataLst>
            </p:nvPr>
          </p:nvSpPr>
          <p:spPr>
            <a:xfrm>
              <a:off x="8820281" y="4772060"/>
              <a:ext cx="76070" cy="257141"/>
            </a:xfrm>
            <a:custGeom>
              <a:avLst/>
              <a:gdLst/>
              <a:ahLst/>
              <a:cxnLst/>
              <a:rect l="0" t="0" r="0" b="0"/>
              <a:pathLst>
                <a:path w="76070" h="257141">
                  <a:moveTo>
                    <a:pt x="76069" y="19015"/>
                  </a:moveTo>
                  <a:lnTo>
                    <a:pt x="76069" y="19015"/>
                  </a:lnTo>
                  <a:lnTo>
                    <a:pt x="76069" y="0"/>
                  </a:lnTo>
                  <a:lnTo>
                    <a:pt x="76069" y="5033"/>
                  </a:lnTo>
                  <a:lnTo>
                    <a:pt x="75011" y="6518"/>
                  </a:lnTo>
                  <a:lnTo>
                    <a:pt x="73247" y="7509"/>
                  </a:lnTo>
                  <a:lnTo>
                    <a:pt x="71012" y="8169"/>
                  </a:lnTo>
                  <a:lnTo>
                    <a:pt x="69523" y="9668"/>
                  </a:lnTo>
                  <a:lnTo>
                    <a:pt x="67868" y="14155"/>
                  </a:lnTo>
                  <a:lnTo>
                    <a:pt x="66368" y="15775"/>
                  </a:lnTo>
                  <a:lnTo>
                    <a:pt x="61878" y="17575"/>
                  </a:lnTo>
                  <a:lnTo>
                    <a:pt x="60259" y="19113"/>
                  </a:lnTo>
                  <a:lnTo>
                    <a:pt x="52015" y="32009"/>
                  </a:lnTo>
                  <a:lnTo>
                    <a:pt x="44211" y="41724"/>
                  </a:lnTo>
                  <a:lnTo>
                    <a:pt x="21884" y="89167"/>
                  </a:lnTo>
                  <a:lnTo>
                    <a:pt x="13564" y="108005"/>
                  </a:lnTo>
                  <a:lnTo>
                    <a:pt x="3215" y="152568"/>
                  </a:lnTo>
                  <a:lnTo>
                    <a:pt x="0" y="198023"/>
                  </a:lnTo>
                  <a:lnTo>
                    <a:pt x="4964" y="216223"/>
                  </a:lnTo>
                  <a:lnTo>
                    <a:pt x="16123" y="233732"/>
                  </a:lnTo>
                  <a:lnTo>
                    <a:pt x="37969" y="25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" name="SMARTInkShape-2197"/>
          <p:cNvSpPr/>
          <p:nvPr>
            <p:custDataLst>
              <p:tags r:id="rId12"/>
            </p:custDataLst>
          </p:nvPr>
        </p:nvSpPr>
        <p:spPr>
          <a:xfrm>
            <a:off x="9591675" y="4534030"/>
            <a:ext cx="104738" cy="247482"/>
          </a:xfrm>
          <a:custGeom>
            <a:avLst/>
            <a:gdLst/>
            <a:ahLst/>
            <a:cxnLst/>
            <a:rect l="0" t="0" r="0" b="0"/>
            <a:pathLst>
              <a:path w="104738" h="247482">
                <a:moveTo>
                  <a:pt x="19050" y="85595"/>
                </a:moveTo>
                <a:lnTo>
                  <a:pt x="19050" y="85595"/>
                </a:lnTo>
                <a:lnTo>
                  <a:pt x="19050" y="76070"/>
                </a:lnTo>
                <a:lnTo>
                  <a:pt x="19050" y="85479"/>
                </a:lnTo>
                <a:lnTo>
                  <a:pt x="28575" y="85595"/>
                </a:lnTo>
                <a:lnTo>
                  <a:pt x="28575" y="90651"/>
                </a:lnTo>
                <a:lnTo>
                  <a:pt x="27517" y="92140"/>
                </a:lnTo>
                <a:lnTo>
                  <a:pt x="25753" y="93134"/>
                </a:lnTo>
                <a:lnTo>
                  <a:pt x="23518" y="93796"/>
                </a:lnTo>
                <a:lnTo>
                  <a:pt x="22029" y="95296"/>
                </a:lnTo>
                <a:lnTo>
                  <a:pt x="19441" y="103204"/>
                </a:lnTo>
                <a:lnTo>
                  <a:pt x="19050" y="149102"/>
                </a:lnTo>
                <a:lnTo>
                  <a:pt x="17992" y="174692"/>
                </a:lnTo>
                <a:lnTo>
                  <a:pt x="10849" y="193153"/>
                </a:lnTo>
                <a:lnTo>
                  <a:pt x="9529" y="239928"/>
                </a:lnTo>
                <a:lnTo>
                  <a:pt x="9528" y="242459"/>
                </a:lnTo>
                <a:lnTo>
                  <a:pt x="8468" y="244145"/>
                </a:lnTo>
                <a:lnTo>
                  <a:pt x="6704" y="245271"/>
                </a:lnTo>
                <a:lnTo>
                  <a:pt x="115" y="247481"/>
                </a:lnTo>
                <a:lnTo>
                  <a:pt x="0" y="201174"/>
                </a:lnTo>
                <a:lnTo>
                  <a:pt x="0" y="154071"/>
                </a:lnTo>
                <a:lnTo>
                  <a:pt x="1058" y="124286"/>
                </a:lnTo>
                <a:lnTo>
                  <a:pt x="14191" y="78958"/>
                </a:lnTo>
                <a:lnTo>
                  <a:pt x="19147" y="61393"/>
                </a:lnTo>
                <a:lnTo>
                  <a:pt x="25311" y="49966"/>
                </a:lnTo>
                <a:lnTo>
                  <a:pt x="28667" y="35762"/>
                </a:lnTo>
                <a:lnTo>
                  <a:pt x="30752" y="33323"/>
                </a:lnTo>
                <a:lnTo>
                  <a:pt x="41706" y="24352"/>
                </a:lnTo>
                <a:lnTo>
                  <a:pt x="44993" y="18512"/>
                </a:lnTo>
                <a:lnTo>
                  <a:pt x="45871" y="15473"/>
                </a:lnTo>
                <a:lnTo>
                  <a:pt x="47514" y="13447"/>
                </a:lnTo>
                <a:lnTo>
                  <a:pt x="66854" y="2093"/>
                </a:lnTo>
                <a:lnTo>
                  <a:pt x="80709" y="0"/>
                </a:lnTo>
                <a:lnTo>
                  <a:pt x="82380" y="1015"/>
                </a:lnTo>
                <a:lnTo>
                  <a:pt x="83496" y="2750"/>
                </a:lnTo>
                <a:lnTo>
                  <a:pt x="84239" y="4965"/>
                </a:lnTo>
                <a:lnTo>
                  <a:pt x="93796" y="17207"/>
                </a:lnTo>
                <a:lnTo>
                  <a:pt x="94819" y="23469"/>
                </a:lnTo>
                <a:lnTo>
                  <a:pt x="95212" y="41266"/>
                </a:lnTo>
                <a:lnTo>
                  <a:pt x="92411" y="47549"/>
                </a:lnTo>
                <a:lnTo>
                  <a:pt x="88696" y="53869"/>
                </a:lnTo>
                <a:lnTo>
                  <a:pt x="85546" y="63377"/>
                </a:lnTo>
                <a:lnTo>
                  <a:pt x="77639" y="74189"/>
                </a:lnTo>
                <a:lnTo>
                  <a:pt x="76627" y="80569"/>
                </a:lnTo>
                <a:lnTo>
                  <a:pt x="75426" y="82245"/>
                </a:lnTo>
                <a:lnTo>
                  <a:pt x="73568" y="83361"/>
                </a:lnTo>
                <a:lnTo>
                  <a:pt x="65894" y="84933"/>
                </a:lnTo>
                <a:lnTo>
                  <a:pt x="47637" y="85595"/>
                </a:lnTo>
                <a:lnTo>
                  <a:pt x="61816" y="85595"/>
                </a:lnTo>
                <a:lnTo>
                  <a:pt x="63435" y="86653"/>
                </a:lnTo>
                <a:lnTo>
                  <a:pt x="64515" y="88417"/>
                </a:lnTo>
                <a:lnTo>
                  <a:pt x="65236" y="90651"/>
                </a:lnTo>
                <a:lnTo>
                  <a:pt x="66772" y="92140"/>
                </a:lnTo>
                <a:lnTo>
                  <a:pt x="71304" y="93796"/>
                </a:lnTo>
                <a:lnTo>
                  <a:pt x="72936" y="95296"/>
                </a:lnTo>
                <a:lnTo>
                  <a:pt x="74750" y="99784"/>
                </a:lnTo>
                <a:lnTo>
                  <a:pt x="76292" y="101405"/>
                </a:lnTo>
                <a:lnTo>
                  <a:pt x="93496" y="112719"/>
                </a:lnTo>
                <a:lnTo>
                  <a:pt x="99786" y="118797"/>
                </a:lnTo>
                <a:lnTo>
                  <a:pt x="102558" y="124340"/>
                </a:lnTo>
                <a:lnTo>
                  <a:pt x="104737" y="141267"/>
                </a:lnTo>
                <a:lnTo>
                  <a:pt x="99708" y="147363"/>
                </a:lnTo>
                <a:lnTo>
                  <a:pt x="94409" y="150089"/>
                </a:lnTo>
                <a:lnTo>
                  <a:pt x="91514" y="150816"/>
                </a:lnTo>
                <a:lnTo>
                  <a:pt x="76126" y="159618"/>
                </a:lnTo>
                <a:lnTo>
                  <a:pt x="48914" y="161668"/>
                </a:lnTo>
                <a:lnTo>
                  <a:pt x="40084" y="158916"/>
                </a:lnTo>
                <a:lnTo>
                  <a:pt x="36248" y="156701"/>
                </a:lnTo>
                <a:lnTo>
                  <a:pt x="33690" y="154166"/>
                </a:lnTo>
                <a:lnTo>
                  <a:pt x="28575" y="1427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SMARTInkShape-2198"/>
          <p:cNvSpPr/>
          <p:nvPr>
            <p:custDataLst>
              <p:tags r:id="rId13"/>
            </p:custDataLst>
          </p:nvPr>
        </p:nvSpPr>
        <p:spPr>
          <a:xfrm>
            <a:off x="11678081" y="5076825"/>
            <a:ext cx="94820" cy="303311"/>
          </a:xfrm>
          <a:custGeom>
            <a:avLst/>
            <a:gdLst/>
            <a:ahLst/>
            <a:cxnLst/>
            <a:rect l="0" t="0" r="0" b="0"/>
            <a:pathLst>
              <a:path w="94820" h="303311">
                <a:moveTo>
                  <a:pt x="94819" y="19050"/>
                </a:moveTo>
                <a:lnTo>
                  <a:pt x="94819" y="19050"/>
                </a:lnTo>
                <a:lnTo>
                  <a:pt x="85685" y="9917"/>
                </a:lnTo>
                <a:lnTo>
                  <a:pt x="85329" y="1358"/>
                </a:lnTo>
                <a:lnTo>
                  <a:pt x="86375" y="907"/>
                </a:lnTo>
                <a:lnTo>
                  <a:pt x="94819" y="0"/>
                </a:lnTo>
                <a:lnTo>
                  <a:pt x="94819" y="47217"/>
                </a:lnTo>
                <a:lnTo>
                  <a:pt x="94819" y="89255"/>
                </a:lnTo>
                <a:lnTo>
                  <a:pt x="94819" y="133371"/>
                </a:lnTo>
                <a:lnTo>
                  <a:pt x="91995" y="155228"/>
                </a:lnTo>
                <a:lnTo>
                  <a:pt x="85882" y="199437"/>
                </a:lnTo>
                <a:lnTo>
                  <a:pt x="84496" y="212463"/>
                </a:lnTo>
                <a:lnTo>
                  <a:pt x="72070" y="244441"/>
                </a:lnTo>
                <a:lnTo>
                  <a:pt x="56651" y="265859"/>
                </a:lnTo>
                <a:lnTo>
                  <a:pt x="51398" y="272676"/>
                </a:lnTo>
                <a:lnTo>
                  <a:pt x="45203" y="285677"/>
                </a:lnTo>
                <a:lnTo>
                  <a:pt x="42691" y="288877"/>
                </a:lnTo>
                <a:lnTo>
                  <a:pt x="37078" y="292431"/>
                </a:lnTo>
                <a:lnTo>
                  <a:pt x="31056" y="295069"/>
                </a:lnTo>
                <a:lnTo>
                  <a:pt x="20465" y="303310"/>
                </a:lnTo>
                <a:lnTo>
                  <a:pt x="18793" y="302749"/>
                </a:lnTo>
                <a:lnTo>
                  <a:pt x="14110" y="299301"/>
                </a:lnTo>
                <a:lnTo>
                  <a:pt x="11323" y="294243"/>
                </a:lnTo>
                <a:lnTo>
                  <a:pt x="10580" y="291413"/>
                </a:lnTo>
                <a:lnTo>
                  <a:pt x="1749" y="276134"/>
                </a:lnTo>
                <a:lnTo>
                  <a:pt x="0" y="258451"/>
                </a:lnTo>
                <a:lnTo>
                  <a:pt x="2583" y="249628"/>
                </a:lnTo>
                <a:lnTo>
                  <a:pt x="6200" y="242179"/>
                </a:lnTo>
                <a:lnTo>
                  <a:pt x="18619" y="209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SMARTInkShape-2199"/>
          <p:cNvSpPr/>
          <p:nvPr>
            <p:custDataLst>
              <p:tags r:id="rId14"/>
            </p:custDataLst>
          </p:nvPr>
        </p:nvSpPr>
        <p:spPr>
          <a:xfrm>
            <a:off x="8724900" y="5848350"/>
            <a:ext cx="2951092" cy="171451"/>
          </a:xfrm>
          <a:custGeom>
            <a:avLst/>
            <a:gdLst/>
            <a:ahLst/>
            <a:cxnLst/>
            <a:rect l="0" t="0" r="0" b="0"/>
            <a:pathLst>
              <a:path w="2951092" h="171451">
                <a:moveTo>
                  <a:pt x="0" y="0"/>
                </a:moveTo>
                <a:lnTo>
                  <a:pt x="0" y="0"/>
                </a:lnTo>
                <a:lnTo>
                  <a:pt x="44267" y="7539"/>
                </a:lnTo>
                <a:lnTo>
                  <a:pt x="87552" y="11759"/>
                </a:lnTo>
                <a:lnTo>
                  <a:pt x="133892" y="16890"/>
                </a:lnTo>
                <a:lnTo>
                  <a:pt x="181134" y="21232"/>
                </a:lnTo>
                <a:lnTo>
                  <a:pt x="213854" y="25312"/>
                </a:lnTo>
                <a:lnTo>
                  <a:pt x="249563" y="27124"/>
                </a:lnTo>
                <a:lnTo>
                  <a:pt x="289422" y="30753"/>
                </a:lnTo>
                <a:lnTo>
                  <a:pt x="331832" y="34835"/>
                </a:lnTo>
                <a:lnTo>
                  <a:pt x="375375" y="36649"/>
                </a:lnTo>
                <a:lnTo>
                  <a:pt x="422244" y="37455"/>
                </a:lnTo>
                <a:lnTo>
                  <a:pt x="446596" y="37670"/>
                </a:lnTo>
                <a:lnTo>
                  <a:pt x="493409" y="40731"/>
                </a:lnTo>
                <a:lnTo>
                  <a:pt x="541027" y="44560"/>
                </a:lnTo>
                <a:lnTo>
                  <a:pt x="567060" y="45582"/>
                </a:lnTo>
                <a:lnTo>
                  <a:pt x="593940" y="46263"/>
                </a:lnTo>
                <a:lnTo>
                  <a:pt x="621385" y="46718"/>
                </a:lnTo>
                <a:lnTo>
                  <a:pt x="649207" y="47020"/>
                </a:lnTo>
                <a:lnTo>
                  <a:pt x="677280" y="47221"/>
                </a:lnTo>
                <a:lnTo>
                  <a:pt x="706578" y="47356"/>
                </a:lnTo>
                <a:lnTo>
                  <a:pt x="736694" y="47446"/>
                </a:lnTo>
                <a:lnTo>
                  <a:pt x="767355" y="47505"/>
                </a:lnTo>
                <a:lnTo>
                  <a:pt x="797320" y="48603"/>
                </a:lnTo>
                <a:lnTo>
                  <a:pt x="826822" y="50394"/>
                </a:lnTo>
                <a:lnTo>
                  <a:pt x="856015" y="52646"/>
                </a:lnTo>
                <a:lnTo>
                  <a:pt x="886061" y="54147"/>
                </a:lnTo>
                <a:lnTo>
                  <a:pt x="916674" y="55149"/>
                </a:lnTo>
                <a:lnTo>
                  <a:pt x="947666" y="55816"/>
                </a:lnTo>
                <a:lnTo>
                  <a:pt x="978911" y="56261"/>
                </a:lnTo>
                <a:lnTo>
                  <a:pt x="1010324" y="56557"/>
                </a:lnTo>
                <a:lnTo>
                  <a:pt x="1041850" y="56755"/>
                </a:lnTo>
                <a:lnTo>
                  <a:pt x="1075565" y="57945"/>
                </a:lnTo>
                <a:lnTo>
                  <a:pt x="1110745" y="59796"/>
                </a:lnTo>
                <a:lnTo>
                  <a:pt x="1146897" y="62089"/>
                </a:lnTo>
                <a:lnTo>
                  <a:pt x="1181581" y="63618"/>
                </a:lnTo>
                <a:lnTo>
                  <a:pt x="1215289" y="64637"/>
                </a:lnTo>
                <a:lnTo>
                  <a:pt x="1248342" y="65317"/>
                </a:lnTo>
                <a:lnTo>
                  <a:pt x="1280961" y="66827"/>
                </a:lnTo>
                <a:lnTo>
                  <a:pt x="1313293" y="68893"/>
                </a:lnTo>
                <a:lnTo>
                  <a:pt x="1345427" y="71329"/>
                </a:lnTo>
                <a:lnTo>
                  <a:pt x="1378493" y="72953"/>
                </a:lnTo>
                <a:lnTo>
                  <a:pt x="1412178" y="74035"/>
                </a:lnTo>
                <a:lnTo>
                  <a:pt x="1446278" y="74757"/>
                </a:lnTo>
                <a:lnTo>
                  <a:pt x="1479594" y="76296"/>
                </a:lnTo>
                <a:lnTo>
                  <a:pt x="1512388" y="78380"/>
                </a:lnTo>
                <a:lnTo>
                  <a:pt x="1544834" y="80829"/>
                </a:lnTo>
                <a:lnTo>
                  <a:pt x="1579163" y="82460"/>
                </a:lnTo>
                <a:lnTo>
                  <a:pt x="1614751" y="83550"/>
                </a:lnTo>
                <a:lnTo>
                  <a:pt x="1651176" y="84274"/>
                </a:lnTo>
                <a:lnTo>
                  <a:pt x="1686043" y="85816"/>
                </a:lnTo>
                <a:lnTo>
                  <a:pt x="1719870" y="87902"/>
                </a:lnTo>
                <a:lnTo>
                  <a:pt x="1753005" y="90351"/>
                </a:lnTo>
                <a:lnTo>
                  <a:pt x="1787796" y="91984"/>
                </a:lnTo>
                <a:lnTo>
                  <a:pt x="1823688" y="93073"/>
                </a:lnTo>
                <a:lnTo>
                  <a:pt x="1860317" y="93799"/>
                </a:lnTo>
                <a:lnTo>
                  <a:pt x="1895319" y="95341"/>
                </a:lnTo>
                <a:lnTo>
                  <a:pt x="1929238" y="97427"/>
                </a:lnTo>
                <a:lnTo>
                  <a:pt x="1962433" y="99876"/>
                </a:lnTo>
                <a:lnTo>
                  <a:pt x="1995149" y="101509"/>
                </a:lnTo>
                <a:lnTo>
                  <a:pt x="2027541" y="102598"/>
                </a:lnTo>
                <a:lnTo>
                  <a:pt x="2059717" y="103324"/>
                </a:lnTo>
                <a:lnTo>
                  <a:pt x="2092812" y="104866"/>
                </a:lnTo>
                <a:lnTo>
                  <a:pt x="2126516" y="106952"/>
                </a:lnTo>
                <a:lnTo>
                  <a:pt x="2160628" y="109401"/>
                </a:lnTo>
                <a:lnTo>
                  <a:pt x="2192893" y="112092"/>
                </a:lnTo>
                <a:lnTo>
                  <a:pt x="2223929" y="114945"/>
                </a:lnTo>
                <a:lnTo>
                  <a:pt x="2254144" y="117905"/>
                </a:lnTo>
                <a:lnTo>
                  <a:pt x="2283813" y="119878"/>
                </a:lnTo>
                <a:lnTo>
                  <a:pt x="2313118" y="121194"/>
                </a:lnTo>
                <a:lnTo>
                  <a:pt x="2342179" y="122071"/>
                </a:lnTo>
                <a:lnTo>
                  <a:pt x="2370020" y="123715"/>
                </a:lnTo>
                <a:lnTo>
                  <a:pt x="2397047" y="125868"/>
                </a:lnTo>
                <a:lnTo>
                  <a:pt x="2423532" y="128361"/>
                </a:lnTo>
                <a:lnTo>
                  <a:pt x="2449654" y="131082"/>
                </a:lnTo>
                <a:lnTo>
                  <a:pt x="2475536" y="133955"/>
                </a:lnTo>
                <a:lnTo>
                  <a:pt x="2501257" y="136929"/>
                </a:lnTo>
                <a:lnTo>
                  <a:pt x="2546769" y="140232"/>
                </a:lnTo>
                <a:lnTo>
                  <a:pt x="2589223" y="142759"/>
                </a:lnTo>
                <a:lnTo>
                  <a:pt x="2632786" y="147410"/>
                </a:lnTo>
                <a:lnTo>
                  <a:pt x="2674017" y="153005"/>
                </a:lnTo>
                <a:lnTo>
                  <a:pt x="2711395" y="157961"/>
                </a:lnTo>
                <a:lnTo>
                  <a:pt x="2757293" y="161808"/>
                </a:lnTo>
                <a:lnTo>
                  <a:pt x="2802880" y="168122"/>
                </a:lnTo>
                <a:lnTo>
                  <a:pt x="2842610" y="170464"/>
                </a:lnTo>
                <a:lnTo>
                  <a:pt x="2889837" y="171320"/>
                </a:lnTo>
                <a:lnTo>
                  <a:pt x="2934608" y="171442"/>
                </a:lnTo>
                <a:lnTo>
                  <a:pt x="2947147" y="171450"/>
                </a:lnTo>
                <a:lnTo>
                  <a:pt x="2949014" y="170391"/>
                </a:lnTo>
                <a:lnTo>
                  <a:pt x="2950260" y="168628"/>
                </a:lnTo>
                <a:lnTo>
                  <a:pt x="2951091" y="166394"/>
                </a:lnTo>
                <a:lnTo>
                  <a:pt x="2950585" y="164905"/>
                </a:lnTo>
                <a:lnTo>
                  <a:pt x="2949193" y="163911"/>
                </a:lnTo>
                <a:lnTo>
                  <a:pt x="2947202" y="163249"/>
                </a:lnTo>
                <a:lnTo>
                  <a:pt x="2945876" y="161749"/>
                </a:lnTo>
                <a:lnTo>
                  <a:pt x="2940927" y="151738"/>
                </a:lnTo>
                <a:lnTo>
                  <a:pt x="2934795" y="145757"/>
                </a:lnTo>
                <a:lnTo>
                  <a:pt x="2925014" y="139569"/>
                </a:lnTo>
                <a:lnTo>
                  <a:pt x="2883989" y="128840"/>
                </a:lnTo>
                <a:lnTo>
                  <a:pt x="2846505" y="117211"/>
                </a:lnTo>
                <a:lnTo>
                  <a:pt x="2799432" y="104723"/>
                </a:lnTo>
                <a:lnTo>
                  <a:pt x="2761978" y="98057"/>
                </a:lnTo>
                <a:lnTo>
                  <a:pt x="2721247" y="93259"/>
                </a:lnTo>
                <a:lnTo>
                  <a:pt x="2675665" y="85136"/>
                </a:lnTo>
                <a:lnTo>
                  <a:pt x="2628643" y="76025"/>
                </a:lnTo>
                <a:lnTo>
                  <a:pt x="2595978" y="70831"/>
                </a:lnTo>
                <a:lnTo>
                  <a:pt x="2560293" y="68522"/>
                </a:lnTo>
                <a:lnTo>
                  <a:pt x="2523266" y="64674"/>
                </a:lnTo>
                <a:lnTo>
                  <a:pt x="2485643" y="60494"/>
                </a:lnTo>
                <a:lnTo>
                  <a:pt x="2447755" y="58636"/>
                </a:lnTo>
                <a:lnTo>
                  <a:pt x="2406927" y="54988"/>
                </a:lnTo>
                <a:lnTo>
                  <a:pt x="2364087" y="50898"/>
                </a:lnTo>
                <a:lnTo>
                  <a:pt x="2320352" y="49080"/>
                </a:lnTo>
                <a:lnTo>
                  <a:pt x="2276218" y="48272"/>
                </a:lnTo>
                <a:lnTo>
                  <a:pt x="2231911" y="47913"/>
                </a:lnTo>
                <a:lnTo>
                  <a:pt x="2187525" y="47753"/>
                </a:lnTo>
                <a:lnTo>
                  <a:pt x="2140281" y="47682"/>
                </a:lnTo>
                <a:lnTo>
                  <a:pt x="2115830" y="47663"/>
                </a:lnTo>
                <a:lnTo>
                  <a:pt x="2091061" y="46592"/>
                </a:lnTo>
                <a:lnTo>
                  <a:pt x="2066084" y="44820"/>
                </a:lnTo>
                <a:lnTo>
                  <a:pt x="2040964" y="42580"/>
                </a:lnTo>
                <a:lnTo>
                  <a:pt x="2016808" y="41086"/>
                </a:lnTo>
                <a:lnTo>
                  <a:pt x="1970215" y="39427"/>
                </a:lnTo>
                <a:lnTo>
                  <a:pt x="1946359" y="38985"/>
                </a:lnTo>
                <a:lnTo>
                  <a:pt x="1921989" y="38689"/>
                </a:lnTo>
                <a:lnTo>
                  <a:pt x="1897277" y="38493"/>
                </a:lnTo>
                <a:lnTo>
                  <a:pt x="1872335" y="38362"/>
                </a:lnTo>
                <a:lnTo>
                  <a:pt x="1847240" y="38275"/>
                </a:lnTo>
                <a:lnTo>
                  <a:pt x="1822044" y="38216"/>
                </a:lnTo>
                <a:lnTo>
                  <a:pt x="1796779" y="38178"/>
                </a:lnTo>
                <a:lnTo>
                  <a:pt x="1771468" y="38152"/>
                </a:lnTo>
                <a:lnTo>
                  <a:pt x="1746129" y="38134"/>
                </a:lnTo>
                <a:lnTo>
                  <a:pt x="1719711" y="38123"/>
                </a:lnTo>
                <a:lnTo>
                  <a:pt x="1692573" y="38117"/>
                </a:lnTo>
                <a:lnTo>
                  <a:pt x="1664958" y="38110"/>
                </a:lnTo>
                <a:lnTo>
                  <a:pt x="1638079" y="38107"/>
                </a:lnTo>
                <a:lnTo>
                  <a:pt x="1611695" y="38105"/>
                </a:lnTo>
                <a:lnTo>
                  <a:pt x="1585637" y="38103"/>
                </a:lnTo>
                <a:lnTo>
                  <a:pt x="1558742" y="38102"/>
                </a:lnTo>
                <a:lnTo>
                  <a:pt x="1531286" y="38101"/>
                </a:lnTo>
                <a:lnTo>
                  <a:pt x="1503458" y="38100"/>
                </a:lnTo>
                <a:lnTo>
                  <a:pt x="1476439" y="38100"/>
                </a:lnTo>
                <a:lnTo>
                  <a:pt x="1449959" y="38100"/>
                </a:lnTo>
                <a:lnTo>
                  <a:pt x="1423839" y="38100"/>
                </a:lnTo>
                <a:lnTo>
                  <a:pt x="1396901" y="38100"/>
                </a:lnTo>
                <a:lnTo>
                  <a:pt x="1369417" y="38100"/>
                </a:lnTo>
                <a:lnTo>
                  <a:pt x="1341570" y="38100"/>
                </a:lnTo>
                <a:lnTo>
                  <a:pt x="1314539" y="38100"/>
                </a:lnTo>
                <a:lnTo>
                  <a:pt x="1288051" y="38100"/>
                </a:lnTo>
                <a:lnTo>
                  <a:pt x="1261925" y="38100"/>
                </a:lnTo>
                <a:lnTo>
                  <a:pt x="1234983" y="38100"/>
                </a:lnTo>
                <a:lnTo>
                  <a:pt x="1207498" y="38100"/>
                </a:lnTo>
                <a:lnTo>
                  <a:pt x="1179648" y="38100"/>
                </a:lnTo>
                <a:lnTo>
                  <a:pt x="1152615" y="37042"/>
                </a:lnTo>
                <a:lnTo>
                  <a:pt x="1126127" y="35278"/>
                </a:lnTo>
                <a:lnTo>
                  <a:pt x="1100001" y="33044"/>
                </a:lnTo>
                <a:lnTo>
                  <a:pt x="1074117" y="31555"/>
                </a:lnTo>
                <a:lnTo>
                  <a:pt x="1048395" y="30561"/>
                </a:lnTo>
                <a:lnTo>
                  <a:pt x="1022780" y="29899"/>
                </a:lnTo>
                <a:lnTo>
                  <a:pt x="997238" y="29458"/>
                </a:lnTo>
                <a:lnTo>
                  <a:pt x="971740" y="29163"/>
                </a:lnTo>
                <a:lnTo>
                  <a:pt x="946278" y="28968"/>
                </a:lnTo>
                <a:lnTo>
                  <a:pt x="920834" y="28837"/>
                </a:lnTo>
                <a:lnTo>
                  <a:pt x="895408" y="28750"/>
                </a:lnTo>
                <a:lnTo>
                  <a:pt x="869988" y="28691"/>
                </a:lnTo>
                <a:lnTo>
                  <a:pt x="845633" y="28653"/>
                </a:lnTo>
                <a:lnTo>
                  <a:pt x="798817" y="28609"/>
                </a:lnTo>
                <a:lnTo>
                  <a:pt x="753316" y="28592"/>
                </a:lnTo>
                <a:lnTo>
                  <a:pt x="708399" y="28582"/>
                </a:lnTo>
                <a:lnTo>
                  <a:pt x="663740" y="28578"/>
                </a:lnTo>
                <a:lnTo>
                  <a:pt x="622021" y="28576"/>
                </a:lnTo>
                <a:lnTo>
                  <a:pt x="582312" y="28575"/>
                </a:lnTo>
                <a:lnTo>
                  <a:pt x="543498" y="28575"/>
                </a:lnTo>
                <a:lnTo>
                  <a:pt x="507903" y="28575"/>
                </a:lnTo>
                <a:lnTo>
                  <a:pt x="473384" y="28575"/>
                </a:lnTo>
                <a:lnTo>
                  <a:pt x="436876" y="28575"/>
                </a:lnTo>
                <a:lnTo>
                  <a:pt x="390736" y="28575"/>
                </a:lnTo>
                <a:lnTo>
                  <a:pt x="350252" y="28575"/>
                </a:lnTo>
                <a:lnTo>
                  <a:pt x="311447" y="28575"/>
                </a:lnTo>
                <a:lnTo>
                  <a:pt x="269072" y="28575"/>
                </a:lnTo>
                <a:lnTo>
                  <a:pt x="222765" y="28575"/>
                </a:lnTo>
                <a:lnTo>
                  <a:pt x="211499" y="28575"/>
                </a:lnTo>
                <a:lnTo>
                  <a:pt x="215184" y="28575"/>
                </a:lnTo>
                <a:lnTo>
                  <a:pt x="220167" y="31397"/>
                </a:lnTo>
                <a:lnTo>
                  <a:pt x="222979" y="33631"/>
                </a:lnTo>
                <a:lnTo>
                  <a:pt x="231746" y="36114"/>
                </a:lnTo>
                <a:lnTo>
                  <a:pt x="278291" y="37984"/>
                </a:lnTo>
                <a:lnTo>
                  <a:pt x="32385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SMARTInkShape-2200"/>
          <p:cNvSpPr/>
          <p:nvPr>
            <p:custDataLst>
              <p:tags r:id="rId15"/>
            </p:custDataLst>
          </p:nvPr>
        </p:nvSpPr>
        <p:spPr>
          <a:xfrm>
            <a:off x="2143125" y="5543550"/>
            <a:ext cx="4523319" cy="171451"/>
          </a:xfrm>
          <a:custGeom>
            <a:avLst/>
            <a:gdLst/>
            <a:ahLst/>
            <a:cxnLst/>
            <a:rect l="0" t="0" r="0" b="0"/>
            <a:pathLst>
              <a:path w="4523319" h="171451">
                <a:moveTo>
                  <a:pt x="0" y="0"/>
                </a:moveTo>
                <a:lnTo>
                  <a:pt x="0" y="0"/>
                </a:lnTo>
                <a:lnTo>
                  <a:pt x="41757" y="0"/>
                </a:lnTo>
                <a:lnTo>
                  <a:pt x="87022" y="0"/>
                </a:lnTo>
                <a:lnTo>
                  <a:pt x="126903" y="0"/>
                </a:lnTo>
                <a:lnTo>
                  <a:pt x="165659" y="2822"/>
                </a:lnTo>
                <a:lnTo>
                  <a:pt x="196393" y="6545"/>
                </a:lnTo>
                <a:lnTo>
                  <a:pt x="231219" y="8201"/>
                </a:lnTo>
                <a:lnTo>
                  <a:pt x="267864" y="8937"/>
                </a:lnTo>
                <a:lnTo>
                  <a:pt x="305317" y="9263"/>
                </a:lnTo>
                <a:lnTo>
                  <a:pt x="343130" y="9409"/>
                </a:lnTo>
                <a:lnTo>
                  <a:pt x="386747" y="12296"/>
                </a:lnTo>
                <a:lnTo>
                  <a:pt x="433295" y="16049"/>
                </a:lnTo>
                <a:lnTo>
                  <a:pt x="478679" y="17716"/>
                </a:lnTo>
                <a:lnTo>
                  <a:pt x="503269" y="18161"/>
                </a:lnTo>
                <a:lnTo>
                  <a:pt x="529188" y="18457"/>
                </a:lnTo>
                <a:lnTo>
                  <a:pt x="555992" y="18655"/>
                </a:lnTo>
                <a:lnTo>
                  <a:pt x="583386" y="18786"/>
                </a:lnTo>
                <a:lnTo>
                  <a:pt x="611174" y="18874"/>
                </a:lnTo>
                <a:lnTo>
                  <a:pt x="639224" y="18933"/>
                </a:lnTo>
                <a:lnTo>
                  <a:pt x="668508" y="20030"/>
                </a:lnTo>
                <a:lnTo>
                  <a:pt x="698614" y="21820"/>
                </a:lnTo>
                <a:lnTo>
                  <a:pt x="729267" y="24072"/>
                </a:lnTo>
                <a:lnTo>
                  <a:pt x="761345" y="25572"/>
                </a:lnTo>
                <a:lnTo>
                  <a:pt x="794372" y="26574"/>
                </a:lnTo>
                <a:lnTo>
                  <a:pt x="828031" y="27241"/>
                </a:lnTo>
                <a:lnTo>
                  <a:pt x="862112" y="27686"/>
                </a:lnTo>
                <a:lnTo>
                  <a:pt x="896475" y="27982"/>
                </a:lnTo>
                <a:lnTo>
                  <a:pt x="931025" y="28180"/>
                </a:lnTo>
                <a:lnTo>
                  <a:pt x="965700" y="29370"/>
                </a:lnTo>
                <a:lnTo>
                  <a:pt x="1000458" y="31221"/>
                </a:lnTo>
                <a:lnTo>
                  <a:pt x="1035272" y="33514"/>
                </a:lnTo>
                <a:lnTo>
                  <a:pt x="1072239" y="35043"/>
                </a:lnTo>
                <a:lnTo>
                  <a:pt x="1110643" y="36062"/>
                </a:lnTo>
                <a:lnTo>
                  <a:pt x="1150004" y="36742"/>
                </a:lnTo>
                <a:lnTo>
                  <a:pt x="1188944" y="37193"/>
                </a:lnTo>
                <a:lnTo>
                  <a:pt x="1227605" y="37497"/>
                </a:lnTo>
                <a:lnTo>
                  <a:pt x="1266078" y="37698"/>
                </a:lnTo>
                <a:lnTo>
                  <a:pt x="1304427" y="37832"/>
                </a:lnTo>
                <a:lnTo>
                  <a:pt x="1342693" y="37921"/>
                </a:lnTo>
                <a:lnTo>
                  <a:pt x="1380904" y="37981"/>
                </a:lnTo>
                <a:lnTo>
                  <a:pt x="1421194" y="39079"/>
                </a:lnTo>
                <a:lnTo>
                  <a:pt x="1462871" y="40870"/>
                </a:lnTo>
                <a:lnTo>
                  <a:pt x="1505472" y="43122"/>
                </a:lnTo>
                <a:lnTo>
                  <a:pt x="1547632" y="44622"/>
                </a:lnTo>
                <a:lnTo>
                  <a:pt x="1589496" y="45624"/>
                </a:lnTo>
                <a:lnTo>
                  <a:pt x="1631164" y="46291"/>
                </a:lnTo>
                <a:lnTo>
                  <a:pt x="1672701" y="46736"/>
                </a:lnTo>
                <a:lnTo>
                  <a:pt x="1714151" y="47032"/>
                </a:lnTo>
                <a:lnTo>
                  <a:pt x="1755542" y="47230"/>
                </a:lnTo>
                <a:lnTo>
                  <a:pt x="1796895" y="48420"/>
                </a:lnTo>
                <a:lnTo>
                  <a:pt x="1838222" y="50271"/>
                </a:lnTo>
                <a:lnTo>
                  <a:pt x="1879531" y="52564"/>
                </a:lnTo>
                <a:lnTo>
                  <a:pt x="1922946" y="54093"/>
                </a:lnTo>
                <a:lnTo>
                  <a:pt x="1967764" y="55112"/>
                </a:lnTo>
                <a:lnTo>
                  <a:pt x="2013518" y="55792"/>
                </a:lnTo>
                <a:lnTo>
                  <a:pt x="2057779" y="57302"/>
                </a:lnTo>
                <a:lnTo>
                  <a:pt x="2101044" y="59368"/>
                </a:lnTo>
                <a:lnTo>
                  <a:pt x="2143646" y="61804"/>
                </a:lnTo>
                <a:lnTo>
                  <a:pt x="2186864" y="63428"/>
                </a:lnTo>
                <a:lnTo>
                  <a:pt x="2230493" y="64510"/>
                </a:lnTo>
                <a:lnTo>
                  <a:pt x="2274395" y="65232"/>
                </a:lnTo>
                <a:lnTo>
                  <a:pt x="2319539" y="66771"/>
                </a:lnTo>
                <a:lnTo>
                  <a:pt x="2365509" y="68855"/>
                </a:lnTo>
                <a:lnTo>
                  <a:pt x="2412031" y="71304"/>
                </a:lnTo>
                <a:lnTo>
                  <a:pt x="2457862" y="72935"/>
                </a:lnTo>
                <a:lnTo>
                  <a:pt x="2503233" y="74025"/>
                </a:lnTo>
                <a:lnTo>
                  <a:pt x="2548297" y="74749"/>
                </a:lnTo>
                <a:lnTo>
                  <a:pt x="2594215" y="76291"/>
                </a:lnTo>
                <a:lnTo>
                  <a:pt x="2640701" y="78377"/>
                </a:lnTo>
                <a:lnTo>
                  <a:pt x="2687568" y="80826"/>
                </a:lnTo>
                <a:lnTo>
                  <a:pt x="2733628" y="82459"/>
                </a:lnTo>
                <a:lnTo>
                  <a:pt x="2779152" y="83548"/>
                </a:lnTo>
                <a:lnTo>
                  <a:pt x="2824319" y="84274"/>
                </a:lnTo>
                <a:lnTo>
                  <a:pt x="2870304" y="84758"/>
                </a:lnTo>
                <a:lnTo>
                  <a:pt x="2916836" y="85080"/>
                </a:lnTo>
                <a:lnTo>
                  <a:pt x="2963732" y="85295"/>
                </a:lnTo>
                <a:lnTo>
                  <a:pt x="3009813" y="86497"/>
                </a:lnTo>
                <a:lnTo>
                  <a:pt x="3055350" y="88356"/>
                </a:lnTo>
                <a:lnTo>
                  <a:pt x="3100526" y="90655"/>
                </a:lnTo>
                <a:lnTo>
                  <a:pt x="3145459" y="92185"/>
                </a:lnTo>
                <a:lnTo>
                  <a:pt x="3190231" y="93207"/>
                </a:lnTo>
                <a:lnTo>
                  <a:pt x="3234896" y="93888"/>
                </a:lnTo>
                <a:lnTo>
                  <a:pt x="3278431" y="95400"/>
                </a:lnTo>
                <a:lnTo>
                  <a:pt x="3321212" y="97467"/>
                </a:lnTo>
                <a:lnTo>
                  <a:pt x="3363491" y="99903"/>
                </a:lnTo>
                <a:lnTo>
                  <a:pt x="3405437" y="101527"/>
                </a:lnTo>
                <a:lnTo>
                  <a:pt x="3447157" y="102609"/>
                </a:lnTo>
                <a:lnTo>
                  <a:pt x="3488730" y="103331"/>
                </a:lnTo>
                <a:lnTo>
                  <a:pt x="3528087" y="103812"/>
                </a:lnTo>
                <a:lnTo>
                  <a:pt x="3565966" y="104133"/>
                </a:lnTo>
                <a:lnTo>
                  <a:pt x="3602860" y="104347"/>
                </a:lnTo>
                <a:lnTo>
                  <a:pt x="3639098" y="105548"/>
                </a:lnTo>
                <a:lnTo>
                  <a:pt x="3674899" y="107407"/>
                </a:lnTo>
                <a:lnTo>
                  <a:pt x="3710408" y="109705"/>
                </a:lnTo>
                <a:lnTo>
                  <a:pt x="3745723" y="111238"/>
                </a:lnTo>
                <a:lnTo>
                  <a:pt x="3780906" y="112258"/>
                </a:lnTo>
                <a:lnTo>
                  <a:pt x="3816004" y="112938"/>
                </a:lnTo>
                <a:lnTo>
                  <a:pt x="3849986" y="113393"/>
                </a:lnTo>
                <a:lnTo>
                  <a:pt x="3883224" y="113695"/>
                </a:lnTo>
                <a:lnTo>
                  <a:pt x="3915966" y="113896"/>
                </a:lnTo>
                <a:lnTo>
                  <a:pt x="3946260" y="114031"/>
                </a:lnTo>
                <a:lnTo>
                  <a:pt x="3974924" y="114121"/>
                </a:lnTo>
                <a:lnTo>
                  <a:pt x="4002499" y="114180"/>
                </a:lnTo>
                <a:lnTo>
                  <a:pt x="4030407" y="114221"/>
                </a:lnTo>
                <a:lnTo>
                  <a:pt x="4058539" y="114246"/>
                </a:lnTo>
                <a:lnTo>
                  <a:pt x="4086817" y="114264"/>
                </a:lnTo>
                <a:lnTo>
                  <a:pt x="4114136" y="114276"/>
                </a:lnTo>
                <a:lnTo>
                  <a:pt x="4140816" y="114283"/>
                </a:lnTo>
                <a:lnTo>
                  <a:pt x="4167069" y="114289"/>
                </a:lnTo>
                <a:lnTo>
                  <a:pt x="4191980" y="115351"/>
                </a:lnTo>
                <a:lnTo>
                  <a:pt x="4239414" y="119353"/>
                </a:lnTo>
                <a:lnTo>
                  <a:pt x="4282367" y="121838"/>
                </a:lnTo>
                <a:lnTo>
                  <a:pt x="4321567" y="122942"/>
                </a:lnTo>
                <a:lnTo>
                  <a:pt x="4356627" y="123432"/>
                </a:lnTo>
                <a:lnTo>
                  <a:pt x="4389848" y="123650"/>
                </a:lnTo>
                <a:lnTo>
                  <a:pt x="4432657" y="123773"/>
                </a:lnTo>
                <a:lnTo>
                  <a:pt x="4475566" y="123815"/>
                </a:lnTo>
                <a:lnTo>
                  <a:pt x="4522790" y="123825"/>
                </a:lnTo>
                <a:lnTo>
                  <a:pt x="4523318" y="123825"/>
                </a:lnTo>
                <a:lnTo>
                  <a:pt x="4519006" y="123825"/>
                </a:lnTo>
                <a:lnTo>
                  <a:pt x="4513875" y="121003"/>
                </a:lnTo>
                <a:lnTo>
                  <a:pt x="4511025" y="118769"/>
                </a:lnTo>
                <a:lnTo>
                  <a:pt x="4502214" y="116286"/>
                </a:lnTo>
                <a:lnTo>
                  <a:pt x="4456591" y="114475"/>
                </a:lnTo>
                <a:lnTo>
                  <a:pt x="4409268" y="114334"/>
                </a:lnTo>
                <a:lnTo>
                  <a:pt x="4364445" y="114310"/>
                </a:lnTo>
                <a:lnTo>
                  <a:pt x="4330528" y="114305"/>
                </a:lnTo>
                <a:lnTo>
                  <a:pt x="4293228" y="114302"/>
                </a:lnTo>
                <a:lnTo>
                  <a:pt x="4251958" y="114300"/>
                </a:lnTo>
                <a:lnTo>
                  <a:pt x="4208920" y="114300"/>
                </a:lnTo>
                <a:lnTo>
                  <a:pt x="4164039" y="114300"/>
                </a:lnTo>
                <a:lnTo>
                  <a:pt x="4140217" y="114300"/>
                </a:lnTo>
                <a:lnTo>
                  <a:pt x="4115870" y="114300"/>
                </a:lnTo>
                <a:lnTo>
                  <a:pt x="4091172" y="114300"/>
                </a:lnTo>
                <a:lnTo>
                  <a:pt x="4066239" y="114300"/>
                </a:lnTo>
                <a:lnTo>
                  <a:pt x="4041151" y="114300"/>
                </a:lnTo>
                <a:lnTo>
                  <a:pt x="4014900" y="114300"/>
                </a:lnTo>
                <a:lnTo>
                  <a:pt x="3987876" y="114300"/>
                </a:lnTo>
                <a:lnTo>
                  <a:pt x="3960334" y="114300"/>
                </a:lnTo>
                <a:lnTo>
                  <a:pt x="3931389" y="114300"/>
                </a:lnTo>
                <a:lnTo>
                  <a:pt x="3901509" y="114300"/>
                </a:lnTo>
                <a:lnTo>
                  <a:pt x="3871006" y="114300"/>
                </a:lnTo>
                <a:lnTo>
                  <a:pt x="3840087" y="114300"/>
                </a:lnTo>
                <a:lnTo>
                  <a:pt x="3808892" y="114300"/>
                </a:lnTo>
                <a:lnTo>
                  <a:pt x="3777511" y="114300"/>
                </a:lnTo>
                <a:lnTo>
                  <a:pt x="3746007" y="113242"/>
                </a:lnTo>
                <a:lnTo>
                  <a:pt x="3714423" y="111478"/>
                </a:lnTo>
                <a:lnTo>
                  <a:pt x="3682781" y="109244"/>
                </a:lnTo>
                <a:lnTo>
                  <a:pt x="3648987" y="108812"/>
                </a:lnTo>
                <a:lnTo>
                  <a:pt x="3613759" y="109584"/>
                </a:lnTo>
                <a:lnTo>
                  <a:pt x="3577572" y="111156"/>
                </a:lnTo>
                <a:lnTo>
                  <a:pt x="3541807" y="112204"/>
                </a:lnTo>
                <a:lnTo>
                  <a:pt x="3506321" y="112903"/>
                </a:lnTo>
                <a:lnTo>
                  <a:pt x="3471022" y="113369"/>
                </a:lnTo>
                <a:lnTo>
                  <a:pt x="3434790" y="113679"/>
                </a:lnTo>
                <a:lnTo>
                  <a:pt x="3397934" y="113886"/>
                </a:lnTo>
                <a:lnTo>
                  <a:pt x="3360665" y="114024"/>
                </a:lnTo>
                <a:lnTo>
                  <a:pt x="3322059" y="114116"/>
                </a:lnTo>
                <a:lnTo>
                  <a:pt x="3282564" y="114178"/>
                </a:lnTo>
                <a:lnTo>
                  <a:pt x="3242477" y="114218"/>
                </a:lnTo>
                <a:lnTo>
                  <a:pt x="3201993" y="114246"/>
                </a:lnTo>
                <a:lnTo>
                  <a:pt x="3161245" y="114264"/>
                </a:lnTo>
                <a:lnTo>
                  <a:pt x="3120322" y="114276"/>
                </a:lnTo>
                <a:lnTo>
                  <a:pt x="3078223" y="114283"/>
                </a:lnTo>
                <a:lnTo>
                  <a:pt x="3035340" y="114289"/>
                </a:lnTo>
                <a:lnTo>
                  <a:pt x="2991935" y="114293"/>
                </a:lnTo>
                <a:lnTo>
                  <a:pt x="2949240" y="114295"/>
                </a:lnTo>
                <a:lnTo>
                  <a:pt x="2907018" y="114297"/>
                </a:lnTo>
                <a:lnTo>
                  <a:pt x="2865112" y="114298"/>
                </a:lnTo>
                <a:lnTo>
                  <a:pt x="2822358" y="114299"/>
                </a:lnTo>
                <a:lnTo>
                  <a:pt x="2779039" y="114299"/>
                </a:lnTo>
                <a:lnTo>
                  <a:pt x="2735342" y="114300"/>
                </a:lnTo>
                <a:lnTo>
                  <a:pt x="2691395" y="114300"/>
                </a:lnTo>
                <a:lnTo>
                  <a:pt x="2647280" y="114300"/>
                </a:lnTo>
                <a:lnTo>
                  <a:pt x="2603053" y="114300"/>
                </a:lnTo>
                <a:lnTo>
                  <a:pt x="2558752" y="114300"/>
                </a:lnTo>
                <a:lnTo>
                  <a:pt x="2514402" y="114300"/>
                </a:lnTo>
                <a:lnTo>
                  <a:pt x="2470018" y="114300"/>
                </a:lnTo>
                <a:lnTo>
                  <a:pt x="2424553" y="114300"/>
                </a:lnTo>
                <a:lnTo>
                  <a:pt x="2378369" y="114300"/>
                </a:lnTo>
                <a:lnTo>
                  <a:pt x="2331705" y="114300"/>
                </a:lnTo>
                <a:lnTo>
                  <a:pt x="2285778" y="114300"/>
                </a:lnTo>
                <a:lnTo>
                  <a:pt x="2240343" y="114300"/>
                </a:lnTo>
                <a:lnTo>
                  <a:pt x="2195237" y="114300"/>
                </a:lnTo>
                <a:lnTo>
                  <a:pt x="2150350" y="114300"/>
                </a:lnTo>
                <a:lnTo>
                  <a:pt x="2105608" y="114300"/>
                </a:lnTo>
                <a:lnTo>
                  <a:pt x="2060964" y="114300"/>
                </a:lnTo>
                <a:lnTo>
                  <a:pt x="2016384" y="114300"/>
                </a:lnTo>
                <a:lnTo>
                  <a:pt x="1971847" y="114300"/>
                </a:lnTo>
                <a:lnTo>
                  <a:pt x="1927340" y="114300"/>
                </a:lnTo>
                <a:lnTo>
                  <a:pt x="1881793" y="114300"/>
                </a:lnTo>
                <a:lnTo>
                  <a:pt x="1835554" y="114300"/>
                </a:lnTo>
                <a:lnTo>
                  <a:pt x="1788853" y="114300"/>
                </a:lnTo>
                <a:lnTo>
                  <a:pt x="1742902" y="114300"/>
                </a:lnTo>
                <a:lnTo>
                  <a:pt x="1697451" y="114300"/>
                </a:lnTo>
                <a:lnTo>
                  <a:pt x="1652334" y="114300"/>
                </a:lnTo>
                <a:lnTo>
                  <a:pt x="1608498" y="115358"/>
                </a:lnTo>
                <a:lnTo>
                  <a:pt x="1565515" y="117122"/>
                </a:lnTo>
                <a:lnTo>
                  <a:pt x="1523102" y="119356"/>
                </a:lnTo>
                <a:lnTo>
                  <a:pt x="1481068" y="120845"/>
                </a:lnTo>
                <a:lnTo>
                  <a:pt x="1439287" y="121839"/>
                </a:lnTo>
                <a:lnTo>
                  <a:pt x="1397675" y="122501"/>
                </a:lnTo>
                <a:lnTo>
                  <a:pt x="1356175" y="122942"/>
                </a:lnTo>
                <a:lnTo>
                  <a:pt x="1314750" y="123237"/>
                </a:lnTo>
                <a:lnTo>
                  <a:pt x="1273375" y="123432"/>
                </a:lnTo>
                <a:lnTo>
                  <a:pt x="1233092" y="124621"/>
                </a:lnTo>
                <a:lnTo>
                  <a:pt x="1193536" y="126473"/>
                </a:lnTo>
                <a:lnTo>
                  <a:pt x="1154466" y="128765"/>
                </a:lnTo>
                <a:lnTo>
                  <a:pt x="1115719" y="130294"/>
                </a:lnTo>
                <a:lnTo>
                  <a:pt x="1077187" y="131313"/>
                </a:lnTo>
                <a:lnTo>
                  <a:pt x="1038800" y="131992"/>
                </a:lnTo>
                <a:lnTo>
                  <a:pt x="1001567" y="133502"/>
                </a:lnTo>
                <a:lnTo>
                  <a:pt x="965103" y="135568"/>
                </a:lnTo>
                <a:lnTo>
                  <a:pt x="929152" y="138004"/>
                </a:lnTo>
                <a:lnTo>
                  <a:pt x="894601" y="139628"/>
                </a:lnTo>
                <a:lnTo>
                  <a:pt x="860984" y="140710"/>
                </a:lnTo>
                <a:lnTo>
                  <a:pt x="827989" y="141432"/>
                </a:lnTo>
                <a:lnTo>
                  <a:pt x="796468" y="142971"/>
                </a:lnTo>
                <a:lnTo>
                  <a:pt x="765929" y="145055"/>
                </a:lnTo>
                <a:lnTo>
                  <a:pt x="736044" y="147504"/>
                </a:lnTo>
                <a:lnTo>
                  <a:pt x="706596" y="150194"/>
                </a:lnTo>
                <a:lnTo>
                  <a:pt x="677439" y="153046"/>
                </a:lnTo>
                <a:lnTo>
                  <a:pt x="648476" y="156006"/>
                </a:lnTo>
                <a:lnTo>
                  <a:pt x="620701" y="157979"/>
                </a:lnTo>
                <a:lnTo>
                  <a:pt x="593717" y="159294"/>
                </a:lnTo>
                <a:lnTo>
                  <a:pt x="567261" y="160171"/>
                </a:lnTo>
                <a:lnTo>
                  <a:pt x="542216" y="160755"/>
                </a:lnTo>
                <a:lnTo>
                  <a:pt x="494632" y="161405"/>
                </a:lnTo>
                <a:lnTo>
                  <a:pt x="448789" y="161694"/>
                </a:lnTo>
                <a:lnTo>
                  <a:pt x="405837" y="162880"/>
                </a:lnTo>
                <a:lnTo>
                  <a:pt x="369108" y="166937"/>
                </a:lnTo>
                <a:lnTo>
                  <a:pt x="333375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4" name="SMARTInkShape-Group495"/>
          <p:cNvGrpSpPr/>
          <p:nvPr/>
        </p:nvGrpSpPr>
        <p:grpSpPr>
          <a:xfrm>
            <a:off x="1962150" y="6229350"/>
            <a:ext cx="247651" cy="152274"/>
            <a:chOff x="1962150" y="6229350"/>
            <a:chExt cx="247651" cy="152274"/>
          </a:xfrm>
        </p:grpSpPr>
        <p:sp>
          <p:nvSpPr>
            <p:cNvPr id="1052" name="SMARTInkShape-2201"/>
            <p:cNvSpPr/>
            <p:nvPr>
              <p:custDataLst>
                <p:tags r:id="rId51"/>
              </p:custDataLst>
            </p:nvPr>
          </p:nvSpPr>
          <p:spPr>
            <a:xfrm>
              <a:off x="1962266" y="6353175"/>
              <a:ext cx="247535" cy="28449"/>
            </a:xfrm>
            <a:custGeom>
              <a:avLst/>
              <a:gdLst/>
              <a:ahLst/>
              <a:cxnLst/>
              <a:rect l="0" t="0" r="0" b="0"/>
              <a:pathLst>
                <a:path w="247535" h="28449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3" y="10583"/>
                  </a:lnTo>
                  <a:lnTo>
                    <a:pt x="1870" y="12347"/>
                  </a:lnTo>
                  <a:lnTo>
                    <a:pt x="146" y="19226"/>
                  </a:lnTo>
                  <a:lnTo>
                    <a:pt x="0" y="23714"/>
                  </a:lnTo>
                  <a:lnTo>
                    <a:pt x="1020" y="25335"/>
                  </a:lnTo>
                  <a:lnTo>
                    <a:pt x="2758" y="26415"/>
                  </a:lnTo>
                  <a:lnTo>
                    <a:pt x="10261" y="27935"/>
                  </a:lnTo>
                  <a:lnTo>
                    <a:pt x="27334" y="28448"/>
                  </a:lnTo>
                  <a:lnTo>
                    <a:pt x="70912" y="19926"/>
                  </a:lnTo>
                  <a:lnTo>
                    <a:pt x="114757" y="14109"/>
                  </a:lnTo>
                  <a:lnTo>
                    <a:pt x="161884" y="10128"/>
                  </a:lnTo>
                  <a:lnTo>
                    <a:pt x="209444" y="3059"/>
                  </a:lnTo>
                  <a:lnTo>
                    <a:pt x="247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202"/>
            <p:cNvSpPr/>
            <p:nvPr>
              <p:custDataLst>
                <p:tags r:id="rId52"/>
              </p:custDataLst>
            </p:nvPr>
          </p:nvSpPr>
          <p:spPr>
            <a:xfrm>
              <a:off x="1962150" y="6229350"/>
              <a:ext cx="200026" cy="18935"/>
            </a:xfrm>
            <a:custGeom>
              <a:avLst/>
              <a:gdLst/>
              <a:ahLst/>
              <a:cxnLst/>
              <a:rect l="0" t="0" r="0" b="0"/>
              <a:pathLst>
                <a:path w="200026" h="18935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23598" y="18934"/>
                  </a:lnTo>
                  <a:lnTo>
                    <a:pt x="29185" y="16176"/>
                  </a:lnTo>
                  <a:lnTo>
                    <a:pt x="32157" y="13960"/>
                  </a:lnTo>
                  <a:lnTo>
                    <a:pt x="46452" y="10838"/>
                  </a:lnTo>
                  <a:lnTo>
                    <a:pt x="86391" y="6754"/>
                  </a:lnTo>
                  <a:lnTo>
                    <a:pt x="99780" y="3001"/>
                  </a:lnTo>
                  <a:lnTo>
                    <a:pt x="147112" y="176"/>
                  </a:lnTo>
                  <a:lnTo>
                    <a:pt x="192235" y="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SMARTInkShape-Group496"/>
          <p:cNvGrpSpPr/>
          <p:nvPr/>
        </p:nvGrpSpPr>
        <p:grpSpPr>
          <a:xfrm>
            <a:off x="2639784" y="6011599"/>
            <a:ext cx="1616540" cy="427302"/>
            <a:chOff x="2639784" y="6011599"/>
            <a:chExt cx="1616540" cy="427302"/>
          </a:xfrm>
        </p:grpSpPr>
        <p:sp>
          <p:nvSpPr>
            <p:cNvPr id="1055" name="SMARTInkShape-2203"/>
            <p:cNvSpPr/>
            <p:nvPr>
              <p:custDataLst>
                <p:tags r:id="rId43"/>
              </p:custDataLst>
            </p:nvPr>
          </p:nvSpPr>
          <p:spPr>
            <a:xfrm>
              <a:off x="4133850" y="6011599"/>
              <a:ext cx="122474" cy="427302"/>
            </a:xfrm>
            <a:custGeom>
              <a:avLst/>
              <a:gdLst/>
              <a:ahLst/>
              <a:cxnLst/>
              <a:rect l="0" t="0" r="0" b="0"/>
              <a:pathLst>
                <a:path w="122474" h="427302">
                  <a:moveTo>
                    <a:pt x="47625" y="8201"/>
                  </a:moveTo>
                  <a:lnTo>
                    <a:pt x="47625" y="8201"/>
                  </a:lnTo>
                  <a:lnTo>
                    <a:pt x="55826" y="0"/>
                  </a:lnTo>
                  <a:lnTo>
                    <a:pt x="57326" y="617"/>
                  </a:lnTo>
                  <a:lnTo>
                    <a:pt x="79806" y="21353"/>
                  </a:lnTo>
                  <a:lnTo>
                    <a:pt x="104792" y="65616"/>
                  </a:lnTo>
                  <a:lnTo>
                    <a:pt x="110074" y="79227"/>
                  </a:lnTo>
                  <a:lnTo>
                    <a:pt x="116287" y="116658"/>
                  </a:lnTo>
                  <a:lnTo>
                    <a:pt x="122336" y="159446"/>
                  </a:lnTo>
                  <a:lnTo>
                    <a:pt x="122473" y="199532"/>
                  </a:lnTo>
                  <a:lnTo>
                    <a:pt x="113406" y="244295"/>
                  </a:lnTo>
                  <a:lnTo>
                    <a:pt x="106480" y="284025"/>
                  </a:lnTo>
                  <a:lnTo>
                    <a:pt x="96449" y="322447"/>
                  </a:lnTo>
                  <a:lnTo>
                    <a:pt x="75183" y="357788"/>
                  </a:lnTo>
                  <a:lnTo>
                    <a:pt x="31691" y="404910"/>
                  </a:lnTo>
                  <a:lnTo>
                    <a:pt x="0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204"/>
            <p:cNvSpPr/>
            <p:nvPr>
              <p:custDataLst>
                <p:tags r:id="rId44"/>
              </p:custDataLst>
            </p:nvPr>
          </p:nvSpPr>
          <p:spPr>
            <a:xfrm>
              <a:off x="3886246" y="6157187"/>
              <a:ext cx="209112" cy="186309"/>
            </a:xfrm>
            <a:custGeom>
              <a:avLst/>
              <a:gdLst/>
              <a:ahLst/>
              <a:cxnLst/>
              <a:rect l="0" t="0" r="0" b="0"/>
              <a:pathLst>
                <a:path w="209112" h="186309">
                  <a:moveTo>
                    <a:pt x="199979" y="5488"/>
                  </a:moveTo>
                  <a:lnTo>
                    <a:pt x="199979" y="5488"/>
                  </a:lnTo>
                  <a:lnTo>
                    <a:pt x="199979" y="432"/>
                  </a:lnTo>
                  <a:lnTo>
                    <a:pt x="201037" y="0"/>
                  </a:lnTo>
                  <a:lnTo>
                    <a:pt x="209111" y="5212"/>
                  </a:lnTo>
                  <a:lnTo>
                    <a:pt x="202880" y="13038"/>
                  </a:lnTo>
                  <a:lnTo>
                    <a:pt x="199781" y="21718"/>
                  </a:lnTo>
                  <a:lnTo>
                    <a:pt x="193688" y="30993"/>
                  </a:lnTo>
                  <a:lnTo>
                    <a:pt x="190354" y="40444"/>
                  </a:lnTo>
                  <a:lnTo>
                    <a:pt x="168101" y="74015"/>
                  </a:lnTo>
                  <a:lnTo>
                    <a:pt x="144798" y="93862"/>
                  </a:lnTo>
                  <a:lnTo>
                    <a:pt x="116447" y="132415"/>
                  </a:lnTo>
                  <a:lnTo>
                    <a:pt x="77843" y="160936"/>
                  </a:lnTo>
                  <a:lnTo>
                    <a:pt x="44947" y="174698"/>
                  </a:lnTo>
                  <a:lnTo>
                    <a:pt x="39474" y="175445"/>
                  </a:lnTo>
                  <a:lnTo>
                    <a:pt x="30571" y="173452"/>
                  </a:lnTo>
                  <a:lnTo>
                    <a:pt x="19469" y="167151"/>
                  </a:lnTo>
                  <a:lnTo>
                    <a:pt x="5947" y="154260"/>
                  </a:lnTo>
                  <a:lnTo>
                    <a:pt x="2618" y="148162"/>
                  </a:lnTo>
                  <a:lnTo>
                    <a:pt x="305" y="132462"/>
                  </a:lnTo>
                  <a:lnTo>
                    <a:pt x="0" y="116610"/>
                  </a:lnTo>
                  <a:lnTo>
                    <a:pt x="2797" y="110262"/>
                  </a:lnTo>
                  <a:lnTo>
                    <a:pt x="5024" y="107087"/>
                  </a:lnTo>
                  <a:lnTo>
                    <a:pt x="10321" y="103560"/>
                  </a:lnTo>
                  <a:lnTo>
                    <a:pt x="19254" y="101574"/>
                  </a:lnTo>
                  <a:lnTo>
                    <a:pt x="46300" y="100786"/>
                  </a:lnTo>
                  <a:lnTo>
                    <a:pt x="55125" y="103582"/>
                  </a:lnTo>
                  <a:lnTo>
                    <a:pt x="63633" y="107294"/>
                  </a:lnTo>
                  <a:lnTo>
                    <a:pt x="92471" y="114928"/>
                  </a:lnTo>
                  <a:lnTo>
                    <a:pt x="135001" y="142052"/>
                  </a:lnTo>
                  <a:lnTo>
                    <a:pt x="158618" y="163181"/>
                  </a:lnTo>
                  <a:lnTo>
                    <a:pt x="171387" y="169399"/>
                  </a:lnTo>
                  <a:lnTo>
                    <a:pt x="174568" y="171912"/>
                  </a:lnTo>
                  <a:lnTo>
                    <a:pt x="178102" y="177526"/>
                  </a:lnTo>
                  <a:lnTo>
                    <a:pt x="180764" y="185940"/>
                  </a:lnTo>
                  <a:lnTo>
                    <a:pt x="185936" y="186308"/>
                  </a:lnTo>
                  <a:lnTo>
                    <a:pt x="187443" y="185301"/>
                  </a:lnTo>
                  <a:lnTo>
                    <a:pt x="188446" y="183572"/>
                  </a:lnTo>
                  <a:lnTo>
                    <a:pt x="190454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205"/>
            <p:cNvSpPr/>
            <p:nvPr>
              <p:custDataLst>
                <p:tags r:id="rId45"/>
              </p:custDataLst>
            </p:nvPr>
          </p:nvSpPr>
          <p:spPr>
            <a:xfrm>
              <a:off x="3524302" y="6135424"/>
              <a:ext cx="266236" cy="198702"/>
            </a:xfrm>
            <a:custGeom>
              <a:avLst/>
              <a:gdLst/>
              <a:ahLst/>
              <a:cxnLst/>
              <a:rect l="0" t="0" r="0" b="0"/>
              <a:pathLst>
                <a:path w="266236" h="198702">
                  <a:moveTo>
                    <a:pt x="238073" y="8201"/>
                  </a:moveTo>
                  <a:lnTo>
                    <a:pt x="238073" y="8201"/>
                  </a:lnTo>
                  <a:lnTo>
                    <a:pt x="248186" y="8201"/>
                  </a:lnTo>
                  <a:lnTo>
                    <a:pt x="251165" y="7143"/>
                  </a:lnTo>
                  <a:lnTo>
                    <a:pt x="253151" y="5379"/>
                  </a:lnTo>
                  <a:lnTo>
                    <a:pt x="256338" y="0"/>
                  </a:lnTo>
                  <a:lnTo>
                    <a:pt x="259596" y="2088"/>
                  </a:lnTo>
                  <a:lnTo>
                    <a:pt x="266235" y="7843"/>
                  </a:lnTo>
                  <a:lnTo>
                    <a:pt x="261469" y="8094"/>
                  </a:lnTo>
                  <a:lnTo>
                    <a:pt x="260020" y="9189"/>
                  </a:lnTo>
                  <a:lnTo>
                    <a:pt x="258411" y="13226"/>
                  </a:lnTo>
                  <a:lnTo>
                    <a:pt x="256923" y="14726"/>
                  </a:lnTo>
                  <a:lnTo>
                    <a:pt x="246931" y="19955"/>
                  </a:lnTo>
                  <a:lnTo>
                    <a:pt x="205061" y="52677"/>
                  </a:lnTo>
                  <a:lnTo>
                    <a:pt x="161799" y="74877"/>
                  </a:lnTo>
                  <a:lnTo>
                    <a:pt x="116227" y="93926"/>
                  </a:lnTo>
                  <a:lnTo>
                    <a:pt x="68783" y="112976"/>
                  </a:lnTo>
                  <a:lnTo>
                    <a:pt x="21288" y="132614"/>
                  </a:lnTo>
                  <a:lnTo>
                    <a:pt x="13666" y="137580"/>
                  </a:lnTo>
                  <a:lnTo>
                    <a:pt x="6750" y="139786"/>
                  </a:lnTo>
                  <a:lnTo>
                    <a:pt x="4483" y="141432"/>
                  </a:lnTo>
                  <a:lnTo>
                    <a:pt x="2971" y="143588"/>
                  </a:lnTo>
                  <a:lnTo>
                    <a:pt x="125" y="150638"/>
                  </a:lnTo>
                  <a:lnTo>
                    <a:pt x="0" y="156002"/>
                  </a:lnTo>
                  <a:lnTo>
                    <a:pt x="1041" y="157536"/>
                  </a:lnTo>
                  <a:lnTo>
                    <a:pt x="2794" y="158557"/>
                  </a:lnTo>
                  <a:lnTo>
                    <a:pt x="8621" y="159693"/>
                  </a:lnTo>
                  <a:lnTo>
                    <a:pt x="22744" y="161390"/>
                  </a:lnTo>
                  <a:lnTo>
                    <a:pt x="35159" y="167067"/>
                  </a:lnTo>
                  <a:lnTo>
                    <a:pt x="82633" y="175064"/>
                  </a:lnTo>
                  <a:lnTo>
                    <a:pt x="128811" y="179249"/>
                  </a:lnTo>
                  <a:lnTo>
                    <a:pt x="173438" y="189328"/>
                  </a:lnTo>
                  <a:lnTo>
                    <a:pt x="192419" y="196536"/>
                  </a:lnTo>
                  <a:lnTo>
                    <a:pt x="228548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206"/>
            <p:cNvSpPr/>
            <p:nvPr>
              <p:custDataLst>
                <p:tags r:id="rId46"/>
              </p:custDataLst>
            </p:nvPr>
          </p:nvSpPr>
          <p:spPr>
            <a:xfrm>
              <a:off x="3190875" y="6134145"/>
              <a:ext cx="200026" cy="257131"/>
            </a:xfrm>
            <a:custGeom>
              <a:avLst/>
              <a:gdLst/>
              <a:ahLst/>
              <a:cxnLst/>
              <a:rect l="0" t="0" r="0" b="0"/>
              <a:pathLst>
                <a:path w="200026" h="257131">
                  <a:moveTo>
                    <a:pt x="200025" y="19005"/>
                  </a:moveTo>
                  <a:lnTo>
                    <a:pt x="200025" y="19005"/>
                  </a:lnTo>
                  <a:lnTo>
                    <a:pt x="200025" y="0"/>
                  </a:lnTo>
                  <a:lnTo>
                    <a:pt x="194968" y="5025"/>
                  </a:lnTo>
                  <a:lnTo>
                    <a:pt x="192486" y="10322"/>
                  </a:lnTo>
                  <a:lnTo>
                    <a:pt x="191824" y="13216"/>
                  </a:lnTo>
                  <a:lnTo>
                    <a:pt x="185836" y="22346"/>
                  </a:lnTo>
                  <a:lnTo>
                    <a:pt x="153655" y="64017"/>
                  </a:lnTo>
                  <a:lnTo>
                    <a:pt x="117558" y="108996"/>
                  </a:lnTo>
                  <a:lnTo>
                    <a:pt x="100684" y="132454"/>
                  </a:lnTo>
                  <a:lnTo>
                    <a:pt x="59918" y="171819"/>
                  </a:lnTo>
                  <a:lnTo>
                    <a:pt x="26886" y="215879"/>
                  </a:lnTo>
                  <a:lnTo>
                    <a:pt x="2880" y="247358"/>
                  </a:lnTo>
                  <a:lnTo>
                    <a:pt x="0" y="25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207"/>
            <p:cNvSpPr/>
            <p:nvPr>
              <p:custDataLst>
                <p:tags r:id="rId47"/>
              </p:custDataLst>
            </p:nvPr>
          </p:nvSpPr>
          <p:spPr>
            <a:xfrm>
              <a:off x="3209960" y="6153150"/>
              <a:ext cx="142841" cy="209551"/>
            </a:xfrm>
            <a:custGeom>
              <a:avLst/>
              <a:gdLst/>
              <a:ahLst/>
              <a:cxnLst/>
              <a:rect l="0" t="0" r="0" b="0"/>
              <a:pathLst>
                <a:path w="142841" h="209551">
                  <a:moveTo>
                    <a:pt x="9490" y="0"/>
                  </a:moveTo>
                  <a:lnTo>
                    <a:pt x="9490" y="0"/>
                  </a:lnTo>
                  <a:lnTo>
                    <a:pt x="81" y="0"/>
                  </a:lnTo>
                  <a:lnTo>
                    <a:pt x="0" y="5056"/>
                  </a:lnTo>
                  <a:lnTo>
                    <a:pt x="2803" y="10361"/>
                  </a:lnTo>
                  <a:lnTo>
                    <a:pt x="6518" y="16247"/>
                  </a:lnTo>
                  <a:lnTo>
                    <a:pt x="9668" y="25510"/>
                  </a:lnTo>
                  <a:lnTo>
                    <a:pt x="44441" y="70047"/>
                  </a:lnTo>
                  <a:lnTo>
                    <a:pt x="76165" y="116482"/>
                  </a:lnTo>
                  <a:lnTo>
                    <a:pt x="95215" y="142231"/>
                  </a:lnTo>
                  <a:lnTo>
                    <a:pt x="104740" y="155031"/>
                  </a:lnTo>
                  <a:lnTo>
                    <a:pt x="120968" y="180370"/>
                  </a:lnTo>
                  <a:lnTo>
                    <a:pt x="123594" y="187056"/>
                  </a:lnTo>
                  <a:lnTo>
                    <a:pt x="129964" y="196771"/>
                  </a:lnTo>
                  <a:lnTo>
                    <a:pt x="131826" y="203164"/>
                  </a:lnTo>
                  <a:lnTo>
                    <a:pt x="133380" y="205293"/>
                  </a:lnTo>
                  <a:lnTo>
                    <a:pt x="135475" y="206712"/>
                  </a:lnTo>
                  <a:lnTo>
                    <a:pt x="14284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2208"/>
            <p:cNvSpPr/>
            <p:nvPr>
              <p:custDataLst>
                <p:tags r:id="rId48"/>
              </p:custDataLst>
            </p:nvPr>
          </p:nvSpPr>
          <p:spPr>
            <a:xfrm>
              <a:off x="3048294" y="6038853"/>
              <a:ext cx="131733" cy="314323"/>
            </a:xfrm>
            <a:custGeom>
              <a:avLst/>
              <a:gdLst/>
              <a:ahLst/>
              <a:cxnLst/>
              <a:rect l="0" t="0" r="0" b="0"/>
              <a:pathLst>
                <a:path w="131733" h="314323">
                  <a:moveTo>
                    <a:pt x="123531" y="9522"/>
                  </a:moveTo>
                  <a:lnTo>
                    <a:pt x="123531" y="9522"/>
                  </a:lnTo>
                  <a:lnTo>
                    <a:pt x="131732" y="1321"/>
                  </a:lnTo>
                  <a:lnTo>
                    <a:pt x="131115" y="880"/>
                  </a:lnTo>
                  <a:lnTo>
                    <a:pt x="106229" y="0"/>
                  </a:lnTo>
                  <a:lnTo>
                    <a:pt x="97222" y="6544"/>
                  </a:lnTo>
                  <a:lnTo>
                    <a:pt x="88337" y="9698"/>
                  </a:lnTo>
                  <a:lnTo>
                    <a:pt x="54994" y="31878"/>
                  </a:lnTo>
                  <a:lnTo>
                    <a:pt x="34746" y="64066"/>
                  </a:lnTo>
                  <a:lnTo>
                    <a:pt x="13471" y="109038"/>
                  </a:lnTo>
                  <a:lnTo>
                    <a:pt x="3057" y="154691"/>
                  </a:lnTo>
                  <a:lnTo>
                    <a:pt x="0" y="200141"/>
                  </a:lnTo>
                  <a:lnTo>
                    <a:pt x="790" y="241029"/>
                  </a:lnTo>
                  <a:lnTo>
                    <a:pt x="17041" y="287029"/>
                  </a:lnTo>
                  <a:lnTo>
                    <a:pt x="23638" y="294431"/>
                  </a:lnTo>
                  <a:lnTo>
                    <a:pt x="44603" y="309978"/>
                  </a:lnTo>
                  <a:lnTo>
                    <a:pt x="71795" y="313941"/>
                  </a:lnTo>
                  <a:lnTo>
                    <a:pt x="85431" y="31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209"/>
            <p:cNvSpPr/>
            <p:nvPr>
              <p:custDataLst>
                <p:tags r:id="rId49"/>
              </p:custDataLst>
            </p:nvPr>
          </p:nvSpPr>
          <p:spPr>
            <a:xfrm>
              <a:off x="2724185" y="6219825"/>
              <a:ext cx="190466" cy="180842"/>
            </a:xfrm>
            <a:custGeom>
              <a:avLst/>
              <a:gdLst/>
              <a:ahLst/>
              <a:cxnLst/>
              <a:rect l="0" t="0" r="0" b="0"/>
              <a:pathLst>
                <a:path w="190466" h="180842">
                  <a:moveTo>
                    <a:pt x="9490" y="66675"/>
                  </a:moveTo>
                  <a:lnTo>
                    <a:pt x="9490" y="66675"/>
                  </a:lnTo>
                  <a:lnTo>
                    <a:pt x="4434" y="66675"/>
                  </a:lnTo>
                  <a:lnTo>
                    <a:pt x="2944" y="65617"/>
                  </a:lnTo>
                  <a:lnTo>
                    <a:pt x="1951" y="63853"/>
                  </a:lnTo>
                  <a:lnTo>
                    <a:pt x="81" y="57543"/>
                  </a:lnTo>
                  <a:lnTo>
                    <a:pt x="0" y="52210"/>
                  </a:lnTo>
                  <a:lnTo>
                    <a:pt x="1046" y="50681"/>
                  </a:lnTo>
                  <a:lnTo>
                    <a:pt x="2803" y="49662"/>
                  </a:lnTo>
                  <a:lnTo>
                    <a:pt x="9668" y="47893"/>
                  </a:lnTo>
                  <a:lnTo>
                    <a:pt x="31846" y="47636"/>
                  </a:lnTo>
                  <a:lnTo>
                    <a:pt x="38123" y="50452"/>
                  </a:lnTo>
                  <a:lnTo>
                    <a:pt x="44441" y="54173"/>
                  </a:lnTo>
                  <a:lnTo>
                    <a:pt x="70013" y="64493"/>
                  </a:lnTo>
                  <a:lnTo>
                    <a:pt x="78017" y="70291"/>
                  </a:lnTo>
                  <a:lnTo>
                    <a:pt x="82280" y="79218"/>
                  </a:lnTo>
                  <a:lnTo>
                    <a:pt x="85233" y="89183"/>
                  </a:lnTo>
                  <a:lnTo>
                    <a:pt x="95752" y="104203"/>
                  </a:lnTo>
                  <a:lnTo>
                    <a:pt x="98748" y="107569"/>
                  </a:lnTo>
                  <a:lnTo>
                    <a:pt x="102077" y="116953"/>
                  </a:lnTo>
                  <a:lnTo>
                    <a:pt x="104584" y="150704"/>
                  </a:lnTo>
                  <a:lnTo>
                    <a:pt x="101848" y="159761"/>
                  </a:lnTo>
                  <a:lnTo>
                    <a:pt x="99637" y="163657"/>
                  </a:lnTo>
                  <a:lnTo>
                    <a:pt x="97105" y="166255"/>
                  </a:lnTo>
                  <a:lnTo>
                    <a:pt x="89543" y="170968"/>
                  </a:lnTo>
                  <a:lnTo>
                    <a:pt x="87402" y="175822"/>
                  </a:lnTo>
                  <a:lnTo>
                    <a:pt x="85773" y="177541"/>
                  </a:lnTo>
                  <a:lnTo>
                    <a:pt x="81141" y="179448"/>
                  </a:lnTo>
                  <a:lnTo>
                    <a:pt x="63345" y="180841"/>
                  </a:lnTo>
                  <a:lnTo>
                    <a:pt x="61268" y="179827"/>
                  </a:lnTo>
                  <a:lnTo>
                    <a:pt x="59883" y="178093"/>
                  </a:lnTo>
                  <a:lnTo>
                    <a:pt x="57287" y="173344"/>
                  </a:lnTo>
                  <a:lnTo>
                    <a:pt x="50934" y="164721"/>
                  </a:lnTo>
                  <a:lnTo>
                    <a:pt x="49076" y="158581"/>
                  </a:lnTo>
                  <a:lnTo>
                    <a:pt x="59407" y="114045"/>
                  </a:lnTo>
                  <a:lnTo>
                    <a:pt x="65542" y="101487"/>
                  </a:lnTo>
                  <a:lnTo>
                    <a:pt x="103094" y="58996"/>
                  </a:lnTo>
                  <a:lnTo>
                    <a:pt x="146105" y="25498"/>
                  </a:lnTo>
                  <a:lnTo>
                    <a:pt x="190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210"/>
            <p:cNvSpPr/>
            <p:nvPr>
              <p:custDataLst>
                <p:tags r:id="rId50"/>
              </p:custDataLst>
            </p:nvPr>
          </p:nvSpPr>
          <p:spPr>
            <a:xfrm>
              <a:off x="2639784" y="6048544"/>
              <a:ext cx="122463" cy="389823"/>
            </a:xfrm>
            <a:custGeom>
              <a:avLst/>
              <a:gdLst/>
              <a:ahLst/>
              <a:cxnLst/>
              <a:rect l="0" t="0" r="0" b="0"/>
              <a:pathLst>
                <a:path w="122463" h="389823">
                  <a:moveTo>
                    <a:pt x="17691" y="123656"/>
                  </a:moveTo>
                  <a:lnTo>
                    <a:pt x="17691" y="123656"/>
                  </a:lnTo>
                  <a:lnTo>
                    <a:pt x="12635" y="128712"/>
                  </a:lnTo>
                  <a:lnTo>
                    <a:pt x="10152" y="134017"/>
                  </a:lnTo>
                  <a:lnTo>
                    <a:pt x="8176" y="179517"/>
                  </a:lnTo>
                  <a:lnTo>
                    <a:pt x="8166" y="225697"/>
                  </a:lnTo>
                  <a:lnTo>
                    <a:pt x="16808" y="269732"/>
                  </a:lnTo>
                  <a:lnTo>
                    <a:pt x="18672" y="306750"/>
                  </a:lnTo>
                  <a:lnTo>
                    <a:pt x="25215" y="325667"/>
                  </a:lnTo>
                  <a:lnTo>
                    <a:pt x="27201" y="372645"/>
                  </a:lnTo>
                  <a:lnTo>
                    <a:pt x="27216" y="389822"/>
                  </a:lnTo>
                  <a:lnTo>
                    <a:pt x="27216" y="367952"/>
                  </a:lnTo>
                  <a:lnTo>
                    <a:pt x="18280" y="323426"/>
                  </a:lnTo>
                  <a:lnTo>
                    <a:pt x="15044" y="301734"/>
                  </a:lnTo>
                  <a:lnTo>
                    <a:pt x="9071" y="257683"/>
                  </a:lnTo>
                  <a:lnTo>
                    <a:pt x="3229" y="217531"/>
                  </a:lnTo>
                  <a:lnTo>
                    <a:pt x="0" y="189924"/>
                  </a:lnTo>
                  <a:lnTo>
                    <a:pt x="6359" y="150192"/>
                  </a:lnTo>
                  <a:lnTo>
                    <a:pt x="8986" y="110884"/>
                  </a:lnTo>
                  <a:lnTo>
                    <a:pt x="15700" y="86711"/>
                  </a:lnTo>
                  <a:lnTo>
                    <a:pt x="23333" y="70846"/>
                  </a:lnTo>
                  <a:lnTo>
                    <a:pt x="31761" y="40841"/>
                  </a:lnTo>
                  <a:lnTo>
                    <a:pt x="43362" y="23258"/>
                  </a:lnTo>
                  <a:lnTo>
                    <a:pt x="59002" y="6339"/>
                  </a:lnTo>
                  <a:lnTo>
                    <a:pt x="65332" y="2724"/>
                  </a:lnTo>
                  <a:lnTo>
                    <a:pt x="72963" y="403"/>
                  </a:lnTo>
                  <a:lnTo>
                    <a:pt x="84398" y="0"/>
                  </a:lnTo>
                  <a:lnTo>
                    <a:pt x="87562" y="1003"/>
                  </a:lnTo>
                  <a:lnTo>
                    <a:pt x="89672" y="2728"/>
                  </a:lnTo>
                  <a:lnTo>
                    <a:pt x="119685" y="37953"/>
                  </a:lnTo>
                  <a:lnTo>
                    <a:pt x="121642" y="50285"/>
                  </a:lnTo>
                  <a:lnTo>
                    <a:pt x="122452" y="96816"/>
                  </a:lnTo>
                  <a:lnTo>
                    <a:pt x="122462" y="107354"/>
                  </a:lnTo>
                  <a:lnTo>
                    <a:pt x="117408" y="122236"/>
                  </a:lnTo>
                  <a:lnTo>
                    <a:pt x="103168" y="142101"/>
                  </a:lnTo>
                  <a:lnTo>
                    <a:pt x="90667" y="155286"/>
                  </a:lnTo>
                  <a:lnTo>
                    <a:pt x="84344" y="158881"/>
                  </a:lnTo>
                  <a:lnTo>
                    <a:pt x="78006" y="161536"/>
                  </a:lnTo>
                  <a:lnTo>
                    <a:pt x="71662" y="166244"/>
                  </a:lnTo>
                  <a:lnTo>
                    <a:pt x="62492" y="169041"/>
                  </a:lnTo>
                  <a:lnTo>
                    <a:pt x="49471" y="170839"/>
                  </a:lnTo>
                  <a:lnTo>
                    <a:pt x="38346" y="179443"/>
                  </a:lnTo>
                  <a:lnTo>
                    <a:pt x="27216" y="18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6" name="SMARTInkShape-Group497"/>
          <p:cNvGrpSpPr/>
          <p:nvPr/>
        </p:nvGrpSpPr>
        <p:grpSpPr>
          <a:xfrm>
            <a:off x="8696452" y="6276975"/>
            <a:ext cx="209424" cy="114299"/>
            <a:chOff x="8696452" y="6276975"/>
            <a:chExt cx="209424" cy="114299"/>
          </a:xfrm>
        </p:grpSpPr>
        <p:sp>
          <p:nvSpPr>
            <p:cNvPr id="1064" name="SMARTInkShape-2211"/>
            <p:cNvSpPr/>
            <p:nvPr>
              <p:custDataLst>
                <p:tags r:id="rId41"/>
              </p:custDataLst>
            </p:nvPr>
          </p:nvSpPr>
          <p:spPr>
            <a:xfrm>
              <a:off x="8725291" y="6372225"/>
              <a:ext cx="161535" cy="19049"/>
            </a:xfrm>
            <a:custGeom>
              <a:avLst/>
              <a:gdLst/>
              <a:ahLst/>
              <a:cxnLst/>
              <a:rect l="0" t="0" r="0" b="0"/>
              <a:pathLst>
                <a:path w="161535" h="19049">
                  <a:moveTo>
                    <a:pt x="9134" y="0"/>
                  </a:moveTo>
                  <a:lnTo>
                    <a:pt x="9134" y="0"/>
                  </a:lnTo>
                  <a:lnTo>
                    <a:pt x="933" y="8201"/>
                  </a:lnTo>
                  <a:lnTo>
                    <a:pt x="0" y="14189"/>
                  </a:lnTo>
                  <a:lnTo>
                    <a:pt x="928" y="15810"/>
                  </a:lnTo>
                  <a:lnTo>
                    <a:pt x="2605" y="16890"/>
                  </a:lnTo>
                  <a:lnTo>
                    <a:pt x="10023" y="18410"/>
                  </a:lnTo>
                  <a:lnTo>
                    <a:pt x="51873" y="19024"/>
                  </a:lnTo>
                  <a:lnTo>
                    <a:pt x="98246" y="19048"/>
                  </a:lnTo>
                  <a:lnTo>
                    <a:pt x="133628" y="16228"/>
                  </a:lnTo>
                  <a:lnTo>
                    <a:pt x="161534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212"/>
            <p:cNvSpPr/>
            <p:nvPr>
              <p:custDataLst>
                <p:tags r:id="rId42"/>
              </p:custDataLst>
            </p:nvPr>
          </p:nvSpPr>
          <p:spPr>
            <a:xfrm>
              <a:off x="8696452" y="6276975"/>
              <a:ext cx="209424" cy="19051"/>
            </a:xfrm>
            <a:custGeom>
              <a:avLst/>
              <a:gdLst/>
              <a:ahLst/>
              <a:cxnLst/>
              <a:rect l="0" t="0" r="0" b="0"/>
              <a:pathLst>
                <a:path w="209424" h="19051">
                  <a:moveTo>
                    <a:pt x="18923" y="9525"/>
                  </a:moveTo>
                  <a:lnTo>
                    <a:pt x="18923" y="9525"/>
                  </a:lnTo>
                  <a:lnTo>
                    <a:pt x="18923" y="14581"/>
                  </a:lnTo>
                  <a:lnTo>
                    <a:pt x="17865" y="16070"/>
                  </a:lnTo>
                  <a:lnTo>
                    <a:pt x="16101" y="17064"/>
                  </a:lnTo>
                  <a:lnTo>
                    <a:pt x="9222" y="18788"/>
                  </a:lnTo>
                  <a:lnTo>
                    <a:pt x="0" y="19047"/>
                  </a:lnTo>
                  <a:lnTo>
                    <a:pt x="13141" y="19050"/>
                  </a:lnTo>
                  <a:lnTo>
                    <a:pt x="19175" y="16228"/>
                  </a:lnTo>
                  <a:lnTo>
                    <a:pt x="25385" y="12505"/>
                  </a:lnTo>
                  <a:lnTo>
                    <a:pt x="35889" y="10408"/>
                  </a:lnTo>
                  <a:lnTo>
                    <a:pt x="76644" y="9603"/>
                  </a:lnTo>
                  <a:lnTo>
                    <a:pt x="97526" y="8489"/>
                  </a:lnTo>
                  <a:lnTo>
                    <a:pt x="142876" y="885"/>
                  </a:lnTo>
                  <a:lnTo>
                    <a:pt x="190195" y="52"/>
                  </a:lnTo>
                  <a:lnTo>
                    <a:pt x="2094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3" name="SMARTInkShape-Group498"/>
          <p:cNvGrpSpPr/>
          <p:nvPr/>
        </p:nvGrpSpPr>
        <p:grpSpPr>
          <a:xfrm>
            <a:off x="9229735" y="6134556"/>
            <a:ext cx="1266816" cy="447220"/>
            <a:chOff x="9229735" y="6134556"/>
            <a:chExt cx="1266816" cy="447220"/>
          </a:xfrm>
        </p:grpSpPr>
        <p:sp>
          <p:nvSpPr>
            <p:cNvPr id="1067" name="SMARTInkShape-2213"/>
            <p:cNvSpPr/>
            <p:nvPr>
              <p:custDataLst>
                <p:tags r:id="rId35"/>
              </p:custDataLst>
            </p:nvPr>
          </p:nvSpPr>
          <p:spPr>
            <a:xfrm>
              <a:off x="10268118" y="6362700"/>
              <a:ext cx="228433" cy="190501"/>
            </a:xfrm>
            <a:custGeom>
              <a:avLst/>
              <a:gdLst/>
              <a:ahLst/>
              <a:cxnLst/>
              <a:rect l="0" t="0" r="0" b="0"/>
              <a:pathLst>
                <a:path w="228433" h="190501">
                  <a:moveTo>
                    <a:pt x="180807" y="0"/>
                  </a:moveTo>
                  <a:lnTo>
                    <a:pt x="180807" y="0"/>
                  </a:lnTo>
                  <a:lnTo>
                    <a:pt x="190323" y="0"/>
                  </a:lnTo>
                  <a:lnTo>
                    <a:pt x="163589" y="0"/>
                  </a:lnTo>
                  <a:lnTo>
                    <a:pt x="147969" y="7604"/>
                  </a:lnTo>
                  <a:lnTo>
                    <a:pt x="135917" y="15188"/>
                  </a:lnTo>
                  <a:lnTo>
                    <a:pt x="88590" y="27101"/>
                  </a:lnTo>
                  <a:lnTo>
                    <a:pt x="78792" y="30742"/>
                  </a:lnTo>
                  <a:lnTo>
                    <a:pt x="35551" y="53001"/>
                  </a:lnTo>
                  <a:lnTo>
                    <a:pt x="23233" y="56979"/>
                  </a:lnTo>
                  <a:lnTo>
                    <a:pt x="9590" y="64446"/>
                  </a:lnTo>
                  <a:lnTo>
                    <a:pt x="6337" y="65190"/>
                  </a:lnTo>
                  <a:lnTo>
                    <a:pt x="4167" y="66742"/>
                  </a:lnTo>
                  <a:lnTo>
                    <a:pt x="2724" y="68837"/>
                  </a:lnTo>
                  <a:lnTo>
                    <a:pt x="405" y="74745"/>
                  </a:lnTo>
                  <a:lnTo>
                    <a:pt x="0" y="80825"/>
                  </a:lnTo>
                  <a:lnTo>
                    <a:pt x="1003" y="82459"/>
                  </a:lnTo>
                  <a:lnTo>
                    <a:pt x="2730" y="83547"/>
                  </a:lnTo>
                  <a:lnTo>
                    <a:pt x="4939" y="84273"/>
                  </a:lnTo>
                  <a:lnTo>
                    <a:pt x="48942" y="111210"/>
                  </a:lnTo>
                  <a:lnTo>
                    <a:pt x="89643" y="130182"/>
                  </a:lnTo>
                  <a:lnTo>
                    <a:pt x="133721" y="146051"/>
                  </a:lnTo>
                  <a:lnTo>
                    <a:pt x="177121" y="165100"/>
                  </a:lnTo>
                  <a:lnTo>
                    <a:pt x="223818" y="189246"/>
                  </a:lnTo>
                  <a:lnTo>
                    <a:pt x="228432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214"/>
            <p:cNvSpPr/>
            <p:nvPr>
              <p:custDataLst>
                <p:tags r:id="rId36"/>
              </p:custDataLst>
            </p:nvPr>
          </p:nvSpPr>
          <p:spPr>
            <a:xfrm>
              <a:off x="9982606" y="6259111"/>
              <a:ext cx="142470" cy="322665"/>
            </a:xfrm>
            <a:custGeom>
              <a:avLst/>
              <a:gdLst/>
              <a:ahLst/>
              <a:cxnLst/>
              <a:rect l="0" t="0" r="0" b="0"/>
              <a:pathLst>
                <a:path w="142470" h="322665">
                  <a:moveTo>
                    <a:pt x="142469" y="36914"/>
                  </a:moveTo>
                  <a:lnTo>
                    <a:pt x="142469" y="36914"/>
                  </a:lnTo>
                  <a:lnTo>
                    <a:pt x="137412" y="31858"/>
                  </a:lnTo>
                  <a:lnTo>
                    <a:pt x="132108" y="29375"/>
                  </a:lnTo>
                  <a:lnTo>
                    <a:pt x="125134" y="27782"/>
                  </a:lnTo>
                  <a:lnTo>
                    <a:pt x="116154" y="7829"/>
                  </a:lnTo>
                  <a:lnTo>
                    <a:pt x="110313" y="2820"/>
                  </a:lnTo>
                  <a:lnTo>
                    <a:pt x="104187" y="594"/>
                  </a:lnTo>
                  <a:lnTo>
                    <a:pt x="101074" y="0"/>
                  </a:lnTo>
                  <a:lnTo>
                    <a:pt x="97938" y="663"/>
                  </a:lnTo>
                  <a:lnTo>
                    <a:pt x="85303" y="6508"/>
                  </a:lnTo>
                  <a:lnTo>
                    <a:pt x="69442" y="9156"/>
                  </a:lnTo>
                  <a:lnTo>
                    <a:pt x="58861" y="14814"/>
                  </a:lnTo>
                  <a:lnTo>
                    <a:pt x="43848" y="18018"/>
                  </a:lnTo>
                  <a:lnTo>
                    <a:pt x="35843" y="22519"/>
                  </a:lnTo>
                  <a:lnTo>
                    <a:pt x="31580" y="28047"/>
                  </a:lnTo>
                  <a:lnTo>
                    <a:pt x="28626" y="34031"/>
                  </a:lnTo>
                  <a:lnTo>
                    <a:pt x="13115" y="52815"/>
                  </a:lnTo>
                  <a:lnTo>
                    <a:pt x="10303" y="62321"/>
                  </a:lnTo>
                  <a:lnTo>
                    <a:pt x="9644" y="68667"/>
                  </a:lnTo>
                  <a:lnTo>
                    <a:pt x="6531" y="75015"/>
                  </a:lnTo>
                  <a:lnTo>
                    <a:pt x="4218" y="78190"/>
                  </a:lnTo>
                  <a:lnTo>
                    <a:pt x="964" y="92770"/>
                  </a:lnTo>
                  <a:lnTo>
                    <a:pt x="0" y="105440"/>
                  </a:lnTo>
                  <a:lnTo>
                    <a:pt x="2596" y="112526"/>
                  </a:lnTo>
                  <a:lnTo>
                    <a:pt x="6219" y="119202"/>
                  </a:lnTo>
                  <a:lnTo>
                    <a:pt x="8546" y="132112"/>
                  </a:lnTo>
                  <a:lnTo>
                    <a:pt x="10102" y="154578"/>
                  </a:lnTo>
                  <a:lnTo>
                    <a:pt x="16643" y="172496"/>
                  </a:lnTo>
                  <a:lnTo>
                    <a:pt x="18609" y="216469"/>
                  </a:lnTo>
                  <a:lnTo>
                    <a:pt x="17586" y="262434"/>
                  </a:lnTo>
                  <a:lnTo>
                    <a:pt x="10442" y="286288"/>
                  </a:lnTo>
                  <a:lnTo>
                    <a:pt x="9119" y="322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215"/>
            <p:cNvSpPr/>
            <p:nvPr>
              <p:custDataLst>
                <p:tags r:id="rId37"/>
              </p:custDataLst>
            </p:nvPr>
          </p:nvSpPr>
          <p:spPr>
            <a:xfrm>
              <a:off x="9890987" y="6248400"/>
              <a:ext cx="110264" cy="123826"/>
            </a:xfrm>
            <a:custGeom>
              <a:avLst/>
              <a:gdLst/>
              <a:ahLst/>
              <a:cxnLst/>
              <a:rect l="0" t="0" r="0" b="0"/>
              <a:pathLst>
                <a:path w="110264" h="1238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3392" y="9701"/>
                  </a:lnTo>
                  <a:lnTo>
                    <a:pt x="4867" y="16868"/>
                  </a:lnTo>
                  <a:lnTo>
                    <a:pt x="5211" y="22666"/>
                  </a:lnTo>
                  <a:lnTo>
                    <a:pt x="8188" y="28771"/>
                  </a:lnTo>
                  <a:lnTo>
                    <a:pt x="51833" y="74907"/>
                  </a:lnTo>
                  <a:lnTo>
                    <a:pt x="87960" y="109989"/>
                  </a:lnTo>
                  <a:lnTo>
                    <a:pt x="100722" y="116271"/>
                  </a:lnTo>
                  <a:lnTo>
                    <a:pt x="110263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216"/>
            <p:cNvSpPr/>
            <p:nvPr>
              <p:custDataLst>
                <p:tags r:id="rId38"/>
              </p:custDataLst>
            </p:nvPr>
          </p:nvSpPr>
          <p:spPr>
            <a:xfrm>
              <a:off x="9679658" y="6181725"/>
              <a:ext cx="140618" cy="351864"/>
            </a:xfrm>
            <a:custGeom>
              <a:avLst/>
              <a:gdLst/>
              <a:ahLst/>
              <a:cxnLst/>
              <a:rect l="0" t="0" r="0" b="0"/>
              <a:pathLst>
                <a:path w="140618" h="351864">
                  <a:moveTo>
                    <a:pt x="140617" y="0"/>
                  </a:moveTo>
                  <a:lnTo>
                    <a:pt x="140617" y="0"/>
                  </a:lnTo>
                  <a:lnTo>
                    <a:pt x="122690" y="16868"/>
                  </a:lnTo>
                  <a:lnTo>
                    <a:pt x="100536" y="31881"/>
                  </a:lnTo>
                  <a:lnTo>
                    <a:pt x="71166" y="76453"/>
                  </a:lnTo>
                  <a:lnTo>
                    <a:pt x="53050" y="101650"/>
                  </a:lnTo>
                  <a:lnTo>
                    <a:pt x="33195" y="143718"/>
                  </a:lnTo>
                  <a:lnTo>
                    <a:pt x="24082" y="162300"/>
                  </a:lnTo>
                  <a:lnTo>
                    <a:pt x="12696" y="209600"/>
                  </a:lnTo>
                  <a:lnTo>
                    <a:pt x="443" y="249642"/>
                  </a:lnTo>
                  <a:lnTo>
                    <a:pt x="0" y="266528"/>
                  </a:lnTo>
                  <a:lnTo>
                    <a:pt x="7548" y="306623"/>
                  </a:lnTo>
                  <a:lnTo>
                    <a:pt x="14640" y="319334"/>
                  </a:lnTo>
                  <a:lnTo>
                    <a:pt x="24504" y="329802"/>
                  </a:lnTo>
                  <a:lnTo>
                    <a:pt x="47258" y="346022"/>
                  </a:lnTo>
                  <a:lnTo>
                    <a:pt x="59965" y="349579"/>
                  </a:lnTo>
                  <a:lnTo>
                    <a:pt x="88937" y="351863"/>
                  </a:lnTo>
                  <a:lnTo>
                    <a:pt x="12156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217"/>
            <p:cNvSpPr/>
            <p:nvPr>
              <p:custDataLst>
                <p:tags r:id="rId39"/>
              </p:custDataLst>
            </p:nvPr>
          </p:nvSpPr>
          <p:spPr>
            <a:xfrm>
              <a:off x="9382125" y="6362700"/>
              <a:ext cx="114301" cy="123695"/>
            </a:xfrm>
            <a:custGeom>
              <a:avLst/>
              <a:gdLst/>
              <a:ahLst/>
              <a:cxnLst/>
              <a:rect l="0" t="0" r="0" b="0"/>
              <a:pathLst>
                <a:path w="114301" h="123695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2"/>
                  </a:lnTo>
                  <a:lnTo>
                    <a:pt x="6546" y="10321"/>
                  </a:lnTo>
                  <a:lnTo>
                    <a:pt x="8201" y="14465"/>
                  </a:lnTo>
                  <a:lnTo>
                    <a:pt x="10323" y="25748"/>
                  </a:lnTo>
                  <a:lnTo>
                    <a:pt x="15995" y="35028"/>
                  </a:lnTo>
                  <a:lnTo>
                    <a:pt x="18446" y="47645"/>
                  </a:lnTo>
                  <a:lnTo>
                    <a:pt x="19046" y="93264"/>
                  </a:lnTo>
                  <a:lnTo>
                    <a:pt x="19047" y="97101"/>
                  </a:lnTo>
                  <a:lnTo>
                    <a:pt x="16226" y="104187"/>
                  </a:lnTo>
                  <a:lnTo>
                    <a:pt x="127" y="123694"/>
                  </a:lnTo>
                  <a:lnTo>
                    <a:pt x="38" y="118729"/>
                  </a:lnTo>
                  <a:lnTo>
                    <a:pt x="2839" y="113446"/>
                  </a:lnTo>
                  <a:lnTo>
                    <a:pt x="6554" y="107571"/>
                  </a:lnTo>
                  <a:lnTo>
                    <a:pt x="16870" y="82321"/>
                  </a:lnTo>
                  <a:lnTo>
                    <a:pt x="22666" y="74335"/>
                  </a:lnTo>
                  <a:lnTo>
                    <a:pt x="53119" y="49819"/>
                  </a:lnTo>
                  <a:lnTo>
                    <a:pt x="64305" y="3475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218"/>
            <p:cNvSpPr/>
            <p:nvPr>
              <p:custDataLst>
                <p:tags r:id="rId40"/>
              </p:custDataLst>
            </p:nvPr>
          </p:nvSpPr>
          <p:spPr>
            <a:xfrm>
              <a:off x="9229735" y="6134556"/>
              <a:ext cx="123767" cy="351401"/>
            </a:xfrm>
            <a:custGeom>
              <a:avLst/>
              <a:gdLst/>
              <a:ahLst/>
              <a:cxnLst/>
              <a:rect l="0" t="0" r="0" b="0"/>
              <a:pathLst>
                <a:path w="123767" h="351401">
                  <a:moveTo>
                    <a:pt x="19040" y="104319"/>
                  </a:moveTo>
                  <a:lnTo>
                    <a:pt x="19040" y="104319"/>
                  </a:lnTo>
                  <a:lnTo>
                    <a:pt x="24097" y="109375"/>
                  </a:lnTo>
                  <a:lnTo>
                    <a:pt x="26580" y="114680"/>
                  </a:lnTo>
                  <a:lnTo>
                    <a:pt x="28549" y="159489"/>
                  </a:lnTo>
                  <a:lnTo>
                    <a:pt x="28565" y="203039"/>
                  </a:lnTo>
                  <a:lnTo>
                    <a:pt x="25743" y="231024"/>
                  </a:lnTo>
                  <a:lnTo>
                    <a:pt x="19628" y="275186"/>
                  </a:lnTo>
                  <a:lnTo>
                    <a:pt x="18058" y="300896"/>
                  </a:lnTo>
                  <a:lnTo>
                    <a:pt x="10405" y="328744"/>
                  </a:lnTo>
                  <a:lnTo>
                    <a:pt x="9525" y="351400"/>
                  </a:lnTo>
                  <a:lnTo>
                    <a:pt x="9516" y="338660"/>
                  </a:lnTo>
                  <a:lnTo>
                    <a:pt x="6693" y="332649"/>
                  </a:lnTo>
                  <a:lnTo>
                    <a:pt x="2969" y="326448"/>
                  </a:lnTo>
                  <a:lnTo>
                    <a:pt x="871" y="315949"/>
                  </a:lnTo>
                  <a:lnTo>
                    <a:pt x="68" y="274140"/>
                  </a:lnTo>
                  <a:lnTo>
                    <a:pt x="0" y="227930"/>
                  </a:lnTo>
                  <a:lnTo>
                    <a:pt x="7531" y="180491"/>
                  </a:lnTo>
                  <a:lnTo>
                    <a:pt x="10313" y="132891"/>
                  </a:lnTo>
                  <a:lnTo>
                    <a:pt x="22738" y="90325"/>
                  </a:lnTo>
                  <a:lnTo>
                    <a:pt x="35337" y="56942"/>
                  </a:lnTo>
                  <a:lnTo>
                    <a:pt x="36254" y="50509"/>
                  </a:lnTo>
                  <a:lnTo>
                    <a:pt x="42918" y="37717"/>
                  </a:lnTo>
                  <a:lnTo>
                    <a:pt x="52926" y="21438"/>
                  </a:lnTo>
                  <a:lnTo>
                    <a:pt x="54331" y="17315"/>
                  </a:lnTo>
                  <a:lnTo>
                    <a:pt x="56325" y="14566"/>
                  </a:lnTo>
                  <a:lnTo>
                    <a:pt x="73223" y="3005"/>
                  </a:lnTo>
                  <a:lnTo>
                    <a:pt x="82602" y="569"/>
                  </a:lnTo>
                  <a:lnTo>
                    <a:pt x="88918" y="0"/>
                  </a:lnTo>
                  <a:lnTo>
                    <a:pt x="95252" y="2569"/>
                  </a:lnTo>
                  <a:lnTo>
                    <a:pt x="117466" y="21946"/>
                  </a:lnTo>
                  <a:lnTo>
                    <a:pt x="120993" y="31020"/>
                  </a:lnTo>
                  <a:lnTo>
                    <a:pt x="123741" y="76408"/>
                  </a:lnTo>
                  <a:lnTo>
                    <a:pt x="123766" y="82536"/>
                  </a:lnTo>
                  <a:lnTo>
                    <a:pt x="121666" y="87680"/>
                  </a:lnTo>
                  <a:lnTo>
                    <a:pt x="108730" y="103541"/>
                  </a:lnTo>
                  <a:lnTo>
                    <a:pt x="107407" y="106976"/>
                  </a:lnTo>
                  <a:lnTo>
                    <a:pt x="83538" y="134699"/>
                  </a:lnTo>
                  <a:lnTo>
                    <a:pt x="51730" y="157156"/>
                  </a:lnTo>
                  <a:lnTo>
                    <a:pt x="38276" y="163439"/>
                  </a:lnTo>
                  <a:lnTo>
                    <a:pt x="35039" y="165957"/>
                  </a:lnTo>
                  <a:lnTo>
                    <a:pt x="25799" y="168754"/>
                  </a:lnTo>
                  <a:lnTo>
                    <a:pt x="9515" y="170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6" name="SMARTInkShape-Group499"/>
          <p:cNvGrpSpPr/>
          <p:nvPr/>
        </p:nvGrpSpPr>
        <p:grpSpPr>
          <a:xfrm>
            <a:off x="10734676" y="6267450"/>
            <a:ext cx="371035" cy="437983"/>
            <a:chOff x="10734676" y="6267450"/>
            <a:chExt cx="371035" cy="437983"/>
          </a:xfrm>
        </p:grpSpPr>
        <p:sp>
          <p:nvSpPr>
            <p:cNvPr id="1074" name="SMARTInkShape-2219"/>
            <p:cNvSpPr/>
            <p:nvPr>
              <p:custDataLst>
                <p:tags r:id="rId33"/>
              </p:custDataLst>
            </p:nvPr>
          </p:nvSpPr>
          <p:spPr>
            <a:xfrm>
              <a:off x="10944225" y="6267450"/>
              <a:ext cx="161486" cy="409576"/>
            </a:xfrm>
            <a:custGeom>
              <a:avLst/>
              <a:gdLst/>
              <a:ahLst/>
              <a:cxnLst/>
              <a:rect l="0" t="0" r="0" b="0"/>
              <a:pathLst>
                <a:path w="161486" h="409576">
                  <a:moveTo>
                    <a:pt x="104775" y="0"/>
                  </a:moveTo>
                  <a:lnTo>
                    <a:pt x="104775" y="0"/>
                  </a:lnTo>
                  <a:lnTo>
                    <a:pt x="109832" y="5056"/>
                  </a:lnTo>
                  <a:lnTo>
                    <a:pt x="112313" y="10361"/>
                  </a:lnTo>
                  <a:lnTo>
                    <a:pt x="126005" y="52703"/>
                  </a:lnTo>
                  <a:lnTo>
                    <a:pt x="143065" y="97681"/>
                  </a:lnTo>
                  <a:lnTo>
                    <a:pt x="149634" y="124545"/>
                  </a:lnTo>
                  <a:lnTo>
                    <a:pt x="158583" y="171545"/>
                  </a:lnTo>
                  <a:lnTo>
                    <a:pt x="161485" y="219086"/>
                  </a:lnTo>
                  <a:lnTo>
                    <a:pt x="151506" y="266702"/>
                  </a:lnTo>
                  <a:lnTo>
                    <a:pt x="139524" y="304800"/>
                  </a:lnTo>
                  <a:lnTo>
                    <a:pt x="127627" y="321028"/>
                  </a:lnTo>
                  <a:lnTo>
                    <a:pt x="86030" y="355229"/>
                  </a:lnTo>
                  <a:lnTo>
                    <a:pt x="46202" y="387301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2220"/>
            <p:cNvSpPr/>
            <p:nvPr>
              <p:custDataLst>
                <p:tags r:id="rId34"/>
              </p:custDataLst>
            </p:nvPr>
          </p:nvSpPr>
          <p:spPr>
            <a:xfrm>
              <a:off x="10734676" y="6326127"/>
              <a:ext cx="161761" cy="379306"/>
            </a:xfrm>
            <a:custGeom>
              <a:avLst/>
              <a:gdLst/>
              <a:ahLst/>
              <a:cxnLst/>
              <a:rect l="0" t="0" r="0" b="0"/>
              <a:pathLst>
                <a:path w="161761" h="379306">
                  <a:moveTo>
                    <a:pt x="9524" y="112773"/>
                  </a:moveTo>
                  <a:lnTo>
                    <a:pt x="9524" y="112773"/>
                  </a:lnTo>
                  <a:lnTo>
                    <a:pt x="1322" y="112773"/>
                  </a:lnTo>
                  <a:lnTo>
                    <a:pt x="882" y="113831"/>
                  </a:lnTo>
                  <a:lnTo>
                    <a:pt x="34" y="126962"/>
                  </a:lnTo>
                  <a:lnTo>
                    <a:pt x="2138" y="129641"/>
                  </a:lnTo>
                  <a:lnTo>
                    <a:pt x="10122" y="135439"/>
                  </a:lnTo>
                  <a:lnTo>
                    <a:pt x="13098" y="139525"/>
                  </a:lnTo>
                  <a:lnTo>
                    <a:pt x="16404" y="149710"/>
                  </a:lnTo>
                  <a:lnTo>
                    <a:pt x="18981" y="196700"/>
                  </a:lnTo>
                  <a:lnTo>
                    <a:pt x="19043" y="241745"/>
                  </a:lnTo>
                  <a:lnTo>
                    <a:pt x="16225" y="277361"/>
                  </a:lnTo>
                  <a:lnTo>
                    <a:pt x="9915" y="323215"/>
                  </a:lnTo>
                  <a:lnTo>
                    <a:pt x="9533" y="363146"/>
                  </a:lnTo>
                  <a:lnTo>
                    <a:pt x="6706" y="369747"/>
                  </a:lnTo>
                  <a:lnTo>
                    <a:pt x="114" y="379305"/>
                  </a:lnTo>
                  <a:lnTo>
                    <a:pt x="0" y="334415"/>
                  </a:lnTo>
                  <a:lnTo>
                    <a:pt x="2823" y="292832"/>
                  </a:lnTo>
                  <a:lnTo>
                    <a:pt x="8641" y="246003"/>
                  </a:lnTo>
                  <a:lnTo>
                    <a:pt x="9409" y="198482"/>
                  </a:lnTo>
                  <a:lnTo>
                    <a:pt x="12331" y="150871"/>
                  </a:lnTo>
                  <a:lnTo>
                    <a:pt x="19223" y="109793"/>
                  </a:lnTo>
                  <a:lnTo>
                    <a:pt x="27933" y="63824"/>
                  </a:lnTo>
                  <a:lnTo>
                    <a:pt x="29548" y="39771"/>
                  </a:lnTo>
                  <a:lnTo>
                    <a:pt x="38267" y="13209"/>
                  </a:lnTo>
                  <a:lnTo>
                    <a:pt x="40328" y="11472"/>
                  </a:lnTo>
                  <a:lnTo>
                    <a:pt x="45439" y="8483"/>
                  </a:lnTo>
                  <a:lnTo>
                    <a:pt x="54268" y="1910"/>
                  </a:lnTo>
                  <a:lnTo>
                    <a:pt x="60454" y="0"/>
                  </a:lnTo>
                  <a:lnTo>
                    <a:pt x="63586" y="549"/>
                  </a:lnTo>
                  <a:lnTo>
                    <a:pt x="76217" y="6213"/>
                  </a:lnTo>
                  <a:lnTo>
                    <a:pt x="79384" y="6809"/>
                  </a:lnTo>
                  <a:lnTo>
                    <a:pt x="88903" y="12700"/>
                  </a:lnTo>
                  <a:lnTo>
                    <a:pt x="117474" y="39788"/>
                  </a:lnTo>
                  <a:lnTo>
                    <a:pt x="121000" y="46115"/>
                  </a:lnTo>
                  <a:lnTo>
                    <a:pt x="123267" y="58801"/>
                  </a:lnTo>
                  <a:lnTo>
                    <a:pt x="123659" y="68324"/>
                  </a:lnTo>
                  <a:lnTo>
                    <a:pt x="120928" y="74673"/>
                  </a:lnTo>
                  <a:lnTo>
                    <a:pt x="85736" y="112762"/>
                  </a:lnTo>
                  <a:lnTo>
                    <a:pt x="85731" y="112765"/>
                  </a:lnTo>
                  <a:lnTo>
                    <a:pt x="85727" y="112770"/>
                  </a:lnTo>
                  <a:lnTo>
                    <a:pt x="93926" y="112773"/>
                  </a:lnTo>
                  <a:lnTo>
                    <a:pt x="102591" y="119318"/>
                  </a:lnTo>
                  <a:lnTo>
                    <a:pt x="111418" y="122474"/>
                  </a:lnTo>
                  <a:lnTo>
                    <a:pt x="117604" y="126962"/>
                  </a:lnTo>
                  <a:lnTo>
                    <a:pt x="121061" y="132485"/>
                  </a:lnTo>
                  <a:lnTo>
                    <a:pt x="121980" y="135439"/>
                  </a:lnTo>
                  <a:lnTo>
                    <a:pt x="123654" y="137409"/>
                  </a:lnTo>
                  <a:lnTo>
                    <a:pt x="146167" y="154452"/>
                  </a:lnTo>
                  <a:lnTo>
                    <a:pt x="157716" y="166827"/>
                  </a:lnTo>
                  <a:lnTo>
                    <a:pt x="160054" y="173134"/>
                  </a:lnTo>
                  <a:lnTo>
                    <a:pt x="161760" y="192150"/>
                  </a:lnTo>
                  <a:lnTo>
                    <a:pt x="159028" y="198499"/>
                  </a:lnTo>
                  <a:lnTo>
                    <a:pt x="155345" y="204848"/>
                  </a:lnTo>
                  <a:lnTo>
                    <a:pt x="152213" y="214373"/>
                  </a:lnTo>
                  <a:lnTo>
                    <a:pt x="147730" y="220723"/>
                  </a:lnTo>
                  <a:lnTo>
                    <a:pt x="142208" y="224251"/>
                  </a:lnTo>
                  <a:lnTo>
                    <a:pt x="136229" y="226877"/>
                  </a:lnTo>
                  <a:lnTo>
                    <a:pt x="126912" y="233248"/>
                  </a:lnTo>
                  <a:lnTo>
                    <a:pt x="117449" y="235606"/>
                  </a:lnTo>
                  <a:lnTo>
                    <a:pt x="97129" y="236560"/>
                  </a:lnTo>
                  <a:lnTo>
                    <a:pt x="90749" y="231529"/>
                  </a:lnTo>
                  <a:lnTo>
                    <a:pt x="87959" y="226232"/>
                  </a:lnTo>
                  <a:lnTo>
                    <a:pt x="85920" y="207949"/>
                  </a:lnTo>
                  <a:lnTo>
                    <a:pt x="85724" y="179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7" name="SMARTInkShape-2221"/>
          <p:cNvSpPr/>
          <p:nvPr>
            <p:custDataLst>
              <p:tags r:id="rId16"/>
            </p:custDataLst>
          </p:nvPr>
        </p:nvSpPr>
        <p:spPr>
          <a:xfrm>
            <a:off x="2564280" y="6585813"/>
            <a:ext cx="1634298" cy="110252"/>
          </a:xfrm>
          <a:custGeom>
            <a:avLst/>
            <a:gdLst/>
            <a:ahLst/>
            <a:cxnLst/>
            <a:rect l="0" t="0" r="0" b="0"/>
            <a:pathLst>
              <a:path w="1634298" h="110252">
                <a:moveTo>
                  <a:pt x="93195" y="5487"/>
                </a:moveTo>
                <a:lnTo>
                  <a:pt x="93195" y="5487"/>
                </a:lnTo>
                <a:lnTo>
                  <a:pt x="93195" y="431"/>
                </a:lnTo>
                <a:lnTo>
                  <a:pt x="92137" y="0"/>
                </a:lnTo>
                <a:lnTo>
                  <a:pt x="83494" y="4866"/>
                </a:lnTo>
                <a:lnTo>
                  <a:pt x="59683" y="5487"/>
                </a:lnTo>
                <a:lnTo>
                  <a:pt x="58154" y="6545"/>
                </a:lnTo>
                <a:lnTo>
                  <a:pt x="57134" y="8309"/>
                </a:lnTo>
                <a:lnTo>
                  <a:pt x="55214" y="14619"/>
                </a:lnTo>
                <a:lnTo>
                  <a:pt x="45965" y="15002"/>
                </a:lnTo>
                <a:lnTo>
                  <a:pt x="45580" y="29200"/>
                </a:lnTo>
                <a:lnTo>
                  <a:pt x="46635" y="30821"/>
                </a:lnTo>
                <a:lnTo>
                  <a:pt x="48397" y="31902"/>
                </a:lnTo>
                <a:lnTo>
                  <a:pt x="55272" y="33778"/>
                </a:lnTo>
                <a:lnTo>
                  <a:pt x="72322" y="35095"/>
                </a:lnTo>
                <a:lnTo>
                  <a:pt x="95085" y="42260"/>
                </a:lnTo>
                <a:lnTo>
                  <a:pt x="141312" y="43509"/>
                </a:lnTo>
                <a:lnTo>
                  <a:pt x="171687" y="40749"/>
                </a:lnTo>
                <a:lnTo>
                  <a:pt x="218380" y="34943"/>
                </a:lnTo>
                <a:lnTo>
                  <a:pt x="262719" y="34236"/>
                </a:lnTo>
                <a:lnTo>
                  <a:pt x="298294" y="31291"/>
                </a:lnTo>
                <a:lnTo>
                  <a:pt x="339526" y="26538"/>
                </a:lnTo>
                <a:lnTo>
                  <a:pt x="381376" y="25130"/>
                </a:lnTo>
                <a:lnTo>
                  <a:pt x="424468" y="24713"/>
                </a:lnTo>
                <a:lnTo>
                  <a:pt x="466869" y="21767"/>
                </a:lnTo>
                <a:lnTo>
                  <a:pt x="512947" y="19836"/>
                </a:lnTo>
                <a:lnTo>
                  <a:pt x="560113" y="23144"/>
                </a:lnTo>
                <a:lnTo>
                  <a:pt x="607602" y="24124"/>
                </a:lnTo>
                <a:lnTo>
                  <a:pt x="655187" y="24415"/>
                </a:lnTo>
                <a:lnTo>
                  <a:pt x="687986" y="24483"/>
                </a:lnTo>
                <a:lnTo>
                  <a:pt x="723730" y="24513"/>
                </a:lnTo>
                <a:lnTo>
                  <a:pt x="769440" y="24530"/>
                </a:lnTo>
                <a:lnTo>
                  <a:pt x="802265" y="24534"/>
                </a:lnTo>
                <a:lnTo>
                  <a:pt x="835904" y="24536"/>
                </a:lnTo>
                <a:lnTo>
                  <a:pt x="879700" y="23478"/>
                </a:lnTo>
                <a:lnTo>
                  <a:pt x="925721" y="17992"/>
                </a:lnTo>
                <a:lnTo>
                  <a:pt x="972870" y="15895"/>
                </a:lnTo>
                <a:lnTo>
                  <a:pt x="1019296" y="15273"/>
                </a:lnTo>
                <a:lnTo>
                  <a:pt x="1061391" y="15090"/>
                </a:lnTo>
                <a:lnTo>
                  <a:pt x="1105849" y="15035"/>
                </a:lnTo>
                <a:lnTo>
                  <a:pt x="1146304" y="15019"/>
                </a:lnTo>
                <a:lnTo>
                  <a:pt x="1185101" y="15014"/>
                </a:lnTo>
                <a:lnTo>
                  <a:pt x="1222349" y="15013"/>
                </a:lnTo>
                <a:lnTo>
                  <a:pt x="1266739" y="15012"/>
                </a:lnTo>
                <a:lnTo>
                  <a:pt x="1310902" y="20068"/>
                </a:lnTo>
                <a:lnTo>
                  <a:pt x="1350200" y="23654"/>
                </a:lnTo>
                <a:lnTo>
                  <a:pt x="1393025" y="24421"/>
                </a:lnTo>
                <a:lnTo>
                  <a:pt x="1426512" y="25573"/>
                </a:lnTo>
                <a:lnTo>
                  <a:pt x="1471301" y="33472"/>
                </a:lnTo>
                <a:lnTo>
                  <a:pt x="1517701" y="34060"/>
                </a:lnTo>
                <a:lnTo>
                  <a:pt x="1521941" y="34062"/>
                </a:lnTo>
                <a:lnTo>
                  <a:pt x="1490146" y="34062"/>
                </a:lnTo>
                <a:lnTo>
                  <a:pt x="1442673" y="25125"/>
                </a:lnTo>
                <a:lnTo>
                  <a:pt x="1397716" y="24615"/>
                </a:lnTo>
                <a:lnTo>
                  <a:pt x="1357118" y="24553"/>
                </a:lnTo>
                <a:lnTo>
                  <a:pt x="1318238" y="24542"/>
                </a:lnTo>
                <a:lnTo>
                  <a:pt x="1273204" y="24538"/>
                </a:lnTo>
                <a:lnTo>
                  <a:pt x="1226346" y="24537"/>
                </a:lnTo>
                <a:lnTo>
                  <a:pt x="1193718" y="24537"/>
                </a:lnTo>
                <a:lnTo>
                  <a:pt x="1158049" y="24537"/>
                </a:lnTo>
                <a:lnTo>
                  <a:pt x="1121030" y="27359"/>
                </a:lnTo>
                <a:lnTo>
                  <a:pt x="1083411" y="31082"/>
                </a:lnTo>
                <a:lnTo>
                  <a:pt x="1045524" y="32737"/>
                </a:lnTo>
                <a:lnTo>
                  <a:pt x="1007519" y="33474"/>
                </a:lnTo>
                <a:lnTo>
                  <a:pt x="968403" y="33801"/>
                </a:lnTo>
                <a:lnTo>
                  <a:pt x="926324" y="33946"/>
                </a:lnTo>
                <a:lnTo>
                  <a:pt x="882927" y="36833"/>
                </a:lnTo>
                <a:lnTo>
                  <a:pt x="840004" y="40586"/>
                </a:lnTo>
                <a:lnTo>
                  <a:pt x="799760" y="42253"/>
                </a:lnTo>
                <a:lnTo>
                  <a:pt x="757885" y="45816"/>
                </a:lnTo>
                <a:lnTo>
                  <a:pt x="714580" y="49870"/>
                </a:lnTo>
                <a:lnTo>
                  <a:pt x="670638" y="51671"/>
                </a:lnTo>
                <a:lnTo>
                  <a:pt x="629237" y="52471"/>
                </a:lnTo>
                <a:lnTo>
                  <a:pt x="589669" y="53886"/>
                </a:lnTo>
                <a:lnTo>
                  <a:pt x="550916" y="58042"/>
                </a:lnTo>
                <a:lnTo>
                  <a:pt x="509705" y="60595"/>
                </a:lnTo>
                <a:lnTo>
                  <a:pt x="467752" y="62787"/>
                </a:lnTo>
                <a:lnTo>
                  <a:pt x="427940" y="67290"/>
                </a:lnTo>
                <a:lnTo>
                  <a:pt x="391901" y="69996"/>
                </a:lnTo>
                <a:lnTo>
                  <a:pt x="357187" y="71199"/>
                </a:lnTo>
                <a:lnTo>
                  <a:pt x="320591" y="71734"/>
                </a:lnTo>
                <a:lnTo>
                  <a:pt x="285982" y="74794"/>
                </a:lnTo>
                <a:lnTo>
                  <a:pt x="252961" y="78624"/>
                </a:lnTo>
                <a:lnTo>
                  <a:pt x="205680" y="81837"/>
                </a:lnTo>
                <a:lnTo>
                  <a:pt x="164389" y="87964"/>
                </a:lnTo>
                <a:lnTo>
                  <a:pt x="125343" y="91307"/>
                </a:lnTo>
                <a:lnTo>
                  <a:pt x="79868" y="98561"/>
                </a:lnTo>
                <a:lnTo>
                  <a:pt x="36547" y="103369"/>
                </a:lnTo>
                <a:lnTo>
                  <a:pt x="11966" y="109354"/>
                </a:lnTo>
                <a:lnTo>
                  <a:pt x="0" y="110142"/>
                </a:lnTo>
                <a:lnTo>
                  <a:pt x="11383" y="110251"/>
                </a:lnTo>
                <a:lnTo>
                  <a:pt x="17323" y="107435"/>
                </a:lnTo>
                <a:lnTo>
                  <a:pt x="20389" y="105202"/>
                </a:lnTo>
                <a:lnTo>
                  <a:pt x="60698" y="96072"/>
                </a:lnTo>
                <a:lnTo>
                  <a:pt x="96418" y="92172"/>
                </a:lnTo>
                <a:lnTo>
                  <a:pt x="137306" y="90438"/>
                </a:lnTo>
                <a:lnTo>
                  <a:pt x="182936" y="84750"/>
                </a:lnTo>
                <a:lnTo>
                  <a:pt x="214219" y="83049"/>
                </a:lnTo>
                <a:lnTo>
                  <a:pt x="251405" y="79470"/>
                </a:lnTo>
                <a:lnTo>
                  <a:pt x="291569" y="74352"/>
                </a:lnTo>
                <a:lnTo>
                  <a:pt x="330586" y="68549"/>
                </a:lnTo>
                <a:lnTo>
                  <a:pt x="371916" y="62442"/>
                </a:lnTo>
                <a:lnTo>
                  <a:pt x="414979" y="57259"/>
                </a:lnTo>
                <a:lnTo>
                  <a:pt x="458813" y="54955"/>
                </a:lnTo>
                <a:lnTo>
                  <a:pt x="505811" y="51109"/>
                </a:lnTo>
                <a:lnTo>
                  <a:pt x="530198" y="48601"/>
                </a:lnTo>
                <a:lnTo>
                  <a:pt x="554922" y="46930"/>
                </a:lnTo>
                <a:lnTo>
                  <a:pt x="579871" y="45816"/>
                </a:lnTo>
                <a:lnTo>
                  <a:pt x="604971" y="45072"/>
                </a:lnTo>
                <a:lnTo>
                  <a:pt x="630171" y="43519"/>
                </a:lnTo>
                <a:lnTo>
                  <a:pt x="655437" y="41425"/>
                </a:lnTo>
                <a:lnTo>
                  <a:pt x="680748" y="38970"/>
                </a:lnTo>
                <a:lnTo>
                  <a:pt x="707147" y="37335"/>
                </a:lnTo>
                <a:lnTo>
                  <a:pt x="734271" y="36244"/>
                </a:lnTo>
                <a:lnTo>
                  <a:pt x="761879" y="35517"/>
                </a:lnTo>
                <a:lnTo>
                  <a:pt x="787693" y="33974"/>
                </a:lnTo>
                <a:lnTo>
                  <a:pt x="812310" y="31886"/>
                </a:lnTo>
                <a:lnTo>
                  <a:pt x="836130" y="29437"/>
                </a:lnTo>
                <a:lnTo>
                  <a:pt x="861535" y="27803"/>
                </a:lnTo>
                <a:lnTo>
                  <a:pt x="887996" y="26715"/>
                </a:lnTo>
                <a:lnTo>
                  <a:pt x="915163" y="25989"/>
                </a:lnTo>
                <a:lnTo>
                  <a:pt x="941740" y="25505"/>
                </a:lnTo>
                <a:lnTo>
                  <a:pt x="967925" y="25183"/>
                </a:lnTo>
                <a:lnTo>
                  <a:pt x="993849" y="24967"/>
                </a:lnTo>
                <a:lnTo>
                  <a:pt x="1019597" y="24824"/>
                </a:lnTo>
                <a:lnTo>
                  <a:pt x="1045230" y="24728"/>
                </a:lnTo>
                <a:lnTo>
                  <a:pt x="1070785" y="24664"/>
                </a:lnTo>
                <a:lnTo>
                  <a:pt x="1096288" y="23564"/>
                </a:lnTo>
                <a:lnTo>
                  <a:pt x="1121757" y="21771"/>
                </a:lnTo>
                <a:lnTo>
                  <a:pt x="1147203" y="19518"/>
                </a:lnTo>
                <a:lnTo>
                  <a:pt x="1171576" y="18016"/>
                </a:lnTo>
                <a:lnTo>
                  <a:pt x="1218412" y="16348"/>
                </a:lnTo>
                <a:lnTo>
                  <a:pt x="1263922" y="15605"/>
                </a:lnTo>
                <a:lnTo>
                  <a:pt x="1307784" y="15276"/>
                </a:lnTo>
                <a:lnTo>
                  <a:pt x="1348446" y="15129"/>
                </a:lnTo>
                <a:lnTo>
                  <a:pt x="1384862" y="15064"/>
                </a:lnTo>
                <a:lnTo>
                  <a:pt x="1418686" y="15035"/>
                </a:lnTo>
                <a:lnTo>
                  <a:pt x="1451358" y="15022"/>
                </a:lnTo>
                <a:lnTo>
                  <a:pt x="1483518" y="15017"/>
                </a:lnTo>
                <a:lnTo>
                  <a:pt x="1525728" y="15013"/>
                </a:lnTo>
                <a:lnTo>
                  <a:pt x="1568436" y="15012"/>
                </a:lnTo>
                <a:lnTo>
                  <a:pt x="1612328" y="15012"/>
                </a:lnTo>
                <a:lnTo>
                  <a:pt x="1629672" y="15012"/>
                </a:lnTo>
                <a:lnTo>
                  <a:pt x="1631863" y="13954"/>
                </a:lnTo>
                <a:lnTo>
                  <a:pt x="1633323" y="12190"/>
                </a:lnTo>
                <a:lnTo>
                  <a:pt x="1634297" y="9956"/>
                </a:lnTo>
                <a:lnTo>
                  <a:pt x="1632830" y="8467"/>
                </a:lnTo>
                <a:lnTo>
                  <a:pt x="1621710" y="6370"/>
                </a:lnTo>
                <a:lnTo>
                  <a:pt x="1580323" y="5539"/>
                </a:lnTo>
                <a:lnTo>
                  <a:pt x="1543825" y="5497"/>
                </a:lnTo>
                <a:lnTo>
                  <a:pt x="1503146" y="5490"/>
                </a:lnTo>
                <a:lnTo>
                  <a:pt x="1457579" y="5488"/>
                </a:lnTo>
                <a:lnTo>
                  <a:pt x="1423487" y="5487"/>
                </a:lnTo>
                <a:lnTo>
                  <a:pt x="1387169" y="6545"/>
                </a:lnTo>
                <a:lnTo>
                  <a:pt x="1349861" y="10543"/>
                </a:lnTo>
                <a:lnTo>
                  <a:pt x="1309291" y="13025"/>
                </a:lnTo>
                <a:lnTo>
                  <a:pt x="1266566" y="14129"/>
                </a:lnTo>
                <a:lnTo>
                  <a:pt x="1222882" y="14619"/>
                </a:lnTo>
                <a:lnTo>
                  <a:pt x="1175950" y="17660"/>
                </a:lnTo>
                <a:lnTo>
                  <a:pt x="1151582" y="19952"/>
                </a:lnTo>
                <a:lnTo>
                  <a:pt x="1104750" y="22499"/>
                </a:lnTo>
                <a:lnTo>
                  <a:pt x="1058183" y="24690"/>
                </a:lnTo>
                <a:lnTo>
                  <a:pt x="1033912" y="26755"/>
                </a:lnTo>
                <a:lnTo>
                  <a:pt x="1009265" y="29191"/>
                </a:lnTo>
                <a:lnTo>
                  <a:pt x="984367" y="30815"/>
                </a:lnTo>
                <a:lnTo>
                  <a:pt x="959301" y="31897"/>
                </a:lnTo>
                <a:lnTo>
                  <a:pt x="934124" y="32619"/>
                </a:lnTo>
                <a:lnTo>
                  <a:pt x="909931" y="34158"/>
                </a:lnTo>
                <a:lnTo>
                  <a:pt x="863295" y="38690"/>
                </a:lnTo>
                <a:lnTo>
                  <a:pt x="839428" y="41382"/>
                </a:lnTo>
                <a:lnTo>
                  <a:pt x="815051" y="44233"/>
                </a:lnTo>
                <a:lnTo>
                  <a:pt x="790332" y="47192"/>
                </a:lnTo>
                <a:lnTo>
                  <a:pt x="743112" y="53303"/>
                </a:lnTo>
                <a:lnTo>
                  <a:pt x="697430" y="59547"/>
                </a:lnTo>
                <a:lnTo>
                  <a:pt x="652433" y="65849"/>
                </a:lnTo>
                <a:lnTo>
                  <a:pt x="610562" y="69357"/>
                </a:lnTo>
                <a:lnTo>
                  <a:pt x="570786" y="71974"/>
                </a:lnTo>
                <a:lnTo>
                  <a:pt x="531941" y="76664"/>
                </a:lnTo>
                <a:lnTo>
                  <a:pt x="496332" y="82277"/>
                </a:lnTo>
                <a:lnTo>
                  <a:pt x="449357" y="88564"/>
                </a:lnTo>
                <a:lnTo>
                  <a:pt x="408627" y="93250"/>
                </a:lnTo>
                <a:lnTo>
                  <a:pt x="361995" y="99259"/>
                </a:lnTo>
                <a:lnTo>
                  <a:pt x="322908" y="103364"/>
                </a:lnTo>
                <a:lnTo>
                  <a:pt x="293962" y="110142"/>
                </a:lnTo>
                <a:lnTo>
                  <a:pt x="298496" y="110226"/>
                </a:lnTo>
                <a:lnTo>
                  <a:pt x="333943" y="102058"/>
                </a:lnTo>
                <a:lnTo>
                  <a:pt x="370996" y="100998"/>
                </a:lnTo>
                <a:lnTo>
                  <a:pt x="417984" y="100789"/>
                </a:lnTo>
                <a:lnTo>
                  <a:pt x="458245" y="97930"/>
                </a:lnTo>
                <a:lnTo>
                  <a:pt x="489331" y="94198"/>
                </a:lnTo>
                <a:lnTo>
                  <a:pt x="524314" y="92539"/>
                </a:lnTo>
                <a:lnTo>
                  <a:pt x="561028" y="91802"/>
                </a:lnTo>
                <a:lnTo>
                  <a:pt x="598513" y="91473"/>
                </a:lnTo>
                <a:lnTo>
                  <a:pt x="636339" y="91328"/>
                </a:lnTo>
                <a:lnTo>
                  <a:pt x="677140" y="88441"/>
                </a:lnTo>
                <a:lnTo>
                  <a:pt x="719968" y="84688"/>
                </a:lnTo>
                <a:lnTo>
                  <a:pt x="763697" y="83021"/>
                </a:lnTo>
                <a:lnTo>
                  <a:pt x="807826" y="82280"/>
                </a:lnTo>
                <a:lnTo>
                  <a:pt x="852134" y="80892"/>
                </a:lnTo>
                <a:lnTo>
                  <a:pt x="896521" y="76749"/>
                </a:lnTo>
                <a:lnTo>
                  <a:pt x="938121" y="74200"/>
                </a:lnTo>
                <a:lnTo>
                  <a:pt x="977776" y="73068"/>
                </a:lnTo>
                <a:lnTo>
                  <a:pt x="1016567" y="72564"/>
                </a:lnTo>
                <a:lnTo>
                  <a:pt x="1054974" y="72341"/>
                </a:lnTo>
                <a:lnTo>
                  <a:pt x="1093211" y="72242"/>
                </a:lnTo>
                <a:lnTo>
                  <a:pt x="1131372" y="72197"/>
                </a:lnTo>
                <a:lnTo>
                  <a:pt x="1178443" y="72173"/>
                </a:lnTo>
                <a:lnTo>
                  <a:pt x="1224257" y="72165"/>
                </a:lnTo>
                <a:lnTo>
                  <a:pt x="1266289" y="72163"/>
                </a:lnTo>
                <a:lnTo>
                  <a:pt x="1310813" y="72162"/>
                </a:lnTo>
                <a:lnTo>
                  <a:pt x="1354755" y="72162"/>
                </a:lnTo>
                <a:lnTo>
                  <a:pt x="1401230" y="72162"/>
                </a:lnTo>
                <a:lnTo>
                  <a:pt x="1405744" y="72162"/>
                </a:lnTo>
                <a:lnTo>
                  <a:pt x="1406378" y="73220"/>
                </a:lnTo>
                <a:lnTo>
                  <a:pt x="1407478" y="80362"/>
                </a:lnTo>
                <a:lnTo>
                  <a:pt x="1406476" y="80804"/>
                </a:lnTo>
                <a:lnTo>
                  <a:pt x="1389021" y="81684"/>
                </a:lnTo>
                <a:lnTo>
                  <a:pt x="1381075" y="75140"/>
                </a:lnTo>
                <a:lnTo>
                  <a:pt x="1372373" y="73045"/>
                </a:lnTo>
                <a:lnTo>
                  <a:pt x="1366215" y="72553"/>
                </a:lnTo>
                <a:lnTo>
                  <a:pt x="1359951" y="69513"/>
                </a:lnTo>
                <a:lnTo>
                  <a:pt x="1342458" y="54555"/>
                </a:lnTo>
                <a:lnTo>
                  <a:pt x="1340970" y="435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SMARTInkShape-2222"/>
          <p:cNvSpPr/>
          <p:nvPr>
            <p:custDataLst>
              <p:tags r:id="rId17"/>
            </p:custDataLst>
          </p:nvPr>
        </p:nvSpPr>
        <p:spPr>
          <a:xfrm>
            <a:off x="9144739" y="6648466"/>
            <a:ext cx="1313400" cy="219059"/>
          </a:xfrm>
          <a:custGeom>
            <a:avLst/>
            <a:gdLst/>
            <a:ahLst/>
            <a:cxnLst/>
            <a:rect l="0" t="0" r="0" b="0"/>
            <a:pathLst>
              <a:path w="1313400" h="219059">
                <a:moveTo>
                  <a:pt x="827936" y="180959"/>
                </a:moveTo>
                <a:lnTo>
                  <a:pt x="827936" y="180959"/>
                </a:lnTo>
                <a:lnTo>
                  <a:pt x="872715" y="180959"/>
                </a:lnTo>
                <a:lnTo>
                  <a:pt x="916857" y="189601"/>
                </a:lnTo>
                <a:lnTo>
                  <a:pt x="959169" y="190406"/>
                </a:lnTo>
                <a:lnTo>
                  <a:pt x="1001230" y="190461"/>
                </a:lnTo>
                <a:lnTo>
                  <a:pt x="1045494" y="193302"/>
                </a:lnTo>
                <a:lnTo>
                  <a:pt x="1088947" y="199126"/>
                </a:lnTo>
                <a:lnTo>
                  <a:pt x="1134121" y="202657"/>
                </a:lnTo>
                <a:lnTo>
                  <a:pt x="1178753" y="208175"/>
                </a:lnTo>
                <a:lnTo>
                  <a:pt x="1224113" y="209415"/>
                </a:lnTo>
                <a:lnTo>
                  <a:pt x="1250072" y="210569"/>
                </a:lnTo>
                <a:lnTo>
                  <a:pt x="1284563" y="218798"/>
                </a:lnTo>
                <a:lnTo>
                  <a:pt x="1304029" y="219058"/>
                </a:lnTo>
                <a:lnTo>
                  <a:pt x="1260688" y="212514"/>
                </a:lnTo>
                <a:lnTo>
                  <a:pt x="1217541" y="209927"/>
                </a:lnTo>
                <a:lnTo>
                  <a:pt x="1174444" y="204594"/>
                </a:lnTo>
                <a:lnTo>
                  <a:pt x="1136808" y="199225"/>
                </a:lnTo>
                <a:lnTo>
                  <a:pt x="1095387" y="194368"/>
                </a:lnTo>
                <a:lnTo>
                  <a:pt x="1052284" y="192210"/>
                </a:lnTo>
                <a:lnTo>
                  <a:pt x="1008431" y="188429"/>
                </a:lnTo>
                <a:lnTo>
                  <a:pt x="963190" y="183221"/>
                </a:lnTo>
                <a:lnTo>
                  <a:pt x="939272" y="180351"/>
                </a:lnTo>
                <a:lnTo>
                  <a:pt x="914860" y="177379"/>
                </a:lnTo>
                <a:lnTo>
                  <a:pt x="890118" y="173280"/>
                </a:lnTo>
                <a:lnTo>
                  <a:pt x="865158" y="168432"/>
                </a:lnTo>
                <a:lnTo>
                  <a:pt x="840050" y="163082"/>
                </a:lnTo>
                <a:lnTo>
                  <a:pt x="815903" y="159516"/>
                </a:lnTo>
                <a:lnTo>
                  <a:pt x="769319" y="155554"/>
                </a:lnTo>
                <a:lnTo>
                  <a:pt x="723921" y="150971"/>
                </a:lnTo>
                <a:lnTo>
                  <a:pt x="679049" y="144347"/>
                </a:lnTo>
                <a:lnTo>
                  <a:pt x="634412" y="134349"/>
                </a:lnTo>
                <a:lnTo>
                  <a:pt x="589877" y="125671"/>
                </a:lnTo>
                <a:lnTo>
                  <a:pt x="546449" y="118287"/>
                </a:lnTo>
                <a:lnTo>
                  <a:pt x="505980" y="111477"/>
                </a:lnTo>
                <a:lnTo>
                  <a:pt x="466829" y="104923"/>
                </a:lnTo>
                <a:lnTo>
                  <a:pt x="427202" y="98481"/>
                </a:lnTo>
                <a:lnTo>
                  <a:pt x="384896" y="92091"/>
                </a:lnTo>
                <a:lnTo>
                  <a:pt x="344222" y="85724"/>
                </a:lnTo>
                <a:lnTo>
                  <a:pt x="306034" y="78307"/>
                </a:lnTo>
                <a:lnTo>
                  <a:pt x="271424" y="67956"/>
                </a:lnTo>
                <a:lnTo>
                  <a:pt x="235581" y="59121"/>
                </a:lnTo>
                <a:lnTo>
                  <a:pt x="200600" y="51668"/>
                </a:lnTo>
                <a:lnTo>
                  <a:pt x="157108" y="41521"/>
                </a:lnTo>
                <a:lnTo>
                  <a:pt x="118467" y="32870"/>
                </a:lnTo>
                <a:lnTo>
                  <a:pt x="76429" y="26588"/>
                </a:lnTo>
                <a:lnTo>
                  <a:pt x="35568" y="18970"/>
                </a:lnTo>
                <a:lnTo>
                  <a:pt x="0" y="9637"/>
                </a:lnTo>
                <a:lnTo>
                  <a:pt x="4536" y="4490"/>
                </a:lnTo>
                <a:lnTo>
                  <a:pt x="12542" y="1987"/>
                </a:lnTo>
                <a:lnTo>
                  <a:pt x="53456" y="101"/>
                </a:lnTo>
                <a:lnTo>
                  <a:pt x="98198" y="0"/>
                </a:lnTo>
                <a:lnTo>
                  <a:pt x="133703" y="2811"/>
                </a:lnTo>
                <a:lnTo>
                  <a:pt x="171034" y="7525"/>
                </a:lnTo>
                <a:lnTo>
                  <a:pt x="211729" y="8921"/>
                </a:lnTo>
                <a:lnTo>
                  <a:pt x="254479" y="12158"/>
                </a:lnTo>
                <a:lnTo>
                  <a:pt x="299600" y="16996"/>
                </a:lnTo>
                <a:lnTo>
                  <a:pt x="334887" y="18128"/>
                </a:lnTo>
                <a:lnTo>
                  <a:pt x="371737" y="18632"/>
                </a:lnTo>
                <a:lnTo>
                  <a:pt x="409280" y="21677"/>
                </a:lnTo>
                <a:lnTo>
                  <a:pt x="446075" y="26559"/>
                </a:lnTo>
                <a:lnTo>
                  <a:pt x="480068" y="32256"/>
                </a:lnTo>
                <a:lnTo>
                  <a:pt x="515636" y="35494"/>
                </a:lnTo>
                <a:lnTo>
                  <a:pt x="552611" y="37991"/>
                </a:lnTo>
                <a:lnTo>
                  <a:pt x="590212" y="42629"/>
                </a:lnTo>
                <a:lnTo>
                  <a:pt x="628089" y="45396"/>
                </a:lnTo>
                <a:lnTo>
                  <a:pt x="667148" y="47683"/>
                </a:lnTo>
                <a:lnTo>
                  <a:pt x="709202" y="52228"/>
                </a:lnTo>
                <a:lnTo>
                  <a:pt x="749766" y="57776"/>
                </a:lnTo>
                <a:lnTo>
                  <a:pt x="787902" y="63769"/>
                </a:lnTo>
                <a:lnTo>
                  <a:pt x="822491" y="69960"/>
                </a:lnTo>
                <a:lnTo>
                  <a:pt x="858324" y="76241"/>
                </a:lnTo>
                <a:lnTo>
                  <a:pt x="895417" y="82559"/>
                </a:lnTo>
                <a:lnTo>
                  <a:pt x="933068" y="88895"/>
                </a:lnTo>
                <a:lnTo>
                  <a:pt x="968148" y="92416"/>
                </a:lnTo>
                <a:lnTo>
                  <a:pt x="1002436" y="95040"/>
                </a:lnTo>
                <a:lnTo>
                  <a:pt x="1038842" y="99734"/>
                </a:lnTo>
                <a:lnTo>
                  <a:pt x="1084925" y="103271"/>
                </a:lnTo>
                <a:lnTo>
                  <a:pt x="1125390" y="109373"/>
                </a:lnTo>
                <a:lnTo>
                  <a:pt x="1164191" y="117886"/>
                </a:lnTo>
                <a:lnTo>
                  <a:pt x="1202497" y="127110"/>
                </a:lnTo>
                <a:lnTo>
                  <a:pt x="1245764" y="138651"/>
                </a:lnTo>
                <a:lnTo>
                  <a:pt x="1279241" y="144850"/>
                </a:lnTo>
                <a:lnTo>
                  <a:pt x="1310160" y="160144"/>
                </a:lnTo>
                <a:lnTo>
                  <a:pt x="1311345" y="161790"/>
                </a:lnTo>
                <a:lnTo>
                  <a:pt x="1313399" y="169956"/>
                </a:lnTo>
                <a:lnTo>
                  <a:pt x="1312445" y="170448"/>
                </a:lnTo>
                <a:lnTo>
                  <a:pt x="1295370" y="171305"/>
                </a:lnTo>
                <a:lnTo>
                  <a:pt x="1264344" y="165921"/>
                </a:lnTo>
                <a:lnTo>
                  <a:pt x="1224820" y="167209"/>
                </a:lnTo>
                <a:lnTo>
                  <a:pt x="1186125" y="163479"/>
                </a:lnTo>
                <a:lnTo>
                  <a:pt x="1141147" y="162375"/>
                </a:lnTo>
                <a:lnTo>
                  <a:pt x="1094305" y="159225"/>
                </a:lnTo>
                <a:lnTo>
                  <a:pt x="1061681" y="155424"/>
                </a:lnTo>
                <a:lnTo>
                  <a:pt x="1026016" y="153735"/>
                </a:lnTo>
                <a:lnTo>
                  <a:pt x="988996" y="150162"/>
                </a:lnTo>
                <a:lnTo>
                  <a:pt x="951377" y="146105"/>
                </a:lnTo>
                <a:lnTo>
                  <a:pt x="913490" y="144302"/>
                </a:lnTo>
                <a:lnTo>
                  <a:pt x="872663" y="140679"/>
                </a:lnTo>
                <a:lnTo>
                  <a:pt x="830882" y="136598"/>
                </a:lnTo>
                <a:lnTo>
                  <a:pt x="791145" y="134785"/>
                </a:lnTo>
                <a:lnTo>
                  <a:pt x="749495" y="131157"/>
                </a:lnTo>
                <a:lnTo>
                  <a:pt x="706290" y="127075"/>
                </a:lnTo>
                <a:lnTo>
                  <a:pt x="662393" y="125260"/>
                </a:lnTo>
                <a:lnTo>
                  <a:pt x="618190" y="124454"/>
                </a:lnTo>
                <a:lnTo>
                  <a:pt x="573847" y="124096"/>
                </a:lnTo>
                <a:lnTo>
                  <a:pt x="529446" y="123936"/>
                </a:lnTo>
                <a:lnTo>
                  <a:pt x="485018" y="121043"/>
                </a:lnTo>
                <a:lnTo>
                  <a:pt x="441637" y="117288"/>
                </a:lnTo>
                <a:lnTo>
                  <a:pt x="401189" y="115620"/>
                </a:lnTo>
                <a:lnTo>
                  <a:pt x="362046" y="114877"/>
                </a:lnTo>
                <a:lnTo>
                  <a:pt x="323482" y="113489"/>
                </a:lnTo>
                <a:lnTo>
                  <a:pt x="285175" y="109346"/>
                </a:lnTo>
                <a:lnTo>
                  <a:pt x="249807" y="106797"/>
                </a:lnTo>
                <a:lnTo>
                  <a:pt x="205789" y="105363"/>
                </a:lnTo>
                <a:lnTo>
                  <a:pt x="162470" y="104878"/>
                </a:lnTo>
                <a:lnTo>
                  <a:pt x="119375" y="104775"/>
                </a:lnTo>
                <a:lnTo>
                  <a:pt x="114262" y="104770"/>
                </a:lnTo>
                <a:lnTo>
                  <a:pt x="105758" y="101941"/>
                </a:lnTo>
                <a:lnTo>
                  <a:pt x="102009" y="99706"/>
                </a:lnTo>
                <a:lnTo>
                  <a:pt x="100569" y="98215"/>
                </a:lnTo>
                <a:lnTo>
                  <a:pt x="100666" y="97221"/>
                </a:lnTo>
                <a:lnTo>
                  <a:pt x="101789" y="96559"/>
                </a:lnTo>
                <a:lnTo>
                  <a:pt x="144682" y="87068"/>
                </a:lnTo>
                <a:lnTo>
                  <a:pt x="188343" y="84919"/>
                </a:lnTo>
                <a:lnTo>
                  <a:pt x="227322" y="79243"/>
                </a:lnTo>
                <a:lnTo>
                  <a:pt x="260430" y="77543"/>
                </a:lnTo>
                <a:lnTo>
                  <a:pt x="296310" y="76788"/>
                </a:lnTo>
                <a:lnTo>
                  <a:pt x="334482" y="76452"/>
                </a:lnTo>
                <a:lnTo>
                  <a:pt x="376143" y="76303"/>
                </a:lnTo>
                <a:lnTo>
                  <a:pt x="419353" y="76237"/>
                </a:lnTo>
                <a:lnTo>
                  <a:pt x="463252" y="76207"/>
                </a:lnTo>
                <a:lnTo>
                  <a:pt x="507456" y="76195"/>
                </a:lnTo>
                <a:lnTo>
                  <a:pt x="554620" y="76189"/>
                </a:lnTo>
                <a:lnTo>
                  <a:pt x="579051" y="76187"/>
                </a:lnTo>
                <a:lnTo>
                  <a:pt x="625951" y="76185"/>
                </a:lnTo>
                <a:lnTo>
                  <a:pt x="672549" y="77243"/>
                </a:lnTo>
                <a:lnTo>
                  <a:pt x="696828" y="79006"/>
                </a:lnTo>
                <a:lnTo>
                  <a:pt x="721480" y="81240"/>
                </a:lnTo>
                <a:lnTo>
                  <a:pt x="768628" y="89367"/>
                </a:lnTo>
                <a:lnTo>
                  <a:pt x="814277" y="97918"/>
                </a:lnTo>
                <a:lnTo>
                  <a:pt x="859260" y="101719"/>
                </a:lnTo>
                <a:lnTo>
                  <a:pt x="901125" y="106230"/>
                </a:lnTo>
                <a:lnTo>
                  <a:pt x="940897" y="110704"/>
                </a:lnTo>
                <a:lnTo>
                  <a:pt x="979741" y="112694"/>
                </a:lnTo>
                <a:lnTo>
                  <a:pt x="1015350" y="113577"/>
                </a:lnTo>
                <a:lnTo>
                  <a:pt x="1066061" y="114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SMARTInkShape-Group502"/>
          <p:cNvGrpSpPr/>
          <p:nvPr/>
        </p:nvGrpSpPr>
        <p:grpSpPr>
          <a:xfrm>
            <a:off x="4562867" y="6238875"/>
            <a:ext cx="199634" cy="133346"/>
            <a:chOff x="4562867" y="6238875"/>
            <a:chExt cx="199634" cy="133346"/>
          </a:xfrm>
        </p:grpSpPr>
        <p:sp>
          <p:nvSpPr>
            <p:cNvPr id="1079" name="SMARTInkShape-2223"/>
            <p:cNvSpPr/>
            <p:nvPr>
              <p:custDataLst>
                <p:tags r:id="rId31"/>
              </p:custDataLst>
            </p:nvPr>
          </p:nvSpPr>
          <p:spPr>
            <a:xfrm>
              <a:off x="4562867" y="6343650"/>
              <a:ext cx="199634" cy="28571"/>
            </a:xfrm>
            <a:custGeom>
              <a:avLst/>
              <a:gdLst/>
              <a:ahLst/>
              <a:cxnLst/>
              <a:rect l="0" t="0" r="0" b="0"/>
              <a:pathLst>
                <a:path w="199634" h="28571">
                  <a:moveTo>
                    <a:pt x="9133" y="9525"/>
                  </a:moveTo>
                  <a:lnTo>
                    <a:pt x="9133" y="9525"/>
                  </a:lnTo>
                  <a:lnTo>
                    <a:pt x="932" y="17726"/>
                  </a:lnTo>
                  <a:lnTo>
                    <a:pt x="0" y="23714"/>
                  </a:lnTo>
                  <a:lnTo>
                    <a:pt x="928" y="25335"/>
                  </a:lnTo>
                  <a:lnTo>
                    <a:pt x="2605" y="26415"/>
                  </a:lnTo>
                  <a:lnTo>
                    <a:pt x="10021" y="27935"/>
                  </a:lnTo>
                  <a:lnTo>
                    <a:pt x="57601" y="28570"/>
                  </a:lnTo>
                  <a:lnTo>
                    <a:pt x="87561" y="27516"/>
                  </a:lnTo>
                  <a:lnTo>
                    <a:pt x="102103" y="22030"/>
                  </a:lnTo>
                  <a:lnTo>
                    <a:pt x="146098" y="18254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2224"/>
            <p:cNvSpPr/>
            <p:nvPr>
              <p:custDataLst>
                <p:tags r:id="rId32"/>
              </p:custDataLst>
            </p:nvPr>
          </p:nvSpPr>
          <p:spPr>
            <a:xfrm>
              <a:off x="4591050" y="62388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5012" y="2980"/>
                  </a:lnTo>
                  <a:lnTo>
                    <a:pt x="45534" y="883"/>
                  </a:lnTo>
                  <a:lnTo>
                    <a:pt x="88373" y="17"/>
                  </a:lnTo>
                  <a:lnTo>
                    <a:pt x="130025" y="0"/>
                  </a:lnTo>
                  <a:lnTo>
                    <a:pt x="134694" y="282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1" name="SMARTInkShape-Group503"/>
          <p:cNvGrpSpPr/>
          <p:nvPr/>
        </p:nvGrpSpPr>
        <p:grpSpPr>
          <a:xfrm>
            <a:off x="5105993" y="6029767"/>
            <a:ext cx="1199558" cy="552009"/>
            <a:chOff x="5105993" y="6029767"/>
            <a:chExt cx="1199558" cy="552009"/>
          </a:xfrm>
        </p:grpSpPr>
        <p:sp>
          <p:nvSpPr>
            <p:cNvPr id="1082" name="SMARTInkShape-2225"/>
            <p:cNvSpPr/>
            <p:nvPr>
              <p:custDataLst>
                <p:tags r:id="rId22"/>
              </p:custDataLst>
            </p:nvPr>
          </p:nvSpPr>
          <p:spPr>
            <a:xfrm>
              <a:off x="5877363" y="6497412"/>
              <a:ext cx="190063" cy="84364"/>
            </a:xfrm>
            <a:custGeom>
              <a:avLst/>
              <a:gdLst/>
              <a:ahLst/>
              <a:cxnLst/>
              <a:rect l="0" t="0" r="0" b="0"/>
              <a:pathLst>
                <a:path w="190063" h="84364">
                  <a:moveTo>
                    <a:pt x="113862" y="36738"/>
                  </a:moveTo>
                  <a:lnTo>
                    <a:pt x="113862" y="36738"/>
                  </a:lnTo>
                  <a:lnTo>
                    <a:pt x="113862" y="27329"/>
                  </a:lnTo>
                  <a:lnTo>
                    <a:pt x="99673" y="13027"/>
                  </a:lnTo>
                  <a:lnTo>
                    <a:pt x="94150" y="10325"/>
                  </a:lnTo>
                  <a:lnTo>
                    <a:pt x="87038" y="8590"/>
                  </a:lnTo>
                  <a:lnTo>
                    <a:pt x="78028" y="1700"/>
                  </a:lnTo>
                  <a:lnTo>
                    <a:pt x="72183" y="0"/>
                  </a:lnTo>
                  <a:lnTo>
                    <a:pt x="69143" y="604"/>
                  </a:lnTo>
                  <a:lnTo>
                    <a:pt x="56658" y="6356"/>
                  </a:lnTo>
                  <a:lnTo>
                    <a:pt x="40830" y="8983"/>
                  </a:lnTo>
                  <a:lnTo>
                    <a:pt x="34484" y="13114"/>
                  </a:lnTo>
                  <a:lnTo>
                    <a:pt x="30957" y="18477"/>
                  </a:lnTo>
                  <a:lnTo>
                    <a:pt x="30018" y="21389"/>
                  </a:lnTo>
                  <a:lnTo>
                    <a:pt x="28333" y="23330"/>
                  </a:lnTo>
                  <a:lnTo>
                    <a:pt x="15044" y="31758"/>
                  </a:lnTo>
                  <a:lnTo>
                    <a:pt x="11735" y="37346"/>
                  </a:lnTo>
                  <a:lnTo>
                    <a:pt x="10852" y="40318"/>
                  </a:lnTo>
                  <a:lnTo>
                    <a:pt x="9206" y="42300"/>
                  </a:lnTo>
                  <a:lnTo>
                    <a:pt x="4553" y="44502"/>
                  </a:lnTo>
                  <a:lnTo>
                    <a:pt x="2890" y="46148"/>
                  </a:lnTo>
                  <a:lnTo>
                    <a:pt x="1041" y="50798"/>
                  </a:lnTo>
                  <a:lnTo>
                    <a:pt x="0" y="59366"/>
                  </a:lnTo>
                  <a:lnTo>
                    <a:pt x="912" y="61348"/>
                  </a:lnTo>
                  <a:lnTo>
                    <a:pt x="2579" y="62670"/>
                  </a:lnTo>
                  <a:lnTo>
                    <a:pt x="4748" y="63550"/>
                  </a:lnTo>
                  <a:lnTo>
                    <a:pt x="6195" y="65196"/>
                  </a:lnTo>
                  <a:lnTo>
                    <a:pt x="7801" y="69847"/>
                  </a:lnTo>
                  <a:lnTo>
                    <a:pt x="9288" y="71510"/>
                  </a:lnTo>
                  <a:lnTo>
                    <a:pt x="13764" y="73360"/>
                  </a:lnTo>
                  <a:lnTo>
                    <a:pt x="15379" y="74911"/>
                  </a:lnTo>
                  <a:lnTo>
                    <a:pt x="17175" y="79456"/>
                  </a:lnTo>
                  <a:lnTo>
                    <a:pt x="18712" y="81093"/>
                  </a:lnTo>
                  <a:lnTo>
                    <a:pt x="26686" y="83932"/>
                  </a:lnTo>
                  <a:lnTo>
                    <a:pt x="51883" y="74637"/>
                  </a:lnTo>
                  <a:lnTo>
                    <a:pt x="53492" y="72587"/>
                  </a:lnTo>
                  <a:lnTo>
                    <a:pt x="54565" y="70162"/>
                  </a:lnTo>
                  <a:lnTo>
                    <a:pt x="57398" y="68546"/>
                  </a:lnTo>
                  <a:lnTo>
                    <a:pt x="69380" y="65213"/>
                  </a:lnTo>
                  <a:lnTo>
                    <a:pt x="71508" y="63129"/>
                  </a:lnTo>
                  <a:lnTo>
                    <a:pt x="79978" y="52182"/>
                  </a:lnTo>
                  <a:lnTo>
                    <a:pt x="103898" y="27653"/>
                  </a:lnTo>
                  <a:lnTo>
                    <a:pt x="104334" y="17808"/>
                  </a:lnTo>
                  <a:lnTo>
                    <a:pt x="112538" y="25900"/>
                  </a:lnTo>
                  <a:lnTo>
                    <a:pt x="113746" y="35299"/>
                  </a:lnTo>
                  <a:lnTo>
                    <a:pt x="120386" y="44058"/>
                  </a:lnTo>
                  <a:lnTo>
                    <a:pt x="122053" y="49869"/>
                  </a:lnTo>
                  <a:lnTo>
                    <a:pt x="123556" y="51843"/>
                  </a:lnTo>
                  <a:lnTo>
                    <a:pt x="165748" y="81037"/>
                  </a:lnTo>
                  <a:lnTo>
                    <a:pt x="190062" y="84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226"/>
            <p:cNvSpPr/>
            <p:nvPr>
              <p:custDataLst>
                <p:tags r:id="rId23"/>
              </p:custDataLst>
            </p:nvPr>
          </p:nvSpPr>
          <p:spPr>
            <a:xfrm>
              <a:off x="5763963" y="6391275"/>
              <a:ext cx="541588" cy="9526"/>
            </a:xfrm>
            <a:custGeom>
              <a:avLst/>
              <a:gdLst/>
              <a:ahLst/>
              <a:cxnLst/>
              <a:rect l="0" t="0" r="0" b="0"/>
              <a:pathLst>
                <a:path w="541588" h="9526">
                  <a:moveTo>
                    <a:pt x="36762" y="0"/>
                  </a:moveTo>
                  <a:lnTo>
                    <a:pt x="36762" y="0"/>
                  </a:lnTo>
                  <a:lnTo>
                    <a:pt x="0" y="0"/>
                  </a:lnTo>
                  <a:lnTo>
                    <a:pt x="12037" y="0"/>
                  </a:lnTo>
                  <a:lnTo>
                    <a:pt x="18012" y="2822"/>
                  </a:lnTo>
                  <a:lnTo>
                    <a:pt x="24195" y="6545"/>
                  </a:lnTo>
                  <a:lnTo>
                    <a:pt x="34686" y="8642"/>
                  </a:lnTo>
                  <a:lnTo>
                    <a:pt x="77934" y="9473"/>
                  </a:lnTo>
                  <a:lnTo>
                    <a:pt x="123949" y="9518"/>
                  </a:lnTo>
                  <a:lnTo>
                    <a:pt x="171028" y="9524"/>
                  </a:lnTo>
                  <a:lnTo>
                    <a:pt x="208483" y="9525"/>
                  </a:lnTo>
                  <a:lnTo>
                    <a:pt x="246391" y="9525"/>
                  </a:lnTo>
                  <a:lnTo>
                    <a:pt x="287258" y="9525"/>
                  </a:lnTo>
                  <a:lnTo>
                    <a:pt x="330058" y="9525"/>
                  </a:lnTo>
                  <a:lnTo>
                    <a:pt x="369551" y="9525"/>
                  </a:lnTo>
                  <a:lnTo>
                    <a:pt x="415764" y="9525"/>
                  </a:lnTo>
                  <a:lnTo>
                    <a:pt x="455467" y="9525"/>
                  </a:lnTo>
                  <a:lnTo>
                    <a:pt x="498379" y="9525"/>
                  </a:lnTo>
                  <a:lnTo>
                    <a:pt x="5415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227"/>
            <p:cNvSpPr/>
            <p:nvPr>
              <p:custDataLst>
                <p:tags r:id="rId24"/>
              </p:custDataLst>
            </p:nvPr>
          </p:nvSpPr>
          <p:spPr>
            <a:xfrm>
              <a:off x="6210300" y="6078308"/>
              <a:ext cx="85598" cy="226839"/>
            </a:xfrm>
            <a:custGeom>
              <a:avLst/>
              <a:gdLst/>
              <a:ahLst/>
              <a:cxnLst/>
              <a:rect l="0" t="0" r="0" b="0"/>
              <a:pathLst>
                <a:path w="85598" h="226839">
                  <a:moveTo>
                    <a:pt x="28575" y="17692"/>
                  </a:moveTo>
                  <a:lnTo>
                    <a:pt x="28575" y="17692"/>
                  </a:lnTo>
                  <a:lnTo>
                    <a:pt x="28575" y="0"/>
                  </a:lnTo>
                  <a:lnTo>
                    <a:pt x="28575" y="4101"/>
                  </a:lnTo>
                  <a:lnTo>
                    <a:pt x="27517" y="5456"/>
                  </a:lnTo>
                  <a:lnTo>
                    <a:pt x="23519" y="6962"/>
                  </a:lnTo>
                  <a:lnTo>
                    <a:pt x="22030" y="8422"/>
                  </a:lnTo>
                  <a:lnTo>
                    <a:pt x="20374" y="12866"/>
                  </a:lnTo>
                  <a:lnTo>
                    <a:pt x="19060" y="57654"/>
                  </a:lnTo>
                  <a:lnTo>
                    <a:pt x="17992" y="97362"/>
                  </a:lnTo>
                  <a:lnTo>
                    <a:pt x="10113" y="133995"/>
                  </a:lnTo>
                  <a:lnTo>
                    <a:pt x="9559" y="163302"/>
                  </a:lnTo>
                  <a:lnTo>
                    <a:pt x="6718" y="169896"/>
                  </a:lnTo>
                  <a:lnTo>
                    <a:pt x="2986" y="176355"/>
                  </a:lnTo>
                  <a:lnTo>
                    <a:pt x="589" y="189125"/>
                  </a:lnTo>
                  <a:lnTo>
                    <a:pt x="10" y="198502"/>
                  </a:lnTo>
                  <a:lnTo>
                    <a:pt x="0" y="166786"/>
                  </a:lnTo>
                  <a:lnTo>
                    <a:pt x="1058" y="164714"/>
                  </a:lnTo>
                  <a:lnTo>
                    <a:pt x="2822" y="163331"/>
                  </a:lnTo>
                  <a:lnTo>
                    <a:pt x="5056" y="162409"/>
                  </a:lnTo>
                  <a:lnTo>
                    <a:pt x="6545" y="160736"/>
                  </a:lnTo>
                  <a:lnTo>
                    <a:pt x="11759" y="150449"/>
                  </a:lnTo>
                  <a:lnTo>
                    <a:pt x="14189" y="147471"/>
                  </a:lnTo>
                  <a:lnTo>
                    <a:pt x="19712" y="144163"/>
                  </a:lnTo>
                  <a:lnTo>
                    <a:pt x="22666" y="143281"/>
                  </a:lnTo>
                  <a:lnTo>
                    <a:pt x="24636" y="141634"/>
                  </a:lnTo>
                  <a:lnTo>
                    <a:pt x="26824" y="136983"/>
                  </a:lnTo>
                  <a:lnTo>
                    <a:pt x="28465" y="135320"/>
                  </a:lnTo>
                  <a:lnTo>
                    <a:pt x="36623" y="132430"/>
                  </a:lnTo>
                  <a:lnTo>
                    <a:pt x="64831" y="131995"/>
                  </a:lnTo>
                  <a:lnTo>
                    <a:pt x="71185" y="137049"/>
                  </a:lnTo>
                  <a:lnTo>
                    <a:pt x="73971" y="142354"/>
                  </a:lnTo>
                  <a:lnTo>
                    <a:pt x="74715" y="145250"/>
                  </a:lnTo>
                  <a:lnTo>
                    <a:pt x="76267" y="147181"/>
                  </a:lnTo>
                  <a:lnTo>
                    <a:pt x="80817" y="149326"/>
                  </a:lnTo>
                  <a:lnTo>
                    <a:pt x="82452" y="150957"/>
                  </a:lnTo>
                  <a:lnTo>
                    <a:pt x="84270" y="155590"/>
                  </a:lnTo>
                  <a:lnTo>
                    <a:pt x="85597" y="173388"/>
                  </a:lnTo>
                  <a:lnTo>
                    <a:pt x="82846" y="179671"/>
                  </a:lnTo>
                  <a:lnTo>
                    <a:pt x="77513" y="187271"/>
                  </a:lnTo>
                  <a:lnTo>
                    <a:pt x="75400" y="196377"/>
                  </a:lnTo>
                  <a:lnTo>
                    <a:pt x="71259" y="202235"/>
                  </a:lnTo>
                  <a:lnTo>
                    <a:pt x="65890" y="205544"/>
                  </a:lnTo>
                  <a:lnTo>
                    <a:pt x="59976" y="208073"/>
                  </a:lnTo>
                  <a:lnTo>
                    <a:pt x="50697" y="214389"/>
                  </a:lnTo>
                  <a:lnTo>
                    <a:pt x="39968" y="217279"/>
                  </a:lnTo>
                  <a:lnTo>
                    <a:pt x="30865" y="224177"/>
                  </a:lnTo>
                  <a:lnTo>
                    <a:pt x="21962" y="226334"/>
                  </a:lnTo>
                  <a:lnTo>
                    <a:pt x="15758" y="226838"/>
                  </a:lnTo>
                  <a:lnTo>
                    <a:pt x="9473" y="224239"/>
                  </a:lnTo>
                  <a:lnTo>
                    <a:pt x="0" y="21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228"/>
            <p:cNvSpPr/>
            <p:nvPr>
              <p:custDataLst>
                <p:tags r:id="rId25"/>
              </p:custDataLst>
            </p:nvPr>
          </p:nvSpPr>
          <p:spPr>
            <a:xfrm>
              <a:off x="6000750" y="6229350"/>
              <a:ext cx="114301" cy="18935"/>
            </a:xfrm>
            <a:custGeom>
              <a:avLst/>
              <a:gdLst/>
              <a:ahLst/>
              <a:cxnLst/>
              <a:rect l="0" t="0" r="0" b="0"/>
              <a:pathLst>
                <a:path w="114301" h="18935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8201" y="18934"/>
                  </a:lnTo>
                  <a:lnTo>
                    <a:pt x="17610" y="10838"/>
                  </a:lnTo>
                  <a:lnTo>
                    <a:pt x="23680" y="9915"/>
                  </a:lnTo>
                  <a:lnTo>
                    <a:pt x="50838" y="9535"/>
                  </a:lnTo>
                  <a:lnTo>
                    <a:pt x="57167" y="6708"/>
                  </a:lnTo>
                  <a:lnTo>
                    <a:pt x="63507" y="2981"/>
                  </a:lnTo>
                  <a:lnTo>
                    <a:pt x="76201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229"/>
            <p:cNvSpPr/>
            <p:nvPr>
              <p:custDataLst>
                <p:tags r:id="rId26"/>
              </p:custDataLst>
            </p:nvPr>
          </p:nvSpPr>
          <p:spPr>
            <a:xfrm>
              <a:off x="5819775" y="6057935"/>
              <a:ext cx="94858" cy="237687"/>
            </a:xfrm>
            <a:custGeom>
              <a:avLst/>
              <a:gdLst/>
              <a:ahLst/>
              <a:cxnLst/>
              <a:rect l="0" t="0" r="0" b="0"/>
              <a:pathLst>
                <a:path w="94858" h="237687">
                  <a:moveTo>
                    <a:pt x="85725" y="19015"/>
                  </a:moveTo>
                  <a:lnTo>
                    <a:pt x="85725" y="19015"/>
                  </a:lnTo>
                  <a:lnTo>
                    <a:pt x="85725" y="10814"/>
                  </a:lnTo>
                  <a:lnTo>
                    <a:pt x="86783" y="10373"/>
                  </a:lnTo>
                  <a:lnTo>
                    <a:pt x="90781" y="9883"/>
                  </a:lnTo>
                  <a:lnTo>
                    <a:pt x="92270" y="8694"/>
                  </a:lnTo>
                  <a:lnTo>
                    <a:pt x="94857" y="1323"/>
                  </a:lnTo>
                  <a:lnTo>
                    <a:pt x="93930" y="872"/>
                  </a:lnTo>
                  <a:lnTo>
                    <a:pt x="86108" y="0"/>
                  </a:lnTo>
                  <a:lnTo>
                    <a:pt x="39944" y="45746"/>
                  </a:lnTo>
                  <a:lnTo>
                    <a:pt x="0" y="85690"/>
                  </a:lnTo>
                  <a:lnTo>
                    <a:pt x="0" y="132425"/>
                  </a:lnTo>
                  <a:lnTo>
                    <a:pt x="0" y="177744"/>
                  </a:lnTo>
                  <a:lnTo>
                    <a:pt x="0" y="225137"/>
                  </a:lnTo>
                  <a:lnTo>
                    <a:pt x="0" y="236726"/>
                  </a:lnTo>
                  <a:lnTo>
                    <a:pt x="1058" y="237180"/>
                  </a:lnTo>
                  <a:lnTo>
                    <a:pt x="5056" y="237686"/>
                  </a:lnTo>
                  <a:lnTo>
                    <a:pt x="6545" y="236763"/>
                  </a:lnTo>
                  <a:lnTo>
                    <a:pt x="7539" y="235087"/>
                  </a:lnTo>
                  <a:lnTo>
                    <a:pt x="9525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2230"/>
            <p:cNvSpPr/>
            <p:nvPr>
              <p:custDataLst>
                <p:tags r:id="rId27"/>
              </p:custDataLst>
            </p:nvPr>
          </p:nvSpPr>
          <p:spPr>
            <a:xfrm>
              <a:off x="5743575" y="607695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9525" y="9525"/>
                  </a:moveTo>
                  <a:lnTo>
                    <a:pt x="9525" y="9525"/>
                  </a:lnTo>
                  <a:lnTo>
                    <a:pt x="9525" y="3"/>
                  </a:ln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10321" y="15810"/>
                  </a:lnTo>
                  <a:lnTo>
                    <a:pt x="14465" y="17610"/>
                  </a:lnTo>
                  <a:lnTo>
                    <a:pt x="15994" y="19148"/>
                  </a:lnTo>
                  <a:lnTo>
                    <a:pt x="17692" y="23680"/>
                  </a:lnTo>
                  <a:lnTo>
                    <a:pt x="19202" y="25312"/>
                  </a:lnTo>
                  <a:lnTo>
                    <a:pt x="23704" y="27124"/>
                  </a:lnTo>
                  <a:lnTo>
                    <a:pt x="25328" y="28666"/>
                  </a:lnTo>
                  <a:lnTo>
                    <a:pt x="36649" y="45871"/>
                  </a:lnTo>
                  <a:lnTo>
                    <a:pt x="44359" y="54882"/>
                  </a:lnTo>
                  <a:lnTo>
                    <a:pt x="46174" y="60729"/>
                  </a:lnTo>
                  <a:lnTo>
                    <a:pt x="47716" y="62711"/>
                  </a:lnTo>
                  <a:lnTo>
                    <a:pt x="56720" y="66521"/>
                  </a:lnTo>
                  <a:lnTo>
                    <a:pt x="57023" y="71687"/>
                  </a:lnTo>
                  <a:lnTo>
                    <a:pt x="58122" y="73190"/>
                  </a:lnTo>
                  <a:lnTo>
                    <a:pt x="66411" y="76122"/>
                  </a:lnTo>
                  <a:lnTo>
                    <a:pt x="666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231"/>
            <p:cNvSpPr/>
            <p:nvPr>
              <p:custDataLst>
                <p:tags r:id="rId28"/>
              </p:custDataLst>
            </p:nvPr>
          </p:nvSpPr>
          <p:spPr>
            <a:xfrm>
              <a:off x="5516327" y="6038850"/>
              <a:ext cx="112949" cy="361951"/>
            </a:xfrm>
            <a:custGeom>
              <a:avLst/>
              <a:gdLst/>
              <a:ahLst/>
              <a:cxnLst/>
              <a:rect l="0" t="0" r="0" b="0"/>
              <a:pathLst>
                <a:path w="112949" h="361951">
                  <a:moveTo>
                    <a:pt x="112948" y="9525"/>
                  </a:moveTo>
                  <a:lnTo>
                    <a:pt x="112948" y="9525"/>
                  </a:lnTo>
                  <a:lnTo>
                    <a:pt x="112948" y="10"/>
                  </a:lnTo>
                  <a:lnTo>
                    <a:pt x="103539" y="0"/>
                  </a:lnTo>
                  <a:lnTo>
                    <a:pt x="98400" y="5056"/>
                  </a:lnTo>
                  <a:lnTo>
                    <a:pt x="93078" y="7539"/>
                  </a:lnTo>
                  <a:lnTo>
                    <a:pt x="90176" y="8201"/>
                  </a:lnTo>
                  <a:lnTo>
                    <a:pt x="81036" y="14189"/>
                  </a:lnTo>
                  <a:lnTo>
                    <a:pt x="49445" y="61344"/>
                  </a:lnTo>
                  <a:lnTo>
                    <a:pt x="30398" y="105060"/>
                  </a:lnTo>
                  <a:lnTo>
                    <a:pt x="14523" y="144376"/>
                  </a:lnTo>
                  <a:lnTo>
                    <a:pt x="6187" y="187875"/>
                  </a:lnTo>
                  <a:lnTo>
                    <a:pt x="882" y="211594"/>
                  </a:lnTo>
                  <a:lnTo>
                    <a:pt x="0" y="250898"/>
                  </a:lnTo>
                  <a:lnTo>
                    <a:pt x="9433" y="297481"/>
                  </a:lnTo>
                  <a:lnTo>
                    <a:pt x="34045" y="335407"/>
                  </a:lnTo>
                  <a:lnTo>
                    <a:pt x="6532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232"/>
            <p:cNvSpPr/>
            <p:nvPr>
              <p:custDataLst>
                <p:tags r:id="rId29"/>
              </p:custDataLst>
            </p:nvPr>
          </p:nvSpPr>
          <p:spPr>
            <a:xfrm>
              <a:off x="5220092" y="6219944"/>
              <a:ext cx="142484" cy="133066"/>
            </a:xfrm>
            <a:custGeom>
              <a:avLst/>
              <a:gdLst/>
              <a:ahLst/>
              <a:cxnLst/>
              <a:rect l="0" t="0" r="0" b="0"/>
              <a:pathLst>
                <a:path w="142484" h="133066">
                  <a:moveTo>
                    <a:pt x="9133" y="37981"/>
                  </a:moveTo>
                  <a:lnTo>
                    <a:pt x="9133" y="37981"/>
                  </a:lnTo>
                  <a:lnTo>
                    <a:pt x="9133" y="19439"/>
                  </a:lnTo>
                  <a:lnTo>
                    <a:pt x="0" y="9811"/>
                  </a:lnTo>
                  <a:lnTo>
                    <a:pt x="8750" y="284"/>
                  </a:lnTo>
                  <a:lnTo>
                    <a:pt x="14076" y="0"/>
                  </a:lnTo>
                  <a:lnTo>
                    <a:pt x="19444" y="2756"/>
                  </a:lnTo>
                  <a:lnTo>
                    <a:pt x="41289" y="22548"/>
                  </a:lnTo>
                  <a:lnTo>
                    <a:pt x="62074" y="52999"/>
                  </a:lnTo>
                  <a:lnTo>
                    <a:pt x="65035" y="63127"/>
                  </a:lnTo>
                  <a:lnTo>
                    <a:pt x="66274" y="110741"/>
                  </a:lnTo>
                  <a:lnTo>
                    <a:pt x="66282" y="126847"/>
                  </a:lnTo>
                  <a:lnTo>
                    <a:pt x="65224" y="128975"/>
                  </a:lnTo>
                  <a:lnTo>
                    <a:pt x="63460" y="130394"/>
                  </a:lnTo>
                  <a:lnTo>
                    <a:pt x="57150" y="133065"/>
                  </a:lnTo>
                  <a:lnTo>
                    <a:pt x="56761" y="96374"/>
                  </a:lnTo>
                  <a:lnTo>
                    <a:pt x="59581" y="87570"/>
                  </a:lnTo>
                  <a:lnTo>
                    <a:pt x="63305" y="80129"/>
                  </a:lnTo>
                  <a:lnTo>
                    <a:pt x="70948" y="58440"/>
                  </a:lnTo>
                  <a:lnTo>
                    <a:pt x="79424" y="45689"/>
                  </a:lnTo>
                  <a:lnTo>
                    <a:pt x="120004" y="13663"/>
                  </a:lnTo>
                  <a:lnTo>
                    <a:pt x="129707" y="10668"/>
                  </a:lnTo>
                  <a:lnTo>
                    <a:pt x="142483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233"/>
            <p:cNvSpPr/>
            <p:nvPr>
              <p:custDataLst>
                <p:tags r:id="rId30"/>
              </p:custDataLst>
            </p:nvPr>
          </p:nvSpPr>
          <p:spPr>
            <a:xfrm>
              <a:off x="5105993" y="6029767"/>
              <a:ext cx="104137" cy="359899"/>
            </a:xfrm>
            <a:custGeom>
              <a:avLst/>
              <a:gdLst/>
              <a:ahLst/>
              <a:cxnLst/>
              <a:rect l="0" t="0" r="0" b="0"/>
              <a:pathLst>
                <a:path w="104137" h="359899">
                  <a:moveTo>
                    <a:pt x="37507" y="75758"/>
                  </a:moveTo>
                  <a:lnTo>
                    <a:pt x="37507" y="75758"/>
                  </a:lnTo>
                  <a:lnTo>
                    <a:pt x="28374" y="75758"/>
                  </a:lnTo>
                  <a:lnTo>
                    <a:pt x="27982" y="122104"/>
                  </a:lnTo>
                  <a:lnTo>
                    <a:pt x="29040" y="145983"/>
                  </a:lnTo>
                  <a:lnTo>
                    <a:pt x="36624" y="183741"/>
                  </a:lnTo>
                  <a:lnTo>
                    <a:pt x="37455" y="230981"/>
                  </a:lnTo>
                  <a:lnTo>
                    <a:pt x="37502" y="275195"/>
                  </a:lnTo>
                  <a:lnTo>
                    <a:pt x="36448" y="306397"/>
                  </a:lnTo>
                  <a:lnTo>
                    <a:pt x="29306" y="326016"/>
                  </a:lnTo>
                  <a:lnTo>
                    <a:pt x="27992" y="359898"/>
                  </a:lnTo>
                  <a:lnTo>
                    <a:pt x="27982" y="347277"/>
                  </a:lnTo>
                  <a:lnTo>
                    <a:pt x="16223" y="304051"/>
                  </a:lnTo>
                  <a:lnTo>
                    <a:pt x="11092" y="285217"/>
                  </a:lnTo>
                  <a:lnTo>
                    <a:pt x="9217" y="245942"/>
                  </a:lnTo>
                  <a:lnTo>
                    <a:pt x="3913" y="199416"/>
                  </a:lnTo>
                  <a:lnTo>
                    <a:pt x="0" y="154758"/>
                  </a:lnTo>
                  <a:lnTo>
                    <a:pt x="543" y="114030"/>
                  </a:lnTo>
                  <a:lnTo>
                    <a:pt x="11172" y="69251"/>
                  </a:lnTo>
                  <a:lnTo>
                    <a:pt x="15219" y="60166"/>
                  </a:lnTo>
                  <a:lnTo>
                    <a:pt x="18556" y="44210"/>
                  </a:lnTo>
                  <a:lnTo>
                    <a:pt x="25807" y="28801"/>
                  </a:lnTo>
                  <a:lnTo>
                    <a:pt x="26531" y="25403"/>
                  </a:lnTo>
                  <a:lnTo>
                    <a:pt x="32609" y="15565"/>
                  </a:lnTo>
                  <a:lnTo>
                    <a:pt x="38152" y="11965"/>
                  </a:lnTo>
                  <a:lnTo>
                    <a:pt x="44144" y="9305"/>
                  </a:lnTo>
                  <a:lnTo>
                    <a:pt x="53467" y="2916"/>
                  </a:lnTo>
                  <a:lnTo>
                    <a:pt x="62932" y="553"/>
                  </a:lnTo>
                  <a:lnTo>
                    <a:pt x="69268" y="0"/>
                  </a:lnTo>
                  <a:lnTo>
                    <a:pt x="75612" y="2577"/>
                  </a:lnTo>
                  <a:lnTo>
                    <a:pt x="92365" y="15375"/>
                  </a:lnTo>
                  <a:lnTo>
                    <a:pt x="98224" y="17171"/>
                  </a:lnTo>
                  <a:lnTo>
                    <a:pt x="100211" y="19766"/>
                  </a:lnTo>
                  <a:lnTo>
                    <a:pt x="103005" y="32475"/>
                  </a:lnTo>
                  <a:lnTo>
                    <a:pt x="104136" y="59804"/>
                  </a:lnTo>
                  <a:lnTo>
                    <a:pt x="101340" y="66198"/>
                  </a:lnTo>
                  <a:lnTo>
                    <a:pt x="81791" y="88456"/>
                  </a:lnTo>
                  <a:lnTo>
                    <a:pt x="75533" y="91985"/>
                  </a:lnTo>
                  <a:lnTo>
                    <a:pt x="69224" y="94612"/>
                  </a:lnTo>
                  <a:lnTo>
                    <a:pt x="47030" y="111209"/>
                  </a:lnTo>
                  <a:lnTo>
                    <a:pt x="35521" y="113625"/>
                  </a:lnTo>
                  <a:lnTo>
                    <a:pt x="33008" y="113703"/>
                  </a:lnTo>
                  <a:lnTo>
                    <a:pt x="31332" y="114813"/>
                  </a:lnTo>
                  <a:lnTo>
                    <a:pt x="30216" y="116612"/>
                  </a:lnTo>
                  <a:lnTo>
                    <a:pt x="27982" y="12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5" name="SMARTInkShape-Group504"/>
          <p:cNvGrpSpPr/>
          <p:nvPr/>
        </p:nvGrpSpPr>
        <p:grpSpPr>
          <a:xfrm>
            <a:off x="6545291" y="6067459"/>
            <a:ext cx="769808" cy="466692"/>
            <a:chOff x="6545291" y="6067459"/>
            <a:chExt cx="769808" cy="466692"/>
          </a:xfrm>
        </p:grpSpPr>
        <p:sp>
          <p:nvSpPr>
            <p:cNvPr id="1092" name="SMARTInkShape-2234"/>
            <p:cNvSpPr/>
            <p:nvPr>
              <p:custDataLst>
                <p:tags r:id="rId19"/>
              </p:custDataLst>
            </p:nvPr>
          </p:nvSpPr>
          <p:spPr>
            <a:xfrm>
              <a:off x="7181850" y="6067459"/>
              <a:ext cx="133249" cy="466692"/>
            </a:xfrm>
            <a:custGeom>
              <a:avLst/>
              <a:gdLst/>
              <a:ahLst/>
              <a:cxnLst/>
              <a:rect l="0" t="0" r="0" b="0"/>
              <a:pathLst>
                <a:path w="133249" h="466692">
                  <a:moveTo>
                    <a:pt x="85725" y="9491"/>
                  </a:moveTo>
                  <a:lnTo>
                    <a:pt x="85725" y="9491"/>
                  </a:lnTo>
                  <a:lnTo>
                    <a:pt x="85725" y="4435"/>
                  </a:lnTo>
                  <a:lnTo>
                    <a:pt x="86783" y="2946"/>
                  </a:lnTo>
                  <a:lnTo>
                    <a:pt x="88547" y="1952"/>
                  </a:lnTo>
                  <a:lnTo>
                    <a:pt x="95426" y="228"/>
                  </a:lnTo>
                  <a:lnTo>
                    <a:pt x="103335" y="0"/>
                  </a:lnTo>
                  <a:lnTo>
                    <a:pt x="103815" y="1047"/>
                  </a:lnTo>
                  <a:lnTo>
                    <a:pt x="107407" y="13154"/>
                  </a:lnTo>
                  <a:lnTo>
                    <a:pt x="111237" y="23819"/>
                  </a:lnTo>
                  <a:lnTo>
                    <a:pt x="124482" y="69560"/>
                  </a:lnTo>
                  <a:lnTo>
                    <a:pt x="130723" y="96081"/>
                  </a:lnTo>
                  <a:lnTo>
                    <a:pt x="132831" y="138542"/>
                  </a:lnTo>
                  <a:lnTo>
                    <a:pt x="133248" y="181150"/>
                  </a:lnTo>
                  <a:lnTo>
                    <a:pt x="132261" y="216869"/>
                  </a:lnTo>
                  <a:lnTo>
                    <a:pt x="126795" y="254262"/>
                  </a:lnTo>
                  <a:lnTo>
                    <a:pt x="123647" y="291096"/>
                  </a:lnTo>
                  <a:lnTo>
                    <a:pt x="113637" y="332522"/>
                  </a:lnTo>
                  <a:lnTo>
                    <a:pt x="96413" y="371281"/>
                  </a:lnTo>
                  <a:lnTo>
                    <a:pt x="66411" y="411506"/>
                  </a:lnTo>
                  <a:lnTo>
                    <a:pt x="47547" y="433054"/>
                  </a:lnTo>
                  <a:lnTo>
                    <a:pt x="12340" y="461439"/>
                  </a:lnTo>
                  <a:lnTo>
                    <a:pt x="0" y="466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235"/>
            <p:cNvSpPr/>
            <p:nvPr>
              <p:custDataLst>
                <p:tags r:id="rId20"/>
              </p:custDataLst>
            </p:nvPr>
          </p:nvSpPr>
          <p:spPr>
            <a:xfrm>
              <a:off x="6910036" y="6229360"/>
              <a:ext cx="252370" cy="190491"/>
            </a:xfrm>
            <a:custGeom>
              <a:avLst/>
              <a:gdLst/>
              <a:ahLst/>
              <a:cxnLst/>
              <a:rect l="0" t="0" r="0" b="0"/>
              <a:pathLst>
                <a:path w="252370" h="190491">
                  <a:moveTo>
                    <a:pt x="233714" y="9515"/>
                  </a:moveTo>
                  <a:lnTo>
                    <a:pt x="233714" y="9515"/>
                  </a:lnTo>
                  <a:lnTo>
                    <a:pt x="243123" y="106"/>
                  </a:lnTo>
                  <a:lnTo>
                    <a:pt x="251430" y="0"/>
                  </a:lnTo>
                  <a:lnTo>
                    <a:pt x="251875" y="1055"/>
                  </a:lnTo>
                  <a:lnTo>
                    <a:pt x="252369" y="5050"/>
                  </a:lnTo>
                  <a:lnTo>
                    <a:pt x="251442" y="6538"/>
                  </a:lnTo>
                  <a:lnTo>
                    <a:pt x="249767" y="7532"/>
                  </a:lnTo>
                  <a:lnTo>
                    <a:pt x="247591" y="8192"/>
                  </a:lnTo>
                  <a:lnTo>
                    <a:pt x="246140" y="9691"/>
                  </a:lnTo>
                  <a:lnTo>
                    <a:pt x="240990" y="19702"/>
                  </a:lnTo>
                  <a:lnTo>
                    <a:pt x="207230" y="63674"/>
                  </a:lnTo>
                  <a:lnTo>
                    <a:pt x="185248" y="83556"/>
                  </a:lnTo>
                  <a:lnTo>
                    <a:pt x="141803" y="111031"/>
                  </a:lnTo>
                  <a:lnTo>
                    <a:pt x="107611" y="126979"/>
                  </a:lnTo>
                  <a:lnTo>
                    <a:pt x="85490" y="132083"/>
                  </a:lnTo>
                  <a:lnTo>
                    <a:pt x="38062" y="133307"/>
                  </a:lnTo>
                  <a:lnTo>
                    <a:pt x="31047" y="133325"/>
                  </a:lnTo>
                  <a:lnTo>
                    <a:pt x="24400" y="130511"/>
                  </a:lnTo>
                  <a:lnTo>
                    <a:pt x="619" y="109742"/>
                  </a:lnTo>
                  <a:lnTo>
                    <a:pt x="0" y="107025"/>
                  </a:lnTo>
                  <a:lnTo>
                    <a:pt x="647" y="104155"/>
                  </a:lnTo>
                  <a:lnTo>
                    <a:pt x="4232" y="97001"/>
                  </a:lnTo>
                  <a:lnTo>
                    <a:pt x="4853" y="90705"/>
                  </a:lnTo>
                  <a:lnTo>
                    <a:pt x="5998" y="89042"/>
                  </a:lnTo>
                  <a:lnTo>
                    <a:pt x="7820" y="87933"/>
                  </a:lnTo>
                  <a:lnTo>
                    <a:pt x="15441" y="86372"/>
                  </a:lnTo>
                  <a:lnTo>
                    <a:pt x="54604" y="85726"/>
                  </a:lnTo>
                  <a:lnTo>
                    <a:pt x="70108" y="90775"/>
                  </a:lnTo>
                  <a:lnTo>
                    <a:pt x="116330" y="120673"/>
                  </a:lnTo>
                  <a:lnTo>
                    <a:pt x="154053" y="149216"/>
                  </a:lnTo>
                  <a:lnTo>
                    <a:pt x="162721" y="158740"/>
                  </a:lnTo>
                  <a:lnTo>
                    <a:pt x="169009" y="171440"/>
                  </a:lnTo>
                  <a:lnTo>
                    <a:pt x="175072" y="179084"/>
                  </a:lnTo>
                  <a:lnTo>
                    <a:pt x="176121" y="185464"/>
                  </a:lnTo>
                  <a:lnTo>
                    <a:pt x="177328" y="187140"/>
                  </a:lnTo>
                  <a:lnTo>
                    <a:pt x="179189" y="188256"/>
                  </a:lnTo>
                  <a:lnTo>
                    <a:pt x="186089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236"/>
            <p:cNvSpPr/>
            <p:nvPr>
              <p:custDataLst>
                <p:tags r:id="rId21"/>
              </p:custDataLst>
            </p:nvPr>
          </p:nvSpPr>
          <p:spPr>
            <a:xfrm>
              <a:off x="6545291" y="6286534"/>
              <a:ext cx="226985" cy="176820"/>
            </a:xfrm>
            <a:custGeom>
              <a:avLst/>
              <a:gdLst/>
              <a:ahLst/>
              <a:cxnLst/>
              <a:rect l="0" t="0" r="0" b="0"/>
              <a:pathLst>
                <a:path w="226985" h="176820">
                  <a:moveTo>
                    <a:pt x="217459" y="9491"/>
                  </a:moveTo>
                  <a:lnTo>
                    <a:pt x="217459" y="9491"/>
                  </a:lnTo>
                  <a:lnTo>
                    <a:pt x="217459" y="0"/>
                  </a:lnTo>
                  <a:lnTo>
                    <a:pt x="217459" y="5034"/>
                  </a:lnTo>
                  <a:lnTo>
                    <a:pt x="216401" y="6519"/>
                  </a:lnTo>
                  <a:lnTo>
                    <a:pt x="214637" y="7510"/>
                  </a:lnTo>
                  <a:lnTo>
                    <a:pt x="201213" y="10289"/>
                  </a:lnTo>
                  <a:lnTo>
                    <a:pt x="159466" y="38135"/>
                  </a:lnTo>
                  <a:lnTo>
                    <a:pt x="128447" y="52892"/>
                  </a:lnTo>
                  <a:lnTo>
                    <a:pt x="84102" y="67230"/>
                  </a:lnTo>
                  <a:lnTo>
                    <a:pt x="38717" y="95233"/>
                  </a:lnTo>
                  <a:lnTo>
                    <a:pt x="34798" y="98401"/>
                  </a:lnTo>
                  <a:lnTo>
                    <a:pt x="24799" y="101924"/>
                  </a:lnTo>
                  <a:lnTo>
                    <a:pt x="19169" y="102862"/>
                  </a:lnTo>
                  <a:lnTo>
                    <a:pt x="15416" y="104547"/>
                  </a:lnTo>
                  <a:lnTo>
                    <a:pt x="12913" y="106728"/>
                  </a:lnTo>
                  <a:lnTo>
                    <a:pt x="11245" y="109241"/>
                  </a:lnTo>
                  <a:lnTo>
                    <a:pt x="9075" y="110916"/>
                  </a:lnTo>
                  <a:lnTo>
                    <a:pt x="3841" y="112778"/>
                  </a:lnTo>
                  <a:lnTo>
                    <a:pt x="2022" y="114332"/>
                  </a:lnTo>
                  <a:lnTo>
                    <a:pt x="0" y="118881"/>
                  </a:lnTo>
                  <a:lnTo>
                    <a:pt x="520" y="120518"/>
                  </a:lnTo>
                  <a:lnTo>
                    <a:pt x="1925" y="121609"/>
                  </a:lnTo>
                  <a:lnTo>
                    <a:pt x="3919" y="122336"/>
                  </a:lnTo>
                  <a:lnTo>
                    <a:pt x="5249" y="123879"/>
                  </a:lnTo>
                  <a:lnTo>
                    <a:pt x="6727" y="128416"/>
                  </a:lnTo>
                  <a:lnTo>
                    <a:pt x="8180" y="130050"/>
                  </a:lnTo>
                  <a:lnTo>
                    <a:pt x="27161" y="140664"/>
                  </a:lnTo>
                  <a:lnTo>
                    <a:pt x="68613" y="149301"/>
                  </a:lnTo>
                  <a:lnTo>
                    <a:pt x="112706" y="155009"/>
                  </a:lnTo>
                  <a:lnTo>
                    <a:pt x="131741" y="159852"/>
                  </a:lnTo>
                  <a:lnTo>
                    <a:pt x="150786" y="164109"/>
                  </a:lnTo>
                  <a:lnTo>
                    <a:pt x="169835" y="169251"/>
                  </a:lnTo>
                  <a:lnTo>
                    <a:pt x="200526" y="172189"/>
                  </a:lnTo>
                  <a:lnTo>
                    <a:pt x="209228" y="176346"/>
                  </a:lnTo>
                  <a:lnTo>
                    <a:pt x="213031" y="176819"/>
                  </a:lnTo>
                  <a:lnTo>
                    <a:pt x="226984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6" name="SMARTInkShape-2237"/>
          <p:cNvSpPr/>
          <p:nvPr>
            <p:custDataLst>
              <p:tags r:id="rId18"/>
            </p:custDataLst>
          </p:nvPr>
        </p:nvSpPr>
        <p:spPr>
          <a:xfrm>
            <a:off x="5143510" y="6705600"/>
            <a:ext cx="1914497" cy="257176"/>
          </a:xfrm>
          <a:custGeom>
            <a:avLst/>
            <a:gdLst/>
            <a:ahLst/>
            <a:cxnLst/>
            <a:rect l="0" t="0" r="0" b="0"/>
            <a:pathLst>
              <a:path w="1914497" h="257176">
                <a:moveTo>
                  <a:pt x="9515" y="0"/>
                </a:moveTo>
                <a:lnTo>
                  <a:pt x="9515" y="0"/>
                </a:lnTo>
                <a:lnTo>
                  <a:pt x="4459" y="0"/>
                </a:lnTo>
                <a:lnTo>
                  <a:pt x="2970" y="1058"/>
                </a:lnTo>
                <a:lnTo>
                  <a:pt x="1976" y="2822"/>
                </a:lnTo>
                <a:lnTo>
                  <a:pt x="24" y="9409"/>
                </a:lnTo>
                <a:lnTo>
                  <a:pt x="0" y="14547"/>
                </a:lnTo>
                <a:lnTo>
                  <a:pt x="1055" y="16049"/>
                </a:lnTo>
                <a:lnTo>
                  <a:pt x="2817" y="17049"/>
                </a:lnTo>
                <a:lnTo>
                  <a:pt x="5050" y="17716"/>
                </a:lnTo>
                <a:lnTo>
                  <a:pt x="6538" y="19219"/>
                </a:lnTo>
                <a:lnTo>
                  <a:pt x="8192" y="23711"/>
                </a:lnTo>
                <a:lnTo>
                  <a:pt x="9691" y="25333"/>
                </a:lnTo>
                <a:lnTo>
                  <a:pt x="28761" y="35924"/>
                </a:lnTo>
                <a:lnTo>
                  <a:pt x="57994" y="48271"/>
                </a:lnTo>
                <a:lnTo>
                  <a:pt x="70219" y="53203"/>
                </a:lnTo>
                <a:lnTo>
                  <a:pt x="114519" y="57862"/>
                </a:lnTo>
                <a:lnTo>
                  <a:pt x="158940" y="65305"/>
                </a:lnTo>
                <a:lnTo>
                  <a:pt x="205973" y="67463"/>
                </a:lnTo>
                <a:lnTo>
                  <a:pt x="252580" y="74161"/>
                </a:lnTo>
                <a:lnTo>
                  <a:pt x="296729" y="78418"/>
                </a:lnTo>
                <a:lnTo>
                  <a:pt x="343324" y="83560"/>
                </a:lnTo>
                <a:lnTo>
                  <a:pt x="375891" y="84763"/>
                </a:lnTo>
                <a:lnTo>
                  <a:pt x="411532" y="85297"/>
                </a:lnTo>
                <a:lnTo>
                  <a:pt x="448539" y="85535"/>
                </a:lnTo>
                <a:lnTo>
                  <a:pt x="486154" y="85641"/>
                </a:lnTo>
                <a:lnTo>
                  <a:pt x="524037" y="85688"/>
                </a:lnTo>
                <a:lnTo>
                  <a:pt x="562041" y="88530"/>
                </a:lnTo>
                <a:lnTo>
                  <a:pt x="601158" y="93321"/>
                </a:lnTo>
                <a:lnTo>
                  <a:pt x="643236" y="98979"/>
                </a:lnTo>
                <a:lnTo>
                  <a:pt x="688350" y="103058"/>
                </a:lnTo>
                <a:lnTo>
                  <a:pt x="731939" y="104267"/>
                </a:lnTo>
                <a:lnTo>
                  <a:pt x="773312" y="104625"/>
                </a:lnTo>
                <a:lnTo>
                  <a:pt x="817438" y="104731"/>
                </a:lnTo>
                <a:lnTo>
                  <a:pt x="859658" y="107577"/>
                </a:lnTo>
                <a:lnTo>
                  <a:pt x="904882" y="111313"/>
                </a:lnTo>
                <a:lnTo>
                  <a:pt x="939091" y="112972"/>
                </a:lnTo>
                <a:lnTo>
                  <a:pt x="971230" y="116532"/>
                </a:lnTo>
                <a:lnTo>
                  <a:pt x="1003152" y="120584"/>
                </a:lnTo>
                <a:lnTo>
                  <a:pt x="1034978" y="122385"/>
                </a:lnTo>
                <a:lnTo>
                  <a:pt x="1069585" y="126007"/>
                </a:lnTo>
                <a:lnTo>
                  <a:pt x="1105074" y="131145"/>
                </a:lnTo>
                <a:lnTo>
                  <a:pt x="1138485" y="136956"/>
                </a:lnTo>
                <a:lnTo>
                  <a:pt x="1173796" y="143066"/>
                </a:lnTo>
                <a:lnTo>
                  <a:pt x="1210657" y="148252"/>
                </a:lnTo>
                <a:lnTo>
                  <a:pt x="1248206" y="150556"/>
                </a:lnTo>
                <a:lnTo>
                  <a:pt x="1283240" y="154403"/>
                </a:lnTo>
                <a:lnTo>
                  <a:pt x="1318565" y="158582"/>
                </a:lnTo>
                <a:lnTo>
                  <a:pt x="1358959" y="160440"/>
                </a:lnTo>
                <a:lnTo>
                  <a:pt x="1398784" y="164087"/>
                </a:lnTo>
                <a:lnTo>
                  <a:pt x="1436593" y="169236"/>
                </a:lnTo>
                <a:lnTo>
                  <a:pt x="1471036" y="175052"/>
                </a:lnTo>
                <a:lnTo>
                  <a:pt x="1506805" y="181165"/>
                </a:lnTo>
                <a:lnTo>
                  <a:pt x="1542811" y="187409"/>
                </a:lnTo>
                <a:lnTo>
                  <a:pt x="1576452" y="193712"/>
                </a:lnTo>
                <a:lnTo>
                  <a:pt x="1609043" y="200041"/>
                </a:lnTo>
                <a:lnTo>
                  <a:pt x="1654318" y="206732"/>
                </a:lnTo>
                <a:lnTo>
                  <a:pt x="1694545" y="211537"/>
                </a:lnTo>
                <a:lnTo>
                  <a:pt x="1736097" y="219664"/>
                </a:lnTo>
                <a:lnTo>
                  <a:pt x="1776278" y="225952"/>
                </a:lnTo>
                <a:lnTo>
                  <a:pt x="1818300" y="233134"/>
                </a:lnTo>
                <a:lnTo>
                  <a:pt x="1863941" y="240290"/>
                </a:lnTo>
                <a:lnTo>
                  <a:pt x="1891707" y="246196"/>
                </a:lnTo>
                <a:lnTo>
                  <a:pt x="1914496" y="247649"/>
                </a:lnTo>
                <a:lnTo>
                  <a:pt x="1883429" y="255188"/>
                </a:lnTo>
                <a:lnTo>
                  <a:pt x="1866832" y="255234"/>
                </a:lnTo>
                <a:lnTo>
                  <a:pt x="1843472" y="251426"/>
                </a:lnTo>
                <a:lnTo>
                  <a:pt x="1798724" y="252904"/>
                </a:lnTo>
                <a:lnTo>
                  <a:pt x="1761673" y="249207"/>
                </a:lnTo>
                <a:lnTo>
                  <a:pt x="1721062" y="248111"/>
                </a:lnTo>
                <a:lnTo>
                  <a:pt x="1689894" y="247855"/>
                </a:lnTo>
                <a:lnTo>
                  <a:pt x="1654874" y="247741"/>
                </a:lnTo>
                <a:lnTo>
                  <a:pt x="1618145" y="247690"/>
                </a:lnTo>
                <a:lnTo>
                  <a:pt x="1579595" y="246609"/>
                </a:lnTo>
                <a:lnTo>
                  <a:pt x="1537767" y="242601"/>
                </a:lnTo>
                <a:lnTo>
                  <a:pt x="1491661" y="240114"/>
                </a:lnTo>
                <a:lnTo>
                  <a:pt x="1467513" y="239451"/>
                </a:lnTo>
                <a:lnTo>
                  <a:pt x="1442947" y="239009"/>
                </a:lnTo>
                <a:lnTo>
                  <a:pt x="1418103" y="238714"/>
                </a:lnTo>
                <a:lnTo>
                  <a:pt x="1393073" y="238518"/>
                </a:lnTo>
                <a:lnTo>
                  <a:pt x="1367920" y="238386"/>
                </a:lnTo>
                <a:lnTo>
                  <a:pt x="1342685" y="238299"/>
                </a:lnTo>
                <a:lnTo>
                  <a:pt x="1317395" y="238241"/>
                </a:lnTo>
                <a:lnTo>
                  <a:pt x="1289952" y="238203"/>
                </a:lnTo>
                <a:lnTo>
                  <a:pt x="1261074" y="238177"/>
                </a:lnTo>
                <a:lnTo>
                  <a:pt x="1231237" y="238159"/>
                </a:lnTo>
                <a:lnTo>
                  <a:pt x="1201822" y="238148"/>
                </a:lnTo>
                <a:lnTo>
                  <a:pt x="1172686" y="238141"/>
                </a:lnTo>
                <a:lnTo>
                  <a:pt x="1143736" y="238135"/>
                </a:lnTo>
                <a:lnTo>
                  <a:pt x="1112796" y="239190"/>
                </a:lnTo>
                <a:lnTo>
                  <a:pt x="1080528" y="240952"/>
                </a:lnTo>
                <a:lnTo>
                  <a:pt x="1047373" y="243185"/>
                </a:lnTo>
                <a:lnTo>
                  <a:pt x="1014687" y="244673"/>
                </a:lnTo>
                <a:lnTo>
                  <a:pt x="982313" y="245666"/>
                </a:lnTo>
                <a:lnTo>
                  <a:pt x="950147" y="246327"/>
                </a:lnTo>
                <a:lnTo>
                  <a:pt x="917061" y="246768"/>
                </a:lnTo>
                <a:lnTo>
                  <a:pt x="883363" y="247062"/>
                </a:lnTo>
                <a:lnTo>
                  <a:pt x="849256" y="247259"/>
                </a:lnTo>
                <a:lnTo>
                  <a:pt x="814875" y="248447"/>
                </a:lnTo>
                <a:lnTo>
                  <a:pt x="780313" y="250299"/>
                </a:lnTo>
                <a:lnTo>
                  <a:pt x="745630" y="252590"/>
                </a:lnTo>
                <a:lnTo>
                  <a:pt x="676265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4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SMARTInkShape-Group761"/>
          <p:cNvGrpSpPr/>
          <p:nvPr/>
        </p:nvGrpSpPr>
        <p:grpSpPr>
          <a:xfrm>
            <a:off x="1162753" y="219477"/>
            <a:ext cx="1045593" cy="599635"/>
            <a:chOff x="1162753" y="219477"/>
            <a:chExt cx="1045593" cy="599635"/>
          </a:xfrm>
        </p:grpSpPr>
        <p:sp>
          <p:nvSpPr>
            <p:cNvPr id="585" name="SMARTInkShape-3108"/>
            <p:cNvSpPr/>
            <p:nvPr>
              <p:custDataLst>
                <p:tags r:id="rId241"/>
              </p:custDataLst>
            </p:nvPr>
          </p:nvSpPr>
          <p:spPr>
            <a:xfrm>
              <a:off x="2076450" y="219477"/>
              <a:ext cx="131896" cy="266299"/>
            </a:xfrm>
            <a:custGeom>
              <a:avLst/>
              <a:gdLst/>
              <a:ahLst/>
              <a:cxnLst/>
              <a:rect l="0" t="0" r="0" b="0"/>
              <a:pathLst>
                <a:path w="131896" h="266299">
                  <a:moveTo>
                    <a:pt x="0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0" y="12891"/>
                  </a:lnTo>
                  <a:lnTo>
                    <a:pt x="2822" y="18912"/>
                  </a:lnTo>
                  <a:lnTo>
                    <a:pt x="6546" y="25115"/>
                  </a:lnTo>
                  <a:lnTo>
                    <a:pt x="17610" y="63660"/>
                  </a:lnTo>
                  <a:lnTo>
                    <a:pt x="18923" y="106304"/>
                  </a:lnTo>
                  <a:lnTo>
                    <a:pt x="19039" y="148435"/>
                  </a:lnTo>
                  <a:lnTo>
                    <a:pt x="19049" y="193250"/>
                  </a:lnTo>
                  <a:lnTo>
                    <a:pt x="19050" y="240733"/>
                  </a:lnTo>
                  <a:lnTo>
                    <a:pt x="19050" y="246676"/>
                  </a:lnTo>
                  <a:lnTo>
                    <a:pt x="19050" y="224843"/>
                  </a:lnTo>
                  <a:lnTo>
                    <a:pt x="21872" y="218593"/>
                  </a:lnTo>
                  <a:lnTo>
                    <a:pt x="25596" y="212287"/>
                  </a:lnTo>
                  <a:lnTo>
                    <a:pt x="28751" y="202787"/>
                  </a:lnTo>
                  <a:lnTo>
                    <a:pt x="69861" y="158348"/>
                  </a:lnTo>
                  <a:lnTo>
                    <a:pt x="76205" y="154820"/>
                  </a:lnTo>
                  <a:lnTo>
                    <a:pt x="88901" y="152556"/>
                  </a:lnTo>
                  <a:lnTo>
                    <a:pt x="107950" y="152047"/>
                  </a:lnTo>
                  <a:lnTo>
                    <a:pt x="110067" y="153089"/>
                  </a:lnTo>
                  <a:lnTo>
                    <a:pt x="111478" y="154842"/>
                  </a:lnTo>
                  <a:lnTo>
                    <a:pt x="114104" y="159612"/>
                  </a:lnTo>
                  <a:lnTo>
                    <a:pt x="120474" y="168248"/>
                  </a:lnTo>
                  <a:lnTo>
                    <a:pt x="123891" y="177509"/>
                  </a:lnTo>
                  <a:lnTo>
                    <a:pt x="130077" y="186956"/>
                  </a:lnTo>
                  <a:lnTo>
                    <a:pt x="131895" y="193288"/>
                  </a:lnTo>
                  <a:lnTo>
                    <a:pt x="131322" y="196458"/>
                  </a:lnTo>
                  <a:lnTo>
                    <a:pt x="125619" y="209150"/>
                  </a:lnTo>
                  <a:lnTo>
                    <a:pt x="125021" y="212324"/>
                  </a:lnTo>
                  <a:lnTo>
                    <a:pt x="112113" y="237723"/>
                  </a:lnTo>
                  <a:lnTo>
                    <a:pt x="105920" y="244073"/>
                  </a:lnTo>
                  <a:lnTo>
                    <a:pt x="79114" y="262065"/>
                  </a:lnTo>
                  <a:lnTo>
                    <a:pt x="55404" y="265740"/>
                  </a:lnTo>
                  <a:lnTo>
                    <a:pt x="19050" y="26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109"/>
            <p:cNvSpPr/>
            <p:nvPr>
              <p:custDataLst>
                <p:tags r:id="rId242"/>
              </p:custDataLst>
            </p:nvPr>
          </p:nvSpPr>
          <p:spPr>
            <a:xfrm>
              <a:off x="1838325" y="400050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8201" y="66675"/>
                  </a:lnTo>
                  <a:lnTo>
                    <a:pt x="17610" y="58474"/>
                  </a:lnTo>
                  <a:lnTo>
                    <a:pt x="26370" y="56353"/>
                  </a:lnTo>
                  <a:lnTo>
                    <a:pt x="51081" y="41985"/>
                  </a:lnTo>
                  <a:lnTo>
                    <a:pt x="79317" y="30837"/>
                  </a:lnTo>
                  <a:lnTo>
                    <a:pt x="107862" y="13678"/>
                  </a:lnTo>
                  <a:lnTo>
                    <a:pt x="120742" y="10756"/>
                  </a:lnTo>
                  <a:lnTo>
                    <a:pt x="136435" y="88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3110"/>
            <p:cNvSpPr/>
            <p:nvPr>
              <p:custDataLst>
                <p:tags r:id="rId243"/>
              </p:custDataLst>
            </p:nvPr>
          </p:nvSpPr>
          <p:spPr>
            <a:xfrm>
              <a:off x="1571636" y="257175"/>
              <a:ext cx="104765" cy="304801"/>
            </a:xfrm>
            <a:custGeom>
              <a:avLst/>
              <a:gdLst/>
              <a:ahLst/>
              <a:cxnLst/>
              <a:rect l="0" t="0" r="0" b="0"/>
              <a:pathLst>
                <a:path w="104765" h="304801">
                  <a:moveTo>
                    <a:pt x="104764" y="0"/>
                  </a:moveTo>
                  <a:lnTo>
                    <a:pt x="104764" y="0"/>
                  </a:lnTo>
                  <a:lnTo>
                    <a:pt x="91506" y="0"/>
                  </a:lnTo>
                  <a:lnTo>
                    <a:pt x="85466" y="2822"/>
                  </a:lnTo>
                  <a:lnTo>
                    <a:pt x="57133" y="25826"/>
                  </a:lnTo>
                  <a:lnTo>
                    <a:pt x="53960" y="26742"/>
                  </a:lnTo>
                  <a:lnTo>
                    <a:pt x="47612" y="33405"/>
                  </a:lnTo>
                  <a:lnTo>
                    <a:pt x="12336" y="76164"/>
                  </a:lnTo>
                  <a:lnTo>
                    <a:pt x="9710" y="82534"/>
                  </a:lnTo>
                  <a:lnTo>
                    <a:pt x="3340" y="92070"/>
                  </a:lnTo>
                  <a:lnTo>
                    <a:pt x="982" y="101599"/>
                  </a:lnTo>
                  <a:lnTo>
                    <a:pt x="0" y="136525"/>
                  </a:lnTo>
                  <a:lnTo>
                    <a:pt x="2816" y="142875"/>
                  </a:lnTo>
                  <a:lnTo>
                    <a:pt x="15178" y="158750"/>
                  </a:lnTo>
                  <a:lnTo>
                    <a:pt x="29174" y="188514"/>
                  </a:lnTo>
                  <a:lnTo>
                    <a:pt x="34127" y="195967"/>
                  </a:lnTo>
                  <a:lnTo>
                    <a:pt x="46135" y="230417"/>
                  </a:lnTo>
                  <a:lnTo>
                    <a:pt x="50379" y="259944"/>
                  </a:lnTo>
                  <a:lnTo>
                    <a:pt x="52632" y="265371"/>
                  </a:lnTo>
                  <a:lnTo>
                    <a:pt x="53076" y="270047"/>
                  </a:lnTo>
                  <a:lnTo>
                    <a:pt x="4761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111"/>
            <p:cNvSpPr/>
            <p:nvPr>
              <p:custDataLst>
                <p:tags r:id="rId244"/>
              </p:custDataLst>
            </p:nvPr>
          </p:nvSpPr>
          <p:spPr>
            <a:xfrm>
              <a:off x="1428876" y="295275"/>
              <a:ext cx="161800" cy="123826"/>
            </a:xfrm>
            <a:custGeom>
              <a:avLst/>
              <a:gdLst/>
              <a:ahLst/>
              <a:cxnLst/>
              <a:rect l="0" t="0" r="0" b="0"/>
              <a:pathLst>
                <a:path w="161800" h="123826">
                  <a:moveTo>
                    <a:pt x="18924" y="9525"/>
                  </a:moveTo>
                  <a:lnTo>
                    <a:pt x="18924" y="9525"/>
                  </a:lnTo>
                  <a:lnTo>
                    <a:pt x="18924" y="1324"/>
                  </a:lnTo>
                  <a:lnTo>
                    <a:pt x="17866" y="883"/>
                  </a:lnTo>
                  <a:lnTo>
                    <a:pt x="0" y="1"/>
                  </a:lnTo>
                  <a:lnTo>
                    <a:pt x="14066" y="0"/>
                  </a:lnTo>
                  <a:lnTo>
                    <a:pt x="19587" y="2822"/>
                  </a:lnTo>
                  <a:lnTo>
                    <a:pt x="34886" y="15188"/>
                  </a:lnTo>
                  <a:lnTo>
                    <a:pt x="41188" y="17334"/>
                  </a:lnTo>
                  <a:lnTo>
                    <a:pt x="47516" y="23932"/>
                  </a:lnTo>
                  <a:lnTo>
                    <a:pt x="60202" y="40358"/>
                  </a:lnTo>
                  <a:lnTo>
                    <a:pt x="101212" y="74067"/>
                  </a:lnTo>
                  <a:lnTo>
                    <a:pt x="111980" y="89091"/>
                  </a:lnTo>
                  <a:lnTo>
                    <a:pt x="149904" y="120451"/>
                  </a:lnTo>
                  <a:lnTo>
                    <a:pt x="16179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112"/>
            <p:cNvSpPr/>
            <p:nvPr>
              <p:custDataLst>
                <p:tags r:id="rId245"/>
              </p:custDataLst>
            </p:nvPr>
          </p:nvSpPr>
          <p:spPr>
            <a:xfrm>
              <a:off x="1628809" y="571500"/>
              <a:ext cx="552417" cy="113909"/>
            </a:xfrm>
            <a:custGeom>
              <a:avLst/>
              <a:gdLst/>
              <a:ahLst/>
              <a:cxnLst/>
              <a:rect l="0" t="0" r="0" b="0"/>
              <a:pathLst>
                <a:path w="552417" h="113909">
                  <a:moveTo>
                    <a:pt x="9491" y="104775"/>
                  </a:moveTo>
                  <a:lnTo>
                    <a:pt x="9491" y="104775"/>
                  </a:lnTo>
                  <a:lnTo>
                    <a:pt x="82" y="104775"/>
                  </a:lnTo>
                  <a:lnTo>
                    <a:pt x="0" y="109832"/>
                  </a:lnTo>
                  <a:lnTo>
                    <a:pt x="1047" y="111321"/>
                  </a:lnTo>
                  <a:lnTo>
                    <a:pt x="2804" y="112314"/>
                  </a:lnTo>
                  <a:lnTo>
                    <a:pt x="13227" y="113908"/>
                  </a:lnTo>
                  <a:lnTo>
                    <a:pt x="57386" y="102526"/>
                  </a:lnTo>
                  <a:lnTo>
                    <a:pt x="70994" y="98484"/>
                  </a:lnTo>
                  <a:lnTo>
                    <a:pt x="114839" y="90619"/>
                  </a:lnTo>
                  <a:lnTo>
                    <a:pt x="160083" y="80146"/>
                  </a:lnTo>
                  <a:lnTo>
                    <a:pt x="197221" y="76311"/>
                  </a:lnTo>
                  <a:lnTo>
                    <a:pt x="236094" y="68942"/>
                  </a:lnTo>
                  <a:lnTo>
                    <a:pt x="279598" y="60056"/>
                  </a:lnTo>
                  <a:lnTo>
                    <a:pt x="319769" y="50720"/>
                  </a:lnTo>
                  <a:lnTo>
                    <a:pt x="358483" y="42310"/>
                  </a:lnTo>
                  <a:lnTo>
                    <a:pt x="396764" y="38289"/>
                  </a:lnTo>
                  <a:lnTo>
                    <a:pt x="433860" y="30865"/>
                  </a:lnTo>
                  <a:lnTo>
                    <a:pt x="475375" y="21697"/>
                  </a:lnTo>
                  <a:lnTo>
                    <a:pt x="501720" y="17012"/>
                  </a:lnTo>
                  <a:lnTo>
                    <a:pt x="552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113"/>
            <p:cNvSpPr/>
            <p:nvPr>
              <p:custDataLst>
                <p:tags r:id="rId246"/>
              </p:custDataLst>
            </p:nvPr>
          </p:nvSpPr>
          <p:spPr>
            <a:xfrm>
              <a:off x="1876466" y="714503"/>
              <a:ext cx="238085" cy="104609"/>
            </a:xfrm>
            <a:custGeom>
              <a:avLst/>
              <a:gdLst/>
              <a:ahLst/>
              <a:cxnLst/>
              <a:rect l="0" t="0" r="0" b="0"/>
              <a:pathLst>
                <a:path w="238085" h="104609">
                  <a:moveTo>
                    <a:pt x="133309" y="57022"/>
                  </a:moveTo>
                  <a:lnTo>
                    <a:pt x="133309" y="57022"/>
                  </a:lnTo>
                  <a:lnTo>
                    <a:pt x="125108" y="57022"/>
                  </a:lnTo>
                  <a:lnTo>
                    <a:pt x="124667" y="55964"/>
                  </a:lnTo>
                  <a:lnTo>
                    <a:pt x="122728" y="30652"/>
                  </a:lnTo>
                  <a:lnTo>
                    <a:pt x="109595" y="14385"/>
                  </a:lnTo>
                  <a:lnTo>
                    <a:pt x="104072" y="11614"/>
                  </a:lnTo>
                  <a:lnTo>
                    <a:pt x="101118" y="10875"/>
                  </a:lnTo>
                  <a:lnTo>
                    <a:pt x="85854" y="841"/>
                  </a:lnTo>
                  <a:lnTo>
                    <a:pt x="72588" y="0"/>
                  </a:lnTo>
                  <a:lnTo>
                    <a:pt x="66458" y="2751"/>
                  </a:lnTo>
                  <a:lnTo>
                    <a:pt x="63342" y="4966"/>
                  </a:lnTo>
                  <a:lnTo>
                    <a:pt x="40030" y="11636"/>
                  </a:lnTo>
                  <a:lnTo>
                    <a:pt x="36198" y="14065"/>
                  </a:lnTo>
                  <a:lnTo>
                    <a:pt x="31940" y="19585"/>
                  </a:lnTo>
                  <a:lnTo>
                    <a:pt x="30805" y="22539"/>
                  </a:lnTo>
                  <a:lnTo>
                    <a:pt x="23899" y="28643"/>
                  </a:lnTo>
                  <a:lnTo>
                    <a:pt x="15890" y="34884"/>
                  </a:lnTo>
                  <a:lnTo>
                    <a:pt x="3500" y="54913"/>
                  </a:lnTo>
                  <a:lnTo>
                    <a:pt x="0" y="93124"/>
                  </a:lnTo>
                  <a:lnTo>
                    <a:pt x="8163" y="103148"/>
                  </a:lnTo>
                  <a:lnTo>
                    <a:pt x="37828" y="104608"/>
                  </a:lnTo>
                  <a:lnTo>
                    <a:pt x="46070" y="101808"/>
                  </a:lnTo>
                  <a:lnTo>
                    <a:pt x="53261" y="98093"/>
                  </a:lnTo>
                  <a:lnTo>
                    <a:pt x="63260" y="94944"/>
                  </a:lnTo>
                  <a:lnTo>
                    <a:pt x="85672" y="78698"/>
                  </a:lnTo>
                  <a:lnTo>
                    <a:pt x="92029" y="76181"/>
                  </a:lnTo>
                  <a:lnTo>
                    <a:pt x="101558" y="69872"/>
                  </a:lnTo>
                  <a:lnTo>
                    <a:pt x="107908" y="68025"/>
                  </a:lnTo>
                  <a:lnTo>
                    <a:pt x="110025" y="66474"/>
                  </a:lnTo>
                  <a:lnTo>
                    <a:pt x="111436" y="64381"/>
                  </a:lnTo>
                  <a:lnTo>
                    <a:pt x="113702" y="58476"/>
                  </a:lnTo>
                  <a:lnTo>
                    <a:pt x="116833" y="57668"/>
                  </a:lnTo>
                  <a:lnTo>
                    <a:pt x="128720" y="57033"/>
                  </a:lnTo>
                  <a:lnTo>
                    <a:pt x="134092" y="59849"/>
                  </a:lnTo>
                  <a:lnTo>
                    <a:pt x="158980" y="81658"/>
                  </a:lnTo>
                  <a:lnTo>
                    <a:pt x="171462" y="87641"/>
                  </a:lnTo>
                  <a:lnTo>
                    <a:pt x="174620" y="90135"/>
                  </a:lnTo>
                  <a:lnTo>
                    <a:pt x="183772" y="92905"/>
                  </a:lnTo>
                  <a:lnTo>
                    <a:pt x="229728" y="95036"/>
                  </a:lnTo>
                  <a:lnTo>
                    <a:pt x="238084" y="9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114"/>
            <p:cNvSpPr/>
            <p:nvPr>
              <p:custDataLst>
                <p:tags r:id="rId247"/>
              </p:custDataLst>
            </p:nvPr>
          </p:nvSpPr>
          <p:spPr>
            <a:xfrm>
              <a:off x="1162753" y="295275"/>
              <a:ext cx="170748" cy="493369"/>
            </a:xfrm>
            <a:custGeom>
              <a:avLst/>
              <a:gdLst/>
              <a:ahLst/>
              <a:cxnLst/>
              <a:rect l="0" t="0" r="0" b="0"/>
              <a:pathLst>
                <a:path w="170748" h="493369">
                  <a:moveTo>
                    <a:pt x="132647" y="0"/>
                  </a:moveTo>
                  <a:lnTo>
                    <a:pt x="132647" y="0"/>
                  </a:lnTo>
                  <a:lnTo>
                    <a:pt x="109899" y="0"/>
                  </a:lnTo>
                  <a:lnTo>
                    <a:pt x="103840" y="2822"/>
                  </a:lnTo>
                  <a:lnTo>
                    <a:pt x="76777" y="27447"/>
                  </a:lnTo>
                  <a:lnTo>
                    <a:pt x="60502" y="52263"/>
                  </a:lnTo>
                  <a:lnTo>
                    <a:pt x="38806" y="95861"/>
                  </a:lnTo>
                  <a:lnTo>
                    <a:pt x="27915" y="141075"/>
                  </a:lnTo>
                  <a:lnTo>
                    <a:pt x="15420" y="178207"/>
                  </a:lnTo>
                  <a:lnTo>
                    <a:pt x="9719" y="217079"/>
                  </a:lnTo>
                  <a:lnTo>
                    <a:pt x="2855" y="259523"/>
                  </a:lnTo>
                  <a:lnTo>
                    <a:pt x="0" y="306205"/>
                  </a:lnTo>
                  <a:lnTo>
                    <a:pt x="2327" y="343316"/>
                  </a:lnTo>
                  <a:lnTo>
                    <a:pt x="12596" y="388726"/>
                  </a:lnTo>
                  <a:lnTo>
                    <a:pt x="31100" y="434260"/>
                  </a:lnTo>
                  <a:lnTo>
                    <a:pt x="45644" y="453813"/>
                  </a:lnTo>
                  <a:lnTo>
                    <a:pt x="76957" y="478849"/>
                  </a:lnTo>
                  <a:lnTo>
                    <a:pt x="97802" y="488779"/>
                  </a:lnTo>
                  <a:lnTo>
                    <a:pt x="119030" y="493368"/>
                  </a:lnTo>
                  <a:lnTo>
                    <a:pt x="143782" y="489671"/>
                  </a:lnTo>
                  <a:lnTo>
                    <a:pt x="170747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762"/>
          <p:cNvGrpSpPr/>
          <p:nvPr/>
        </p:nvGrpSpPr>
        <p:grpSpPr>
          <a:xfrm>
            <a:off x="592732" y="305377"/>
            <a:ext cx="350244" cy="608819"/>
            <a:chOff x="592732" y="305377"/>
            <a:chExt cx="350244" cy="608819"/>
          </a:xfrm>
        </p:grpSpPr>
        <p:sp>
          <p:nvSpPr>
            <p:cNvPr id="593" name="SMARTInkShape-3115"/>
            <p:cNvSpPr/>
            <p:nvPr>
              <p:custDataLst>
                <p:tags r:id="rId239"/>
              </p:custDataLst>
            </p:nvPr>
          </p:nvSpPr>
          <p:spPr>
            <a:xfrm>
              <a:off x="771559" y="533400"/>
              <a:ext cx="171417" cy="247450"/>
            </a:xfrm>
            <a:custGeom>
              <a:avLst/>
              <a:gdLst/>
              <a:ahLst/>
              <a:cxnLst/>
              <a:rect l="0" t="0" r="0" b="0"/>
              <a:pathLst>
                <a:path w="171417" h="247450">
                  <a:moveTo>
                    <a:pt x="9491" y="171450"/>
                  </a:moveTo>
                  <a:lnTo>
                    <a:pt x="9491" y="171450"/>
                  </a:lnTo>
                  <a:lnTo>
                    <a:pt x="1290" y="163249"/>
                  </a:lnTo>
                  <a:lnTo>
                    <a:pt x="358" y="157261"/>
                  </a:lnTo>
                  <a:lnTo>
                    <a:pt x="0" y="136425"/>
                  </a:lnTo>
                  <a:lnTo>
                    <a:pt x="2804" y="131894"/>
                  </a:lnTo>
                  <a:lnTo>
                    <a:pt x="8170" y="125419"/>
                  </a:lnTo>
                  <a:lnTo>
                    <a:pt x="40980" y="123866"/>
                  </a:lnTo>
                  <a:lnTo>
                    <a:pt x="83998" y="138015"/>
                  </a:lnTo>
                  <a:lnTo>
                    <a:pt x="93053" y="146360"/>
                  </a:lnTo>
                  <a:lnTo>
                    <a:pt x="129058" y="193801"/>
                  </a:lnTo>
                  <a:lnTo>
                    <a:pt x="132475" y="208948"/>
                  </a:lnTo>
                  <a:lnTo>
                    <a:pt x="133150" y="227188"/>
                  </a:lnTo>
                  <a:lnTo>
                    <a:pt x="130420" y="236086"/>
                  </a:lnTo>
                  <a:lnTo>
                    <a:pt x="125101" y="245366"/>
                  </a:lnTo>
                  <a:lnTo>
                    <a:pt x="123606" y="246127"/>
                  </a:lnTo>
                  <a:lnTo>
                    <a:pt x="110648" y="247449"/>
                  </a:lnTo>
                  <a:lnTo>
                    <a:pt x="108679" y="246458"/>
                  </a:lnTo>
                  <a:lnTo>
                    <a:pt x="107367" y="244739"/>
                  </a:lnTo>
                  <a:lnTo>
                    <a:pt x="88334" y="199702"/>
                  </a:lnTo>
                  <a:lnTo>
                    <a:pt x="85923" y="159074"/>
                  </a:lnTo>
                  <a:lnTo>
                    <a:pt x="86780" y="114983"/>
                  </a:lnTo>
                  <a:lnTo>
                    <a:pt x="98952" y="74827"/>
                  </a:lnTo>
                  <a:lnTo>
                    <a:pt x="125691" y="32187"/>
                  </a:lnTo>
                  <a:lnTo>
                    <a:pt x="141170" y="17886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116"/>
            <p:cNvSpPr/>
            <p:nvPr>
              <p:custDataLst>
                <p:tags r:id="rId240"/>
              </p:custDataLst>
            </p:nvPr>
          </p:nvSpPr>
          <p:spPr>
            <a:xfrm>
              <a:off x="592732" y="305377"/>
              <a:ext cx="145803" cy="608819"/>
            </a:xfrm>
            <a:custGeom>
              <a:avLst/>
              <a:gdLst/>
              <a:ahLst/>
              <a:cxnLst/>
              <a:rect l="0" t="0" r="0" b="0"/>
              <a:pathLst>
                <a:path w="145803" h="608819">
                  <a:moveTo>
                    <a:pt x="64493" y="228023"/>
                  </a:moveTo>
                  <a:lnTo>
                    <a:pt x="64493" y="228023"/>
                  </a:lnTo>
                  <a:lnTo>
                    <a:pt x="56292" y="228023"/>
                  </a:lnTo>
                  <a:lnTo>
                    <a:pt x="50304" y="233080"/>
                  </a:lnTo>
                  <a:lnTo>
                    <a:pt x="47603" y="238384"/>
                  </a:lnTo>
                  <a:lnTo>
                    <a:pt x="45569" y="259822"/>
                  </a:lnTo>
                  <a:lnTo>
                    <a:pt x="57207" y="307295"/>
                  </a:lnTo>
                  <a:lnTo>
                    <a:pt x="64592" y="346765"/>
                  </a:lnTo>
                  <a:lnTo>
                    <a:pt x="72568" y="393538"/>
                  </a:lnTo>
                  <a:lnTo>
                    <a:pt x="80278" y="435303"/>
                  </a:lnTo>
                  <a:lnTo>
                    <a:pt x="85720" y="475225"/>
                  </a:lnTo>
                  <a:lnTo>
                    <a:pt x="92100" y="516693"/>
                  </a:lnTo>
                  <a:lnTo>
                    <a:pt x="95699" y="549627"/>
                  </a:lnTo>
                  <a:lnTo>
                    <a:pt x="101685" y="576781"/>
                  </a:lnTo>
                  <a:lnTo>
                    <a:pt x="102473" y="601145"/>
                  </a:lnTo>
                  <a:lnTo>
                    <a:pt x="101455" y="603771"/>
                  </a:lnTo>
                  <a:lnTo>
                    <a:pt x="99718" y="605521"/>
                  </a:lnTo>
                  <a:lnTo>
                    <a:pt x="93457" y="608818"/>
                  </a:lnTo>
                  <a:lnTo>
                    <a:pt x="67565" y="564525"/>
                  </a:lnTo>
                  <a:lnTo>
                    <a:pt x="54948" y="524229"/>
                  </a:lnTo>
                  <a:lnTo>
                    <a:pt x="45437" y="489354"/>
                  </a:lnTo>
                  <a:lnTo>
                    <a:pt x="35916" y="448329"/>
                  </a:lnTo>
                  <a:lnTo>
                    <a:pt x="26392" y="406541"/>
                  </a:lnTo>
                  <a:lnTo>
                    <a:pt x="19690" y="360645"/>
                  </a:lnTo>
                  <a:lnTo>
                    <a:pt x="14882" y="313532"/>
                  </a:lnTo>
                  <a:lnTo>
                    <a:pt x="9577" y="266059"/>
                  </a:lnTo>
                  <a:lnTo>
                    <a:pt x="5183" y="221301"/>
                  </a:lnTo>
                  <a:lnTo>
                    <a:pt x="0" y="181229"/>
                  </a:lnTo>
                  <a:lnTo>
                    <a:pt x="1287" y="142544"/>
                  </a:lnTo>
                  <a:lnTo>
                    <a:pt x="6147" y="96603"/>
                  </a:lnTo>
                  <a:lnTo>
                    <a:pt x="10008" y="50124"/>
                  </a:lnTo>
                  <a:lnTo>
                    <a:pt x="17658" y="31732"/>
                  </a:lnTo>
                  <a:lnTo>
                    <a:pt x="39139" y="5992"/>
                  </a:lnTo>
                  <a:lnTo>
                    <a:pt x="45464" y="2342"/>
                  </a:lnTo>
                  <a:lnTo>
                    <a:pt x="58147" y="0"/>
                  </a:lnTo>
                  <a:lnTo>
                    <a:pt x="72726" y="4650"/>
                  </a:lnTo>
                  <a:lnTo>
                    <a:pt x="81558" y="12682"/>
                  </a:lnTo>
                  <a:lnTo>
                    <a:pt x="90069" y="22249"/>
                  </a:lnTo>
                  <a:lnTo>
                    <a:pt x="105703" y="34644"/>
                  </a:lnTo>
                  <a:lnTo>
                    <a:pt x="117508" y="52310"/>
                  </a:lnTo>
                  <a:lnTo>
                    <a:pt x="136375" y="98114"/>
                  </a:lnTo>
                  <a:lnTo>
                    <a:pt x="145802" y="145579"/>
                  </a:lnTo>
                  <a:lnTo>
                    <a:pt x="140223" y="192132"/>
                  </a:lnTo>
                  <a:lnTo>
                    <a:pt x="127513" y="224721"/>
                  </a:lnTo>
                  <a:lnTo>
                    <a:pt x="96039" y="268232"/>
                  </a:lnTo>
                  <a:lnTo>
                    <a:pt x="81484" y="280741"/>
                  </a:lnTo>
                  <a:lnTo>
                    <a:pt x="74113" y="291151"/>
                  </a:lnTo>
                  <a:lnTo>
                    <a:pt x="60523" y="299879"/>
                  </a:lnTo>
                  <a:lnTo>
                    <a:pt x="49323" y="302936"/>
                  </a:lnTo>
                  <a:lnTo>
                    <a:pt x="35918" y="30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6" name="SMARTInkShape-3117"/>
          <p:cNvSpPr/>
          <p:nvPr>
            <p:custDataLst>
              <p:tags r:id="rId1"/>
            </p:custDataLst>
          </p:nvPr>
        </p:nvSpPr>
        <p:spPr>
          <a:xfrm>
            <a:off x="2726071" y="381395"/>
            <a:ext cx="274295" cy="256781"/>
          </a:xfrm>
          <a:custGeom>
            <a:avLst/>
            <a:gdLst/>
            <a:ahLst/>
            <a:cxnLst/>
            <a:rect l="0" t="0" r="0" b="0"/>
            <a:pathLst>
              <a:path w="274295" h="256781">
                <a:moveTo>
                  <a:pt x="255254" y="18655"/>
                </a:moveTo>
                <a:lnTo>
                  <a:pt x="255254" y="18655"/>
                </a:lnTo>
                <a:lnTo>
                  <a:pt x="255254" y="13598"/>
                </a:lnTo>
                <a:lnTo>
                  <a:pt x="256312" y="12109"/>
                </a:lnTo>
                <a:lnTo>
                  <a:pt x="258076" y="11116"/>
                </a:lnTo>
                <a:lnTo>
                  <a:pt x="264387" y="9246"/>
                </a:lnTo>
                <a:lnTo>
                  <a:pt x="273902" y="0"/>
                </a:lnTo>
                <a:lnTo>
                  <a:pt x="274294" y="8748"/>
                </a:lnTo>
                <a:lnTo>
                  <a:pt x="269244" y="9017"/>
                </a:lnTo>
                <a:lnTo>
                  <a:pt x="267756" y="10113"/>
                </a:lnTo>
                <a:lnTo>
                  <a:pt x="266102" y="14153"/>
                </a:lnTo>
                <a:lnTo>
                  <a:pt x="264602" y="15654"/>
                </a:lnTo>
                <a:lnTo>
                  <a:pt x="260114" y="17321"/>
                </a:lnTo>
                <a:lnTo>
                  <a:pt x="258494" y="18824"/>
                </a:lnTo>
                <a:lnTo>
                  <a:pt x="250624" y="31795"/>
                </a:lnTo>
                <a:lnTo>
                  <a:pt x="238033" y="44142"/>
                </a:lnTo>
                <a:lnTo>
                  <a:pt x="193928" y="73691"/>
                </a:lnTo>
                <a:lnTo>
                  <a:pt x="166510" y="92869"/>
                </a:lnTo>
                <a:lnTo>
                  <a:pt x="122475" y="113731"/>
                </a:lnTo>
                <a:lnTo>
                  <a:pt x="76315" y="135762"/>
                </a:lnTo>
                <a:lnTo>
                  <a:pt x="58654" y="147192"/>
                </a:lnTo>
                <a:lnTo>
                  <a:pt x="33259" y="158976"/>
                </a:lnTo>
                <a:lnTo>
                  <a:pt x="0" y="188231"/>
                </a:lnTo>
                <a:lnTo>
                  <a:pt x="418" y="189914"/>
                </a:lnTo>
                <a:lnTo>
                  <a:pt x="9913" y="201791"/>
                </a:lnTo>
                <a:lnTo>
                  <a:pt x="12318" y="204245"/>
                </a:lnTo>
                <a:lnTo>
                  <a:pt x="17813" y="206973"/>
                </a:lnTo>
                <a:lnTo>
                  <a:pt x="65020" y="220857"/>
                </a:lnTo>
                <a:lnTo>
                  <a:pt x="78630" y="224939"/>
                </a:lnTo>
                <a:lnTo>
                  <a:pt x="124207" y="228977"/>
                </a:lnTo>
                <a:lnTo>
                  <a:pt x="168590" y="237880"/>
                </a:lnTo>
                <a:lnTo>
                  <a:pt x="212907" y="255612"/>
                </a:lnTo>
                <a:lnTo>
                  <a:pt x="236204" y="2567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9" name="SMARTInkShape-Group764"/>
          <p:cNvGrpSpPr/>
          <p:nvPr/>
        </p:nvGrpSpPr>
        <p:grpSpPr>
          <a:xfrm>
            <a:off x="3267598" y="238241"/>
            <a:ext cx="617588" cy="628535"/>
            <a:chOff x="3267598" y="238241"/>
            <a:chExt cx="617588" cy="628535"/>
          </a:xfrm>
        </p:grpSpPr>
        <p:sp>
          <p:nvSpPr>
            <p:cNvPr id="597" name="SMARTInkShape-3118"/>
            <p:cNvSpPr/>
            <p:nvPr>
              <p:custDataLst>
                <p:tags r:id="rId237"/>
              </p:custDataLst>
            </p:nvPr>
          </p:nvSpPr>
          <p:spPr>
            <a:xfrm>
              <a:off x="3267598" y="419103"/>
              <a:ext cx="285228" cy="228598"/>
            </a:xfrm>
            <a:custGeom>
              <a:avLst/>
              <a:gdLst/>
              <a:ahLst/>
              <a:cxnLst/>
              <a:rect l="0" t="0" r="0" b="0"/>
              <a:pathLst>
                <a:path w="285228" h="228598">
                  <a:moveTo>
                    <a:pt x="285227" y="9522"/>
                  </a:moveTo>
                  <a:lnTo>
                    <a:pt x="285227" y="9522"/>
                  </a:lnTo>
                  <a:lnTo>
                    <a:pt x="285227" y="4465"/>
                  </a:lnTo>
                  <a:lnTo>
                    <a:pt x="284169" y="2976"/>
                  </a:lnTo>
                  <a:lnTo>
                    <a:pt x="282405" y="1983"/>
                  </a:lnTo>
                  <a:lnTo>
                    <a:pt x="275526" y="258"/>
                  </a:lnTo>
                  <a:lnTo>
                    <a:pt x="253046" y="0"/>
                  </a:lnTo>
                  <a:lnTo>
                    <a:pt x="251073" y="1057"/>
                  </a:lnTo>
                  <a:lnTo>
                    <a:pt x="249757" y="2821"/>
                  </a:lnTo>
                  <a:lnTo>
                    <a:pt x="247238" y="7602"/>
                  </a:lnTo>
                  <a:lnTo>
                    <a:pt x="215341" y="54544"/>
                  </a:lnTo>
                  <a:lnTo>
                    <a:pt x="186801" y="102004"/>
                  </a:lnTo>
                  <a:lnTo>
                    <a:pt x="177629" y="111656"/>
                  </a:lnTo>
                  <a:lnTo>
                    <a:pt x="167556" y="120532"/>
                  </a:lnTo>
                  <a:lnTo>
                    <a:pt x="149643" y="140654"/>
                  </a:lnTo>
                  <a:lnTo>
                    <a:pt x="102208" y="171389"/>
                  </a:lnTo>
                  <a:lnTo>
                    <a:pt x="76334" y="187670"/>
                  </a:lnTo>
                  <a:lnTo>
                    <a:pt x="58050" y="189939"/>
                  </a:lnTo>
                  <a:lnTo>
                    <a:pt x="49146" y="187426"/>
                  </a:lnTo>
                  <a:lnTo>
                    <a:pt x="41660" y="183841"/>
                  </a:lnTo>
                  <a:lnTo>
                    <a:pt x="31496" y="180764"/>
                  </a:lnTo>
                  <a:lnTo>
                    <a:pt x="5437" y="158316"/>
                  </a:lnTo>
                  <a:lnTo>
                    <a:pt x="2126" y="152205"/>
                  </a:lnTo>
                  <a:lnTo>
                    <a:pt x="0" y="144716"/>
                  </a:lnTo>
                  <a:lnTo>
                    <a:pt x="2532" y="140869"/>
                  </a:lnTo>
                  <a:lnTo>
                    <a:pt x="4689" y="138362"/>
                  </a:lnTo>
                  <a:lnTo>
                    <a:pt x="9907" y="135576"/>
                  </a:lnTo>
                  <a:lnTo>
                    <a:pt x="12780" y="134833"/>
                  </a:lnTo>
                  <a:lnTo>
                    <a:pt x="14696" y="133279"/>
                  </a:lnTo>
                  <a:lnTo>
                    <a:pt x="16824" y="128731"/>
                  </a:lnTo>
                  <a:lnTo>
                    <a:pt x="18450" y="127094"/>
                  </a:lnTo>
                  <a:lnTo>
                    <a:pt x="23079" y="125276"/>
                  </a:lnTo>
                  <a:lnTo>
                    <a:pt x="36691" y="124253"/>
                  </a:lnTo>
                  <a:lnTo>
                    <a:pt x="45297" y="126836"/>
                  </a:lnTo>
                  <a:lnTo>
                    <a:pt x="53708" y="130453"/>
                  </a:lnTo>
                  <a:lnTo>
                    <a:pt x="69285" y="133548"/>
                  </a:lnTo>
                  <a:lnTo>
                    <a:pt x="99932" y="148460"/>
                  </a:lnTo>
                  <a:lnTo>
                    <a:pt x="122728" y="153347"/>
                  </a:lnTo>
                  <a:lnTo>
                    <a:pt x="168039" y="183874"/>
                  </a:lnTo>
                  <a:lnTo>
                    <a:pt x="208957" y="216247"/>
                  </a:lnTo>
                  <a:lnTo>
                    <a:pt x="212155" y="217188"/>
                  </a:lnTo>
                  <a:lnTo>
                    <a:pt x="214288" y="218875"/>
                  </a:lnTo>
                  <a:lnTo>
                    <a:pt x="218552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3119"/>
            <p:cNvSpPr/>
            <p:nvPr>
              <p:custDataLst>
                <p:tags r:id="rId238"/>
              </p:custDataLst>
            </p:nvPr>
          </p:nvSpPr>
          <p:spPr>
            <a:xfrm>
              <a:off x="3733800" y="238241"/>
              <a:ext cx="151386" cy="628535"/>
            </a:xfrm>
            <a:custGeom>
              <a:avLst/>
              <a:gdLst/>
              <a:ahLst/>
              <a:cxnLst/>
              <a:rect l="0" t="0" r="0" b="0"/>
              <a:pathLst>
                <a:path w="151386" h="628535">
                  <a:moveTo>
                    <a:pt x="0" y="9409"/>
                  </a:moveTo>
                  <a:lnTo>
                    <a:pt x="0" y="9409"/>
                  </a:lnTo>
                  <a:lnTo>
                    <a:pt x="8201" y="1208"/>
                  </a:lnTo>
                  <a:lnTo>
                    <a:pt x="17610" y="0"/>
                  </a:lnTo>
                  <a:lnTo>
                    <a:pt x="23680" y="4975"/>
                  </a:lnTo>
                  <a:lnTo>
                    <a:pt x="26400" y="10261"/>
                  </a:lnTo>
                  <a:lnTo>
                    <a:pt x="27124" y="13152"/>
                  </a:lnTo>
                  <a:lnTo>
                    <a:pt x="50928" y="54431"/>
                  </a:lnTo>
                  <a:lnTo>
                    <a:pt x="74231" y="98868"/>
                  </a:lnTo>
                  <a:lnTo>
                    <a:pt x="87964" y="134340"/>
                  </a:lnTo>
                  <a:lnTo>
                    <a:pt x="102616" y="174484"/>
                  </a:lnTo>
                  <a:lnTo>
                    <a:pt x="113660" y="217070"/>
                  </a:lnTo>
                  <a:lnTo>
                    <a:pt x="126458" y="259322"/>
                  </a:lnTo>
                  <a:lnTo>
                    <a:pt x="140833" y="305354"/>
                  </a:lnTo>
                  <a:lnTo>
                    <a:pt x="148973" y="352508"/>
                  </a:lnTo>
                  <a:lnTo>
                    <a:pt x="151385" y="397171"/>
                  </a:lnTo>
                  <a:lnTo>
                    <a:pt x="149277" y="440037"/>
                  </a:lnTo>
                  <a:lnTo>
                    <a:pt x="139128" y="480608"/>
                  </a:lnTo>
                  <a:lnTo>
                    <a:pt x="116735" y="527818"/>
                  </a:lnTo>
                  <a:lnTo>
                    <a:pt x="91929" y="570304"/>
                  </a:lnTo>
                  <a:lnTo>
                    <a:pt x="71924" y="598581"/>
                  </a:lnTo>
                  <a:lnTo>
                    <a:pt x="38100" y="628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765"/>
          <p:cNvGrpSpPr/>
          <p:nvPr/>
        </p:nvGrpSpPr>
        <p:grpSpPr>
          <a:xfrm>
            <a:off x="4305300" y="600075"/>
            <a:ext cx="276226" cy="152389"/>
            <a:chOff x="4305300" y="600075"/>
            <a:chExt cx="276226" cy="152389"/>
          </a:xfrm>
        </p:grpSpPr>
        <p:sp>
          <p:nvSpPr>
            <p:cNvPr id="600" name="SMARTInkShape-3120"/>
            <p:cNvSpPr/>
            <p:nvPr>
              <p:custDataLst>
                <p:tags r:id="rId235"/>
              </p:custDataLst>
            </p:nvPr>
          </p:nvSpPr>
          <p:spPr>
            <a:xfrm>
              <a:off x="4305300" y="600075"/>
              <a:ext cx="190501" cy="17693"/>
            </a:xfrm>
            <a:custGeom>
              <a:avLst/>
              <a:gdLst/>
              <a:ahLst/>
              <a:cxnLst/>
              <a:rect l="0" t="0" r="0" b="0"/>
              <a:pathLst>
                <a:path w="190501" h="17693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25510" y="10322"/>
                  </a:lnTo>
                  <a:lnTo>
                    <a:pt x="36016" y="15993"/>
                  </a:lnTo>
                  <a:lnTo>
                    <a:pt x="46346" y="17692"/>
                  </a:lnTo>
                  <a:lnTo>
                    <a:pt x="90607" y="10060"/>
                  </a:lnTo>
                  <a:lnTo>
                    <a:pt x="135765" y="9572"/>
                  </a:lnTo>
                  <a:lnTo>
                    <a:pt x="182639" y="9527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121"/>
            <p:cNvSpPr/>
            <p:nvPr>
              <p:custDataLst>
                <p:tags r:id="rId236"/>
              </p:custDataLst>
            </p:nvPr>
          </p:nvSpPr>
          <p:spPr>
            <a:xfrm>
              <a:off x="4334383" y="714375"/>
              <a:ext cx="247143" cy="38089"/>
            </a:xfrm>
            <a:custGeom>
              <a:avLst/>
              <a:gdLst/>
              <a:ahLst/>
              <a:cxnLst/>
              <a:rect l="0" t="0" r="0" b="0"/>
              <a:pathLst>
                <a:path w="247143" h="38089">
                  <a:moveTo>
                    <a:pt x="18542" y="9525"/>
                  </a:moveTo>
                  <a:lnTo>
                    <a:pt x="18542" y="9525"/>
                  </a:lnTo>
                  <a:lnTo>
                    <a:pt x="13485" y="19638"/>
                  </a:lnTo>
                  <a:lnTo>
                    <a:pt x="10938" y="22617"/>
                  </a:lnTo>
                  <a:lnTo>
                    <a:pt x="3354" y="27868"/>
                  </a:lnTo>
                  <a:lnTo>
                    <a:pt x="0" y="36544"/>
                  </a:lnTo>
                  <a:lnTo>
                    <a:pt x="889" y="37062"/>
                  </a:lnTo>
                  <a:lnTo>
                    <a:pt x="44552" y="38088"/>
                  </a:lnTo>
                  <a:lnTo>
                    <a:pt x="86134" y="27737"/>
                  </a:lnTo>
                  <a:lnTo>
                    <a:pt x="123498" y="20766"/>
                  </a:lnTo>
                  <a:lnTo>
                    <a:pt x="169057" y="12843"/>
                  </a:lnTo>
                  <a:lnTo>
                    <a:pt x="216000" y="7358"/>
                  </a:lnTo>
                  <a:lnTo>
                    <a:pt x="247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766"/>
          <p:cNvGrpSpPr/>
          <p:nvPr/>
        </p:nvGrpSpPr>
        <p:grpSpPr>
          <a:xfrm>
            <a:off x="5181600" y="323849"/>
            <a:ext cx="418981" cy="815004"/>
            <a:chOff x="5181600" y="323849"/>
            <a:chExt cx="418981" cy="815004"/>
          </a:xfrm>
        </p:grpSpPr>
        <p:sp>
          <p:nvSpPr>
            <p:cNvPr id="603" name="SMARTInkShape-3122"/>
            <p:cNvSpPr/>
            <p:nvPr>
              <p:custDataLst>
                <p:tags r:id="rId232"/>
              </p:custDataLst>
            </p:nvPr>
          </p:nvSpPr>
          <p:spPr>
            <a:xfrm>
              <a:off x="5317192" y="323849"/>
              <a:ext cx="149700" cy="499752"/>
            </a:xfrm>
            <a:custGeom>
              <a:avLst/>
              <a:gdLst/>
              <a:ahLst/>
              <a:cxnLst/>
              <a:rect l="0" t="0" r="0" b="0"/>
              <a:pathLst>
                <a:path w="149700" h="499752">
                  <a:moveTo>
                    <a:pt x="16278" y="0"/>
                  </a:moveTo>
                  <a:lnTo>
                    <a:pt x="16278" y="0"/>
                  </a:lnTo>
                  <a:lnTo>
                    <a:pt x="12436" y="14570"/>
                  </a:lnTo>
                  <a:lnTo>
                    <a:pt x="423" y="57815"/>
                  </a:lnTo>
                  <a:lnTo>
                    <a:pt x="0" y="76496"/>
                  </a:lnTo>
                  <a:lnTo>
                    <a:pt x="11172" y="123865"/>
                  </a:lnTo>
                  <a:lnTo>
                    <a:pt x="26428" y="171456"/>
                  </a:lnTo>
                  <a:lnTo>
                    <a:pt x="49825" y="219077"/>
                  </a:lnTo>
                  <a:lnTo>
                    <a:pt x="80474" y="266701"/>
                  </a:lnTo>
                  <a:lnTo>
                    <a:pt x="109258" y="311504"/>
                  </a:lnTo>
                  <a:lnTo>
                    <a:pt x="134111" y="352250"/>
                  </a:lnTo>
                  <a:lnTo>
                    <a:pt x="144932" y="373658"/>
                  </a:lnTo>
                  <a:lnTo>
                    <a:pt x="149699" y="412664"/>
                  </a:lnTo>
                  <a:lnTo>
                    <a:pt x="148964" y="431775"/>
                  </a:lnTo>
                  <a:lnTo>
                    <a:pt x="136883" y="463548"/>
                  </a:lnTo>
                  <a:lnTo>
                    <a:pt x="128030" y="473427"/>
                  </a:lnTo>
                  <a:lnTo>
                    <a:pt x="105100" y="488393"/>
                  </a:lnTo>
                  <a:lnTo>
                    <a:pt x="67554" y="499751"/>
                  </a:lnTo>
                  <a:lnTo>
                    <a:pt x="54884" y="499748"/>
                  </a:lnTo>
                  <a:lnTo>
                    <a:pt x="26333" y="49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123"/>
            <p:cNvSpPr/>
            <p:nvPr>
              <p:custDataLst>
                <p:tags r:id="rId233"/>
              </p:custDataLst>
            </p:nvPr>
          </p:nvSpPr>
          <p:spPr>
            <a:xfrm>
              <a:off x="5181600" y="1066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9491" y="19050"/>
                  </a:lnTo>
                  <a:lnTo>
                    <a:pt x="39155" y="10113"/>
                  </a:lnTo>
                  <a:lnTo>
                    <a:pt x="86570" y="9530"/>
                  </a:lnTo>
                  <a:lnTo>
                    <a:pt x="97742" y="8469"/>
                  </a:lnTo>
                  <a:lnTo>
                    <a:pt x="116360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3124"/>
            <p:cNvSpPr/>
            <p:nvPr>
              <p:custDataLst>
                <p:tags r:id="rId234"/>
              </p:custDataLst>
            </p:nvPr>
          </p:nvSpPr>
          <p:spPr>
            <a:xfrm>
              <a:off x="5429689" y="1028855"/>
              <a:ext cx="170892" cy="109998"/>
            </a:xfrm>
            <a:custGeom>
              <a:avLst/>
              <a:gdLst/>
              <a:ahLst/>
              <a:cxnLst/>
              <a:rect l="0" t="0" r="0" b="0"/>
              <a:pathLst>
                <a:path w="170892" h="109998">
                  <a:moveTo>
                    <a:pt x="113861" y="9370"/>
                  </a:moveTo>
                  <a:lnTo>
                    <a:pt x="113861" y="9370"/>
                  </a:lnTo>
                  <a:lnTo>
                    <a:pt x="113861" y="14427"/>
                  </a:lnTo>
                  <a:lnTo>
                    <a:pt x="112803" y="15916"/>
                  </a:lnTo>
                  <a:lnTo>
                    <a:pt x="111039" y="16909"/>
                  </a:lnTo>
                  <a:lnTo>
                    <a:pt x="108805" y="17571"/>
                  </a:lnTo>
                  <a:lnTo>
                    <a:pt x="107316" y="19071"/>
                  </a:lnTo>
                  <a:lnTo>
                    <a:pt x="105660" y="23559"/>
                  </a:lnTo>
                  <a:lnTo>
                    <a:pt x="104160" y="25180"/>
                  </a:lnTo>
                  <a:lnTo>
                    <a:pt x="99672" y="26980"/>
                  </a:lnTo>
                  <a:lnTo>
                    <a:pt x="98051" y="28518"/>
                  </a:lnTo>
                  <a:lnTo>
                    <a:pt x="90181" y="41551"/>
                  </a:lnTo>
                  <a:lnTo>
                    <a:pt x="72458" y="60208"/>
                  </a:lnTo>
                  <a:lnTo>
                    <a:pt x="66179" y="63715"/>
                  </a:lnTo>
                  <a:lnTo>
                    <a:pt x="59861" y="66332"/>
                  </a:lnTo>
                  <a:lnTo>
                    <a:pt x="49065" y="74557"/>
                  </a:lnTo>
                  <a:lnTo>
                    <a:pt x="37630" y="75604"/>
                  </a:lnTo>
                  <a:lnTo>
                    <a:pt x="34465" y="74693"/>
                  </a:lnTo>
                  <a:lnTo>
                    <a:pt x="32356" y="73027"/>
                  </a:lnTo>
                  <a:lnTo>
                    <a:pt x="30949" y="70858"/>
                  </a:lnTo>
                  <a:lnTo>
                    <a:pt x="28953" y="69412"/>
                  </a:lnTo>
                  <a:lnTo>
                    <a:pt x="21087" y="66319"/>
                  </a:lnTo>
                  <a:lnTo>
                    <a:pt x="15126" y="61844"/>
                  </a:lnTo>
                  <a:lnTo>
                    <a:pt x="11771" y="56328"/>
                  </a:lnTo>
                  <a:lnTo>
                    <a:pt x="9221" y="50348"/>
                  </a:lnTo>
                  <a:lnTo>
                    <a:pt x="2893" y="41032"/>
                  </a:lnTo>
                  <a:lnTo>
                    <a:pt x="549" y="31569"/>
                  </a:lnTo>
                  <a:lnTo>
                    <a:pt x="0" y="25233"/>
                  </a:lnTo>
                  <a:lnTo>
                    <a:pt x="912" y="23121"/>
                  </a:lnTo>
                  <a:lnTo>
                    <a:pt x="2578" y="21712"/>
                  </a:lnTo>
                  <a:lnTo>
                    <a:pt x="4747" y="20773"/>
                  </a:lnTo>
                  <a:lnTo>
                    <a:pt x="6194" y="19089"/>
                  </a:lnTo>
                  <a:lnTo>
                    <a:pt x="11337" y="8781"/>
                  </a:lnTo>
                  <a:lnTo>
                    <a:pt x="17174" y="1610"/>
                  </a:lnTo>
                  <a:lnTo>
                    <a:pt x="20795" y="630"/>
                  </a:lnTo>
                  <a:lnTo>
                    <a:pt x="26685" y="0"/>
                  </a:lnTo>
                  <a:lnTo>
                    <a:pt x="37820" y="4947"/>
                  </a:lnTo>
                  <a:lnTo>
                    <a:pt x="40941" y="7480"/>
                  </a:lnTo>
                  <a:lnTo>
                    <a:pt x="46394" y="15042"/>
                  </a:lnTo>
                  <a:lnTo>
                    <a:pt x="60200" y="23444"/>
                  </a:lnTo>
                  <a:lnTo>
                    <a:pt x="72648" y="36100"/>
                  </a:lnTo>
                  <a:lnTo>
                    <a:pt x="110686" y="82320"/>
                  </a:lnTo>
                  <a:lnTo>
                    <a:pt x="131030" y="102736"/>
                  </a:lnTo>
                  <a:lnTo>
                    <a:pt x="134897" y="103782"/>
                  </a:lnTo>
                  <a:lnTo>
                    <a:pt x="137410" y="104062"/>
                  </a:lnTo>
                  <a:lnTo>
                    <a:pt x="139086" y="105306"/>
                  </a:lnTo>
                  <a:lnTo>
                    <a:pt x="140947" y="109511"/>
                  </a:lnTo>
                  <a:lnTo>
                    <a:pt x="142501" y="109997"/>
                  </a:lnTo>
                  <a:lnTo>
                    <a:pt x="144596" y="109263"/>
                  </a:lnTo>
                  <a:lnTo>
                    <a:pt x="150506" y="105537"/>
                  </a:lnTo>
                  <a:lnTo>
                    <a:pt x="156586" y="104892"/>
                  </a:lnTo>
                  <a:lnTo>
                    <a:pt x="158220" y="103743"/>
                  </a:lnTo>
                  <a:lnTo>
                    <a:pt x="159308" y="101919"/>
                  </a:lnTo>
                  <a:lnTo>
                    <a:pt x="170406" y="66913"/>
                  </a:lnTo>
                  <a:lnTo>
                    <a:pt x="170891" y="53898"/>
                  </a:lnTo>
                  <a:lnTo>
                    <a:pt x="162799" y="26576"/>
                  </a:lnTo>
                  <a:lnTo>
                    <a:pt x="161303" y="24016"/>
                  </a:lnTo>
                  <a:lnTo>
                    <a:pt x="159246" y="22309"/>
                  </a:lnTo>
                  <a:lnTo>
                    <a:pt x="134700" y="11656"/>
                  </a:lnTo>
                  <a:lnTo>
                    <a:pt x="85286" y="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767"/>
          <p:cNvGrpSpPr/>
          <p:nvPr/>
        </p:nvGrpSpPr>
        <p:grpSpPr>
          <a:xfrm>
            <a:off x="5143505" y="32613"/>
            <a:ext cx="390521" cy="310288"/>
            <a:chOff x="5143505" y="32613"/>
            <a:chExt cx="390521" cy="310288"/>
          </a:xfrm>
        </p:grpSpPr>
        <p:sp>
          <p:nvSpPr>
            <p:cNvPr id="607" name="SMARTInkShape-3125"/>
            <p:cNvSpPr/>
            <p:nvPr>
              <p:custDataLst>
                <p:tags r:id="rId230"/>
              </p:custDataLst>
            </p:nvPr>
          </p:nvSpPr>
          <p:spPr>
            <a:xfrm>
              <a:off x="5343525" y="190904"/>
              <a:ext cx="190501" cy="151997"/>
            </a:xfrm>
            <a:custGeom>
              <a:avLst/>
              <a:gdLst/>
              <a:ahLst/>
              <a:cxnLst/>
              <a:rect l="0" t="0" r="0" b="0"/>
              <a:pathLst>
                <a:path w="190501" h="151997">
                  <a:moveTo>
                    <a:pt x="0" y="151996"/>
                  </a:moveTo>
                  <a:lnTo>
                    <a:pt x="0" y="151996"/>
                  </a:lnTo>
                  <a:lnTo>
                    <a:pt x="0" y="128009"/>
                  </a:lnTo>
                  <a:lnTo>
                    <a:pt x="1058" y="126480"/>
                  </a:lnTo>
                  <a:lnTo>
                    <a:pt x="2822" y="125460"/>
                  </a:lnTo>
                  <a:lnTo>
                    <a:pt x="5056" y="124780"/>
                  </a:lnTo>
                  <a:lnTo>
                    <a:pt x="6545" y="123269"/>
                  </a:lnTo>
                  <a:lnTo>
                    <a:pt x="8201" y="118767"/>
                  </a:lnTo>
                  <a:lnTo>
                    <a:pt x="9701" y="117144"/>
                  </a:lnTo>
                  <a:lnTo>
                    <a:pt x="14189" y="115339"/>
                  </a:lnTo>
                  <a:lnTo>
                    <a:pt x="15810" y="113800"/>
                  </a:lnTo>
                  <a:lnTo>
                    <a:pt x="19824" y="104280"/>
                  </a:lnTo>
                  <a:lnTo>
                    <a:pt x="25513" y="97053"/>
                  </a:lnTo>
                  <a:lnTo>
                    <a:pt x="28172" y="87075"/>
                  </a:lnTo>
                  <a:lnTo>
                    <a:pt x="35041" y="78063"/>
                  </a:lnTo>
                  <a:lnTo>
                    <a:pt x="37193" y="69177"/>
                  </a:lnTo>
                  <a:lnTo>
                    <a:pt x="37697" y="62976"/>
                  </a:lnTo>
                  <a:lnTo>
                    <a:pt x="38889" y="60900"/>
                  </a:lnTo>
                  <a:lnTo>
                    <a:pt x="40743" y="59515"/>
                  </a:lnTo>
                  <a:lnTo>
                    <a:pt x="43037" y="58592"/>
                  </a:lnTo>
                  <a:lnTo>
                    <a:pt x="44566" y="56918"/>
                  </a:lnTo>
                  <a:lnTo>
                    <a:pt x="48414" y="47153"/>
                  </a:lnTo>
                  <a:lnTo>
                    <a:pt x="63428" y="30379"/>
                  </a:lnTo>
                  <a:lnTo>
                    <a:pt x="65232" y="24566"/>
                  </a:lnTo>
                  <a:lnTo>
                    <a:pt x="66771" y="22593"/>
                  </a:lnTo>
                  <a:lnTo>
                    <a:pt x="102082" y="958"/>
                  </a:lnTo>
                  <a:lnTo>
                    <a:pt x="109033" y="0"/>
                  </a:lnTo>
                  <a:lnTo>
                    <a:pt x="114782" y="2598"/>
                  </a:lnTo>
                  <a:lnTo>
                    <a:pt x="120864" y="6222"/>
                  </a:lnTo>
                  <a:lnTo>
                    <a:pt x="133392" y="8548"/>
                  </a:lnTo>
                  <a:lnTo>
                    <a:pt x="136553" y="8739"/>
                  </a:lnTo>
                  <a:lnTo>
                    <a:pt x="142886" y="11774"/>
                  </a:lnTo>
                  <a:lnTo>
                    <a:pt x="149230" y="15592"/>
                  </a:lnTo>
                  <a:lnTo>
                    <a:pt x="158752" y="18799"/>
                  </a:lnTo>
                  <a:lnTo>
                    <a:pt x="179486" y="36245"/>
                  </a:lnTo>
                  <a:lnTo>
                    <a:pt x="180534" y="42323"/>
                  </a:lnTo>
                  <a:lnTo>
                    <a:pt x="181739" y="43955"/>
                  </a:lnTo>
                  <a:lnTo>
                    <a:pt x="189137" y="46791"/>
                  </a:lnTo>
                  <a:lnTo>
                    <a:pt x="189894" y="49852"/>
                  </a:lnTo>
                  <a:lnTo>
                    <a:pt x="190500" y="9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126"/>
            <p:cNvSpPr/>
            <p:nvPr>
              <p:custDataLst>
                <p:tags r:id="rId231"/>
              </p:custDataLst>
            </p:nvPr>
          </p:nvSpPr>
          <p:spPr>
            <a:xfrm>
              <a:off x="5143505" y="32613"/>
              <a:ext cx="161921" cy="148363"/>
            </a:xfrm>
            <a:custGeom>
              <a:avLst/>
              <a:gdLst/>
              <a:ahLst/>
              <a:cxnLst/>
              <a:rect l="0" t="0" r="0" b="0"/>
              <a:pathLst>
                <a:path w="161921" h="148363">
                  <a:moveTo>
                    <a:pt x="161920" y="24537"/>
                  </a:moveTo>
                  <a:lnTo>
                    <a:pt x="161920" y="24537"/>
                  </a:lnTo>
                  <a:lnTo>
                    <a:pt x="161920" y="0"/>
                  </a:lnTo>
                  <a:lnTo>
                    <a:pt x="161920" y="2343"/>
                  </a:lnTo>
                  <a:lnTo>
                    <a:pt x="159098" y="6912"/>
                  </a:lnTo>
                  <a:lnTo>
                    <a:pt x="155375" y="12470"/>
                  </a:lnTo>
                  <a:lnTo>
                    <a:pt x="145052" y="37489"/>
                  </a:lnTo>
                  <a:lnTo>
                    <a:pt x="137284" y="49071"/>
                  </a:lnTo>
                  <a:lnTo>
                    <a:pt x="132396" y="60264"/>
                  </a:lnTo>
                  <a:lnTo>
                    <a:pt x="118498" y="79650"/>
                  </a:lnTo>
                  <a:lnTo>
                    <a:pt x="115104" y="87132"/>
                  </a:lnTo>
                  <a:lnTo>
                    <a:pt x="110069" y="93985"/>
                  </a:lnTo>
                  <a:lnTo>
                    <a:pt x="104303" y="97736"/>
                  </a:lnTo>
                  <a:lnTo>
                    <a:pt x="98212" y="100462"/>
                  </a:lnTo>
                  <a:lnTo>
                    <a:pt x="78293" y="115808"/>
                  </a:lnTo>
                  <a:lnTo>
                    <a:pt x="59127" y="121823"/>
                  </a:lnTo>
                  <a:lnTo>
                    <a:pt x="43237" y="133930"/>
                  </a:lnTo>
                  <a:lnTo>
                    <a:pt x="40465" y="134507"/>
                  </a:lnTo>
                  <a:lnTo>
                    <a:pt x="37559" y="133834"/>
                  </a:lnTo>
                  <a:lnTo>
                    <a:pt x="31506" y="131322"/>
                  </a:lnTo>
                  <a:lnTo>
                    <a:pt x="12674" y="128430"/>
                  </a:lnTo>
                  <a:lnTo>
                    <a:pt x="6337" y="124334"/>
                  </a:lnTo>
                  <a:lnTo>
                    <a:pt x="2813" y="118986"/>
                  </a:lnTo>
                  <a:lnTo>
                    <a:pt x="366" y="110352"/>
                  </a:lnTo>
                  <a:lnTo>
                    <a:pt x="0" y="83533"/>
                  </a:lnTo>
                  <a:lnTo>
                    <a:pt x="8196" y="73648"/>
                  </a:lnTo>
                  <a:lnTo>
                    <a:pt x="11754" y="72822"/>
                  </a:lnTo>
                  <a:lnTo>
                    <a:pt x="33197" y="72165"/>
                  </a:lnTo>
                  <a:lnTo>
                    <a:pt x="38740" y="74986"/>
                  </a:lnTo>
                  <a:lnTo>
                    <a:pt x="45866" y="80363"/>
                  </a:lnTo>
                  <a:lnTo>
                    <a:pt x="54877" y="81426"/>
                  </a:lnTo>
                  <a:lnTo>
                    <a:pt x="60723" y="81571"/>
                  </a:lnTo>
                  <a:lnTo>
                    <a:pt x="66849" y="84458"/>
                  </a:lnTo>
                  <a:lnTo>
                    <a:pt x="73099" y="88210"/>
                  </a:lnTo>
                  <a:lnTo>
                    <a:pt x="85737" y="90619"/>
                  </a:lnTo>
                  <a:lnTo>
                    <a:pt x="88906" y="90817"/>
                  </a:lnTo>
                  <a:lnTo>
                    <a:pt x="95250" y="93858"/>
                  </a:lnTo>
                  <a:lnTo>
                    <a:pt x="101597" y="97680"/>
                  </a:lnTo>
                  <a:lnTo>
                    <a:pt x="111120" y="100889"/>
                  </a:lnTo>
                  <a:lnTo>
                    <a:pt x="133345" y="117160"/>
                  </a:lnTo>
                  <a:lnTo>
                    <a:pt x="136520" y="118035"/>
                  </a:lnTo>
                  <a:lnTo>
                    <a:pt x="138637" y="119678"/>
                  </a:lnTo>
                  <a:lnTo>
                    <a:pt x="140989" y="124324"/>
                  </a:lnTo>
                  <a:lnTo>
                    <a:pt x="142705" y="137075"/>
                  </a:lnTo>
                  <a:lnTo>
                    <a:pt x="152395" y="14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" name="SMARTInkShape-Group768"/>
          <p:cNvGrpSpPr/>
          <p:nvPr/>
        </p:nvGrpSpPr>
        <p:grpSpPr>
          <a:xfrm>
            <a:off x="5801131" y="229958"/>
            <a:ext cx="761595" cy="711529"/>
            <a:chOff x="5801131" y="229958"/>
            <a:chExt cx="761595" cy="711529"/>
          </a:xfrm>
        </p:grpSpPr>
        <p:sp>
          <p:nvSpPr>
            <p:cNvPr id="610" name="SMARTInkShape-3127"/>
            <p:cNvSpPr/>
            <p:nvPr>
              <p:custDataLst>
                <p:tags r:id="rId222"/>
              </p:custDataLst>
            </p:nvPr>
          </p:nvSpPr>
          <p:spPr>
            <a:xfrm>
              <a:off x="6357474" y="714375"/>
              <a:ext cx="205252" cy="66676"/>
            </a:xfrm>
            <a:custGeom>
              <a:avLst/>
              <a:gdLst/>
              <a:ahLst/>
              <a:cxnLst/>
              <a:rect l="0" t="0" r="0" b="0"/>
              <a:pathLst>
                <a:path w="205252" h="66676">
                  <a:moveTo>
                    <a:pt x="14751" y="66675"/>
                  </a:moveTo>
                  <a:lnTo>
                    <a:pt x="14751" y="66675"/>
                  </a:lnTo>
                  <a:lnTo>
                    <a:pt x="9695" y="66675"/>
                  </a:lnTo>
                  <a:lnTo>
                    <a:pt x="8206" y="65617"/>
                  </a:lnTo>
                  <a:lnTo>
                    <a:pt x="7212" y="63853"/>
                  </a:lnTo>
                  <a:lnTo>
                    <a:pt x="6550" y="61619"/>
                  </a:lnTo>
                  <a:lnTo>
                    <a:pt x="562" y="53418"/>
                  </a:lnTo>
                  <a:lnTo>
                    <a:pt x="0" y="51487"/>
                  </a:lnTo>
                  <a:lnTo>
                    <a:pt x="685" y="50200"/>
                  </a:lnTo>
                  <a:lnTo>
                    <a:pt x="2198" y="49341"/>
                  </a:lnTo>
                  <a:lnTo>
                    <a:pt x="3208" y="47711"/>
                  </a:lnTo>
                  <a:lnTo>
                    <a:pt x="4329" y="43077"/>
                  </a:lnTo>
                  <a:lnTo>
                    <a:pt x="5686" y="41418"/>
                  </a:lnTo>
                  <a:lnTo>
                    <a:pt x="22479" y="31845"/>
                  </a:lnTo>
                  <a:lnTo>
                    <a:pt x="65465" y="21228"/>
                  </a:lnTo>
                  <a:lnTo>
                    <a:pt x="110408" y="12791"/>
                  </a:lnTo>
                  <a:lnTo>
                    <a:pt x="157679" y="9955"/>
                  </a:lnTo>
                  <a:lnTo>
                    <a:pt x="205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128"/>
            <p:cNvSpPr/>
            <p:nvPr>
              <p:custDataLst>
                <p:tags r:id="rId223"/>
              </p:custDataLst>
            </p:nvPr>
          </p:nvSpPr>
          <p:spPr>
            <a:xfrm>
              <a:off x="6419850" y="782374"/>
              <a:ext cx="28542" cy="93927"/>
            </a:xfrm>
            <a:custGeom>
              <a:avLst/>
              <a:gdLst/>
              <a:ahLst/>
              <a:cxnLst/>
              <a:rect l="0" t="0" r="0" b="0"/>
              <a:pathLst>
                <a:path w="28542" h="93927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5595" y="7143"/>
                  </a:lnTo>
                  <a:lnTo>
                    <a:pt x="26589" y="5379"/>
                  </a:lnTo>
                  <a:lnTo>
                    <a:pt x="28182" y="0"/>
                  </a:lnTo>
                  <a:lnTo>
                    <a:pt x="28541" y="6993"/>
                  </a:lnTo>
                  <a:lnTo>
                    <a:pt x="22022" y="15567"/>
                  </a:lnTo>
                  <a:lnTo>
                    <a:pt x="18872" y="24377"/>
                  </a:lnTo>
                  <a:lnTo>
                    <a:pt x="12765" y="33690"/>
                  </a:lnTo>
                  <a:lnTo>
                    <a:pt x="10485" y="44211"/>
                  </a:lnTo>
                  <a:lnTo>
                    <a:pt x="9562" y="77660"/>
                  </a:lnTo>
                  <a:lnTo>
                    <a:pt x="6719" y="84227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3129"/>
            <p:cNvSpPr/>
            <p:nvPr>
              <p:custDataLst>
                <p:tags r:id="rId224"/>
              </p:custDataLst>
            </p:nvPr>
          </p:nvSpPr>
          <p:spPr>
            <a:xfrm>
              <a:off x="6362711" y="762000"/>
              <a:ext cx="38090" cy="131859"/>
            </a:xfrm>
            <a:custGeom>
              <a:avLst/>
              <a:gdLst/>
              <a:ahLst/>
              <a:cxnLst/>
              <a:rect l="0" t="0" r="0" b="0"/>
              <a:pathLst>
                <a:path w="38090" h="131859">
                  <a:moveTo>
                    <a:pt x="38089" y="0"/>
                  </a:moveTo>
                  <a:lnTo>
                    <a:pt x="38089" y="0"/>
                  </a:lnTo>
                  <a:lnTo>
                    <a:pt x="38089" y="5056"/>
                  </a:lnTo>
                  <a:lnTo>
                    <a:pt x="35267" y="10361"/>
                  </a:lnTo>
                  <a:lnTo>
                    <a:pt x="33033" y="13257"/>
                  </a:lnTo>
                  <a:lnTo>
                    <a:pt x="30550" y="22120"/>
                  </a:lnTo>
                  <a:lnTo>
                    <a:pt x="28388" y="32056"/>
                  </a:lnTo>
                  <a:lnTo>
                    <a:pt x="21199" y="47058"/>
                  </a:lnTo>
                  <a:lnTo>
                    <a:pt x="20479" y="50422"/>
                  </a:lnTo>
                  <a:lnTo>
                    <a:pt x="10965" y="69817"/>
                  </a:lnTo>
                  <a:lnTo>
                    <a:pt x="8742" y="89089"/>
                  </a:lnTo>
                  <a:lnTo>
                    <a:pt x="1351" y="107557"/>
                  </a:lnTo>
                  <a:lnTo>
                    <a:pt x="0" y="131858"/>
                  </a:lnTo>
                  <a:lnTo>
                    <a:pt x="2816" y="129865"/>
                  </a:lnTo>
                  <a:lnTo>
                    <a:pt x="951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130"/>
            <p:cNvSpPr/>
            <p:nvPr>
              <p:custDataLst>
                <p:tags r:id="rId225"/>
              </p:custDataLst>
            </p:nvPr>
          </p:nvSpPr>
          <p:spPr>
            <a:xfrm>
              <a:off x="6210300" y="771535"/>
              <a:ext cx="95251" cy="114291"/>
            </a:xfrm>
            <a:custGeom>
              <a:avLst/>
              <a:gdLst/>
              <a:ahLst/>
              <a:cxnLst/>
              <a:rect l="0" t="0" r="0" b="0"/>
              <a:pathLst>
                <a:path w="95251" h="114291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16868" y="2969"/>
                  </a:lnTo>
                  <a:lnTo>
                    <a:pt x="26824" y="382"/>
                  </a:lnTo>
                  <a:lnTo>
                    <a:pt x="50920" y="0"/>
                  </a:lnTo>
                  <a:lnTo>
                    <a:pt x="57204" y="2817"/>
                  </a:lnTo>
                  <a:lnTo>
                    <a:pt x="66121" y="9123"/>
                  </a:lnTo>
                  <a:lnTo>
                    <a:pt x="66661" y="31895"/>
                  </a:lnTo>
                  <a:lnTo>
                    <a:pt x="63847" y="38159"/>
                  </a:lnTo>
                  <a:lnTo>
                    <a:pt x="61615" y="41311"/>
                  </a:lnTo>
                  <a:lnTo>
                    <a:pt x="56312" y="44813"/>
                  </a:lnTo>
                  <a:lnTo>
                    <a:pt x="50428" y="47428"/>
                  </a:lnTo>
                  <a:lnTo>
                    <a:pt x="34877" y="60708"/>
                  </a:lnTo>
                  <a:lnTo>
                    <a:pt x="31375" y="66840"/>
                  </a:lnTo>
                  <a:lnTo>
                    <a:pt x="28761" y="73093"/>
                  </a:lnTo>
                  <a:lnTo>
                    <a:pt x="11289" y="93362"/>
                  </a:lnTo>
                  <a:lnTo>
                    <a:pt x="10308" y="97227"/>
                  </a:lnTo>
                  <a:lnTo>
                    <a:pt x="10047" y="99740"/>
                  </a:lnTo>
                  <a:lnTo>
                    <a:pt x="8815" y="101415"/>
                  </a:lnTo>
                  <a:lnTo>
                    <a:pt x="6935" y="102532"/>
                  </a:lnTo>
                  <a:lnTo>
                    <a:pt x="4623" y="103276"/>
                  </a:lnTo>
                  <a:lnTo>
                    <a:pt x="4140" y="104831"/>
                  </a:lnTo>
                  <a:lnTo>
                    <a:pt x="4876" y="106925"/>
                  </a:lnTo>
                  <a:lnTo>
                    <a:pt x="9254" y="113859"/>
                  </a:lnTo>
                  <a:lnTo>
                    <a:pt x="55344" y="114289"/>
                  </a:lnTo>
                  <a:lnTo>
                    <a:pt x="59122" y="114290"/>
                  </a:lnTo>
                  <a:lnTo>
                    <a:pt x="66140" y="111467"/>
                  </a:lnTo>
                  <a:lnTo>
                    <a:pt x="95250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131"/>
            <p:cNvSpPr/>
            <p:nvPr>
              <p:custDataLst>
                <p:tags r:id="rId226"/>
              </p:custDataLst>
            </p:nvPr>
          </p:nvSpPr>
          <p:spPr>
            <a:xfrm>
              <a:off x="6096000" y="638175"/>
              <a:ext cx="314326" cy="303312"/>
            </a:xfrm>
            <a:custGeom>
              <a:avLst/>
              <a:gdLst/>
              <a:ahLst/>
              <a:cxnLst/>
              <a:rect l="0" t="0" r="0" b="0"/>
              <a:pathLst>
                <a:path w="314326" h="303312">
                  <a:moveTo>
                    <a:pt x="0" y="238125"/>
                  </a:moveTo>
                  <a:lnTo>
                    <a:pt x="0" y="238125"/>
                  </a:lnTo>
                  <a:lnTo>
                    <a:pt x="0" y="260791"/>
                  </a:lnTo>
                  <a:lnTo>
                    <a:pt x="2822" y="266896"/>
                  </a:lnTo>
                  <a:lnTo>
                    <a:pt x="6545" y="273137"/>
                  </a:lnTo>
                  <a:lnTo>
                    <a:pt x="8937" y="285767"/>
                  </a:lnTo>
                  <a:lnTo>
                    <a:pt x="9409" y="293397"/>
                  </a:lnTo>
                  <a:lnTo>
                    <a:pt x="17716" y="303311"/>
                  </a:lnTo>
                  <a:lnTo>
                    <a:pt x="19219" y="302749"/>
                  </a:lnTo>
                  <a:lnTo>
                    <a:pt x="27134" y="296468"/>
                  </a:lnTo>
                  <a:lnTo>
                    <a:pt x="27934" y="292983"/>
                  </a:lnTo>
                  <a:lnTo>
                    <a:pt x="28570" y="246796"/>
                  </a:lnTo>
                  <a:lnTo>
                    <a:pt x="28575" y="206653"/>
                  </a:lnTo>
                  <a:lnTo>
                    <a:pt x="25753" y="159685"/>
                  </a:lnTo>
                  <a:lnTo>
                    <a:pt x="19638" y="114940"/>
                  </a:lnTo>
                  <a:lnTo>
                    <a:pt x="18254" y="101884"/>
                  </a:lnTo>
                  <a:lnTo>
                    <a:pt x="10128" y="59989"/>
                  </a:lnTo>
                  <a:lnTo>
                    <a:pt x="9927" y="55868"/>
                  </a:lnTo>
                  <a:lnTo>
                    <a:pt x="12526" y="48466"/>
                  </a:lnTo>
                  <a:lnTo>
                    <a:pt x="32195" y="25022"/>
                  </a:lnTo>
                  <a:lnTo>
                    <a:pt x="38297" y="21704"/>
                  </a:lnTo>
                  <a:lnTo>
                    <a:pt x="80813" y="10511"/>
                  </a:lnTo>
                  <a:lnTo>
                    <a:pt x="124433" y="4598"/>
                  </a:lnTo>
                  <a:lnTo>
                    <a:pt x="171529" y="606"/>
                  </a:lnTo>
                  <a:lnTo>
                    <a:pt x="218246" y="53"/>
                  </a:lnTo>
                  <a:lnTo>
                    <a:pt x="264641" y="5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132"/>
            <p:cNvSpPr/>
            <p:nvPr>
              <p:custDataLst>
                <p:tags r:id="rId227"/>
              </p:custDataLst>
            </p:nvPr>
          </p:nvSpPr>
          <p:spPr>
            <a:xfrm>
              <a:off x="5801131" y="771525"/>
              <a:ext cx="237720" cy="85711"/>
            </a:xfrm>
            <a:custGeom>
              <a:avLst/>
              <a:gdLst/>
              <a:ahLst/>
              <a:cxnLst/>
              <a:rect l="0" t="0" r="0" b="0"/>
              <a:pathLst>
                <a:path w="237720" h="85711">
                  <a:moveTo>
                    <a:pt x="66269" y="0"/>
                  </a:moveTo>
                  <a:lnTo>
                    <a:pt x="66269" y="0"/>
                  </a:lnTo>
                  <a:lnTo>
                    <a:pt x="75401" y="0"/>
                  </a:lnTo>
                  <a:lnTo>
                    <a:pt x="75760" y="13257"/>
                  </a:lnTo>
                  <a:lnTo>
                    <a:pt x="76830" y="15188"/>
                  </a:lnTo>
                  <a:lnTo>
                    <a:pt x="78601" y="16475"/>
                  </a:lnTo>
                  <a:lnTo>
                    <a:pt x="80840" y="17334"/>
                  </a:lnTo>
                  <a:lnTo>
                    <a:pt x="81275" y="18964"/>
                  </a:lnTo>
                  <a:lnTo>
                    <a:pt x="76725" y="32157"/>
                  </a:lnTo>
                  <a:lnTo>
                    <a:pt x="76070" y="41396"/>
                  </a:lnTo>
                  <a:lnTo>
                    <a:pt x="73095" y="47679"/>
                  </a:lnTo>
                  <a:lnTo>
                    <a:pt x="69303" y="53999"/>
                  </a:lnTo>
                  <a:lnTo>
                    <a:pt x="66109" y="63507"/>
                  </a:lnTo>
                  <a:lnTo>
                    <a:pt x="48971" y="83844"/>
                  </a:lnTo>
                  <a:lnTo>
                    <a:pt x="45175" y="84889"/>
                  </a:lnTo>
                  <a:lnTo>
                    <a:pt x="15433" y="85710"/>
                  </a:lnTo>
                  <a:lnTo>
                    <a:pt x="13328" y="84657"/>
                  </a:lnTo>
                  <a:lnTo>
                    <a:pt x="11926" y="82896"/>
                  </a:lnTo>
                  <a:lnTo>
                    <a:pt x="9673" y="77523"/>
                  </a:lnTo>
                  <a:lnTo>
                    <a:pt x="2683" y="68857"/>
                  </a:lnTo>
                  <a:lnTo>
                    <a:pt x="509" y="60031"/>
                  </a:lnTo>
                  <a:lnTo>
                    <a:pt x="0" y="53844"/>
                  </a:lnTo>
                  <a:lnTo>
                    <a:pt x="2597" y="47567"/>
                  </a:lnTo>
                  <a:lnTo>
                    <a:pt x="7831" y="39970"/>
                  </a:lnTo>
                  <a:lnTo>
                    <a:pt x="23015" y="31923"/>
                  </a:lnTo>
                  <a:lnTo>
                    <a:pt x="45664" y="23960"/>
                  </a:lnTo>
                  <a:lnTo>
                    <a:pt x="64276" y="13474"/>
                  </a:lnTo>
                  <a:lnTo>
                    <a:pt x="106950" y="3326"/>
                  </a:lnTo>
                  <a:lnTo>
                    <a:pt x="151959" y="195"/>
                  </a:lnTo>
                  <a:lnTo>
                    <a:pt x="197385" y="5"/>
                  </a:lnTo>
                  <a:lnTo>
                    <a:pt x="237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133"/>
            <p:cNvSpPr/>
            <p:nvPr>
              <p:custDataLst>
                <p:tags r:id="rId228"/>
              </p:custDataLst>
            </p:nvPr>
          </p:nvSpPr>
          <p:spPr>
            <a:xfrm>
              <a:off x="5848350" y="542925"/>
              <a:ext cx="638176" cy="28576"/>
            </a:xfrm>
            <a:custGeom>
              <a:avLst/>
              <a:gdLst/>
              <a:ahLst/>
              <a:cxnLst/>
              <a:rect l="0" t="0" r="0" b="0"/>
              <a:pathLst>
                <a:path w="638176" h="28576">
                  <a:moveTo>
                    <a:pt x="0" y="28575"/>
                  </a:moveTo>
                  <a:lnTo>
                    <a:pt x="0" y="28575"/>
                  </a:lnTo>
                  <a:lnTo>
                    <a:pt x="45057" y="28575"/>
                  </a:lnTo>
                  <a:lnTo>
                    <a:pt x="86641" y="28575"/>
                  </a:lnTo>
                  <a:lnTo>
                    <a:pt x="129062" y="28575"/>
                  </a:lnTo>
                  <a:lnTo>
                    <a:pt x="170767" y="28575"/>
                  </a:lnTo>
                  <a:lnTo>
                    <a:pt x="216638" y="23518"/>
                  </a:lnTo>
                  <a:lnTo>
                    <a:pt x="263744" y="20374"/>
                  </a:lnTo>
                  <a:lnTo>
                    <a:pt x="298195" y="16816"/>
                  </a:lnTo>
                  <a:lnTo>
                    <a:pt x="333615" y="12766"/>
                  </a:lnTo>
                  <a:lnTo>
                    <a:pt x="366995" y="10965"/>
                  </a:lnTo>
                  <a:lnTo>
                    <a:pt x="402292" y="7343"/>
                  </a:lnTo>
                  <a:lnTo>
                    <a:pt x="438088" y="3264"/>
                  </a:lnTo>
                  <a:lnTo>
                    <a:pt x="471636" y="1450"/>
                  </a:lnTo>
                  <a:lnTo>
                    <a:pt x="515217" y="430"/>
                  </a:lnTo>
                  <a:lnTo>
                    <a:pt x="554942" y="127"/>
                  </a:lnTo>
                  <a:lnTo>
                    <a:pt x="593522" y="38"/>
                  </a:lnTo>
                  <a:lnTo>
                    <a:pt x="638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134"/>
            <p:cNvSpPr/>
            <p:nvPr>
              <p:custDataLst>
                <p:tags r:id="rId229"/>
              </p:custDataLst>
            </p:nvPr>
          </p:nvSpPr>
          <p:spPr>
            <a:xfrm>
              <a:off x="6067425" y="229958"/>
              <a:ext cx="9526" cy="255818"/>
            </a:xfrm>
            <a:custGeom>
              <a:avLst/>
              <a:gdLst/>
              <a:ahLst/>
              <a:cxnLst/>
              <a:rect l="0" t="0" r="0" b="0"/>
              <a:pathLst>
                <a:path w="9526" h="255818">
                  <a:moveTo>
                    <a:pt x="0" y="17692"/>
                  </a:moveTo>
                  <a:lnTo>
                    <a:pt x="0" y="17692"/>
                  </a:lnTo>
                  <a:lnTo>
                    <a:pt x="0" y="3227"/>
                  </a:lnTo>
                  <a:lnTo>
                    <a:pt x="1058" y="1698"/>
                  </a:lnTo>
                  <a:lnTo>
                    <a:pt x="2822" y="680"/>
                  </a:lnTo>
                  <a:lnTo>
                    <a:pt x="5056" y="0"/>
                  </a:lnTo>
                  <a:lnTo>
                    <a:pt x="6545" y="606"/>
                  </a:lnTo>
                  <a:lnTo>
                    <a:pt x="7539" y="2068"/>
                  </a:lnTo>
                  <a:lnTo>
                    <a:pt x="9132" y="6962"/>
                  </a:lnTo>
                  <a:lnTo>
                    <a:pt x="9523" y="52819"/>
                  </a:lnTo>
                  <a:lnTo>
                    <a:pt x="9525" y="100374"/>
                  </a:lnTo>
                  <a:lnTo>
                    <a:pt x="9525" y="146796"/>
                  </a:lnTo>
                  <a:lnTo>
                    <a:pt x="9525" y="189265"/>
                  </a:lnTo>
                  <a:lnTo>
                    <a:pt x="9525" y="234536"/>
                  </a:lnTo>
                  <a:lnTo>
                    <a:pt x="9525" y="25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769"/>
          <p:cNvGrpSpPr/>
          <p:nvPr/>
        </p:nvGrpSpPr>
        <p:grpSpPr>
          <a:xfrm>
            <a:off x="6916326" y="0"/>
            <a:ext cx="1218025" cy="747446"/>
            <a:chOff x="6916326" y="0"/>
            <a:chExt cx="1218025" cy="747446"/>
          </a:xfrm>
        </p:grpSpPr>
        <p:sp>
          <p:nvSpPr>
            <p:cNvPr id="619" name="SMARTInkShape-3135"/>
            <p:cNvSpPr/>
            <p:nvPr>
              <p:custDataLst>
                <p:tags r:id="rId210"/>
              </p:custDataLst>
            </p:nvPr>
          </p:nvSpPr>
          <p:spPr>
            <a:xfrm>
              <a:off x="7315642" y="85841"/>
              <a:ext cx="104334" cy="218960"/>
            </a:xfrm>
            <a:custGeom>
              <a:avLst/>
              <a:gdLst/>
              <a:ahLst/>
              <a:cxnLst/>
              <a:rect l="0" t="0" r="0" b="0"/>
              <a:pathLst>
                <a:path w="104334" h="218960">
                  <a:moveTo>
                    <a:pt x="104333" y="9409"/>
                  </a:moveTo>
                  <a:lnTo>
                    <a:pt x="104333" y="9409"/>
                  </a:lnTo>
                  <a:lnTo>
                    <a:pt x="94924" y="9409"/>
                  </a:lnTo>
                  <a:lnTo>
                    <a:pt x="86617" y="1208"/>
                  </a:lnTo>
                  <a:lnTo>
                    <a:pt x="63941" y="0"/>
                  </a:lnTo>
                  <a:lnTo>
                    <a:pt x="61530" y="1020"/>
                  </a:lnTo>
                  <a:lnTo>
                    <a:pt x="59923" y="2758"/>
                  </a:lnTo>
                  <a:lnTo>
                    <a:pt x="58851" y="4975"/>
                  </a:lnTo>
                  <a:lnTo>
                    <a:pt x="56020" y="6453"/>
                  </a:lnTo>
                  <a:lnTo>
                    <a:pt x="42981" y="9591"/>
                  </a:lnTo>
                  <a:lnTo>
                    <a:pt x="35438" y="14076"/>
                  </a:lnTo>
                  <a:lnTo>
                    <a:pt x="25241" y="27608"/>
                  </a:lnTo>
                  <a:lnTo>
                    <a:pt x="13372" y="57689"/>
                  </a:lnTo>
                  <a:lnTo>
                    <a:pt x="1795" y="104512"/>
                  </a:lnTo>
                  <a:lnTo>
                    <a:pt x="0" y="135086"/>
                  </a:lnTo>
                  <a:lnTo>
                    <a:pt x="2576" y="147463"/>
                  </a:lnTo>
                  <a:lnTo>
                    <a:pt x="6191" y="157550"/>
                  </a:lnTo>
                  <a:lnTo>
                    <a:pt x="9284" y="174070"/>
                  </a:lnTo>
                  <a:lnTo>
                    <a:pt x="15375" y="187197"/>
                  </a:lnTo>
                  <a:lnTo>
                    <a:pt x="18708" y="201904"/>
                  </a:lnTo>
                  <a:lnTo>
                    <a:pt x="20792" y="204414"/>
                  </a:lnTo>
                  <a:lnTo>
                    <a:pt x="37658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136"/>
            <p:cNvSpPr/>
            <p:nvPr>
              <p:custDataLst>
                <p:tags r:id="rId211"/>
              </p:custDataLst>
            </p:nvPr>
          </p:nvSpPr>
          <p:spPr>
            <a:xfrm>
              <a:off x="7905750" y="404087"/>
              <a:ext cx="123826" cy="72161"/>
            </a:xfrm>
            <a:custGeom>
              <a:avLst/>
              <a:gdLst/>
              <a:ahLst/>
              <a:cxnLst/>
              <a:rect l="0" t="0" r="0" b="0"/>
              <a:pathLst>
                <a:path w="123826" h="72161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7333" y="4556"/>
                  </a:lnTo>
                  <a:lnTo>
                    <a:pt x="50836" y="5481"/>
                  </a:lnTo>
                  <a:lnTo>
                    <a:pt x="52940" y="6541"/>
                  </a:lnTo>
                  <a:lnTo>
                    <a:pt x="54343" y="8307"/>
                  </a:lnTo>
                  <a:lnTo>
                    <a:pt x="55279" y="10542"/>
                  </a:lnTo>
                  <a:lnTo>
                    <a:pt x="56960" y="12033"/>
                  </a:lnTo>
                  <a:lnTo>
                    <a:pt x="61652" y="13688"/>
                  </a:lnTo>
                  <a:lnTo>
                    <a:pt x="63326" y="15188"/>
                  </a:lnTo>
                  <a:lnTo>
                    <a:pt x="65187" y="19677"/>
                  </a:lnTo>
                  <a:lnTo>
                    <a:pt x="66637" y="38601"/>
                  </a:lnTo>
                  <a:lnTo>
                    <a:pt x="63836" y="44194"/>
                  </a:lnTo>
                  <a:lnTo>
                    <a:pt x="58470" y="51351"/>
                  </a:lnTo>
                  <a:lnTo>
                    <a:pt x="57541" y="57647"/>
                  </a:lnTo>
                  <a:lnTo>
                    <a:pt x="56352" y="59311"/>
                  </a:lnTo>
                  <a:lnTo>
                    <a:pt x="54501" y="60420"/>
                  </a:lnTo>
                  <a:lnTo>
                    <a:pt x="48984" y="62200"/>
                  </a:lnTo>
                  <a:lnTo>
                    <a:pt x="48229" y="65265"/>
                  </a:lnTo>
                  <a:lnTo>
                    <a:pt x="47628" y="72128"/>
                  </a:lnTo>
                  <a:lnTo>
                    <a:pt x="60883" y="72160"/>
                  </a:lnTo>
                  <a:lnTo>
                    <a:pt x="62814" y="71103"/>
                  </a:lnTo>
                  <a:lnTo>
                    <a:pt x="64101" y="69339"/>
                  </a:lnTo>
                  <a:lnTo>
                    <a:pt x="64960" y="67106"/>
                  </a:lnTo>
                  <a:lnTo>
                    <a:pt x="67648" y="65616"/>
                  </a:lnTo>
                  <a:lnTo>
                    <a:pt x="93096" y="62754"/>
                  </a:lnTo>
                  <a:lnTo>
                    <a:pt x="104725" y="62672"/>
                  </a:lnTo>
                  <a:lnTo>
                    <a:pt x="112867" y="59831"/>
                  </a:lnTo>
                  <a:lnTo>
                    <a:pt x="123825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137"/>
            <p:cNvSpPr/>
            <p:nvPr>
              <p:custDataLst>
                <p:tags r:id="rId212"/>
              </p:custDataLst>
            </p:nvPr>
          </p:nvSpPr>
          <p:spPr>
            <a:xfrm>
              <a:off x="7724776" y="504825"/>
              <a:ext cx="142875" cy="72139"/>
            </a:xfrm>
            <a:custGeom>
              <a:avLst/>
              <a:gdLst/>
              <a:ahLst/>
              <a:cxnLst/>
              <a:rect l="0" t="0" r="0" b="0"/>
              <a:pathLst>
                <a:path w="142875" h="72139">
                  <a:moveTo>
                    <a:pt x="66674" y="28575"/>
                  </a:moveTo>
                  <a:lnTo>
                    <a:pt x="66674" y="28575"/>
                  </a:lnTo>
                  <a:lnTo>
                    <a:pt x="58474" y="36776"/>
                  </a:lnTo>
                  <a:lnTo>
                    <a:pt x="57542" y="42764"/>
                  </a:lnTo>
                  <a:lnTo>
                    <a:pt x="56353" y="43326"/>
                  </a:lnTo>
                  <a:lnTo>
                    <a:pt x="54501" y="42643"/>
                  </a:lnTo>
                  <a:lnTo>
                    <a:pt x="52209" y="41128"/>
                  </a:lnTo>
                  <a:lnTo>
                    <a:pt x="49622" y="41177"/>
                  </a:lnTo>
                  <a:lnTo>
                    <a:pt x="39825" y="46567"/>
                  </a:lnTo>
                  <a:lnTo>
                    <a:pt x="38866" y="49977"/>
                  </a:lnTo>
                  <a:lnTo>
                    <a:pt x="38610" y="52368"/>
                  </a:lnTo>
                  <a:lnTo>
                    <a:pt x="37382" y="53962"/>
                  </a:lnTo>
                  <a:lnTo>
                    <a:pt x="33194" y="55733"/>
                  </a:lnTo>
                  <a:lnTo>
                    <a:pt x="31654" y="57264"/>
                  </a:lnTo>
                  <a:lnTo>
                    <a:pt x="28979" y="65227"/>
                  </a:lnTo>
                  <a:lnTo>
                    <a:pt x="25932" y="66031"/>
                  </a:lnTo>
                  <a:lnTo>
                    <a:pt x="20409" y="66548"/>
                  </a:lnTo>
                  <a:lnTo>
                    <a:pt x="14395" y="71694"/>
                  </a:lnTo>
                  <a:lnTo>
                    <a:pt x="12771" y="72138"/>
                  </a:lnTo>
                  <a:lnTo>
                    <a:pt x="11689" y="71375"/>
                  </a:lnTo>
                  <a:lnTo>
                    <a:pt x="10967" y="69808"/>
                  </a:lnTo>
                  <a:lnTo>
                    <a:pt x="9429" y="68764"/>
                  </a:lnTo>
                  <a:lnTo>
                    <a:pt x="126" y="66699"/>
                  </a:lnTo>
                  <a:lnTo>
                    <a:pt x="0" y="44009"/>
                  </a:lnTo>
                  <a:lnTo>
                    <a:pt x="2821" y="37904"/>
                  </a:lnTo>
                  <a:lnTo>
                    <a:pt x="22665" y="15479"/>
                  </a:lnTo>
                  <a:lnTo>
                    <a:pt x="28770" y="12171"/>
                  </a:lnTo>
                  <a:lnTo>
                    <a:pt x="69573" y="406"/>
                  </a:lnTo>
                  <a:lnTo>
                    <a:pt x="113004" y="3"/>
                  </a:lnTo>
                  <a:lnTo>
                    <a:pt x="116610" y="1060"/>
                  </a:lnTo>
                  <a:lnTo>
                    <a:pt x="119015" y="2824"/>
                  </a:lnTo>
                  <a:lnTo>
                    <a:pt x="120618" y="5057"/>
                  </a:lnTo>
                  <a:lnTo>
                    <a:pt x="122746" y="6547"/>
                  </a:lnTo>
                  <a:lnTo>
                    <a:pt x="127931" y="8201"/>
                  </a:lnTo>
                  <a:lnTo>
                    <a:pt x="130795" y="7584"/>
                  </a:lnTo>
                  <a:lnTo>
                    <a:pt x="142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3138"/>
            <p:cNvSpPr/>
            <p:nvPr>
              <p:custDataLst>
                <p:tags r:id="rId213"/>
              </p:custDataLst>
            </p:nvPr>
          </p:nvSpPr>
          <p:spPr>
            <a:xfrm>
              <a:off x="7534275" y="448078"/>
              <a:ext cx="142876" cy="109837"/>
            </a:xfrm>
            <a:custGeom>
              <a:avLst/>
              <a:gdLst/>
              <a:ahLst/>
              <a:cxnLst/>
              <a:rect l="0" t="0" r="0" b="0"/>
              <a:pathLst>
                <a:path w="142876" h="109837">
                  <a:moveTo>
                    <a:pt x="0" y="28172"/>
                  </a:moveTo>
                  <a:lnTo>
                    <a:pt x="0" y="28172"/>
                  </a:lnTo>
                  <a:lnTo>
                    <a:pt x="0" y="19971"/>
                  </a:lnTo>
                  <a:lnTo>
                    <a:pt x="1058" y="19530"/>
                  </a:lnTo>
                  <a:lnTo>
                    <a:pt x="5056" y="19039"/>
                  </a:lnTo>
                  <a:lnTo>
                    <a:pt x="6545" y="17850"/>
                  </a:lnTo>
                  <a:lnTo>
                    <a:pt x="8200" y="13707"/>
                  </a:lnTo>
                  <a:lnTo>
                    <a:pt x="9701" y="12178"/>
                  </a:lnTo>
                  <a:lnTo>
                    <a:pt x="14189" y="10480"/>
                  </a:lnTo>
                  <a:lnTo>
                    <a:pt x="25694" y="8332"/>
                  </a:lnTo>
                  <a:lnTo>
                    <a:pt x="36257" y="956"/>
                  </a:lnTo>
                  <a:lnTo>
                    <a:pt x="47667" y="0"/>
                  </a:lnTo>
                  <a:lnTo>
                    <a:pt x="50829" y="924"/>
                  </a:lnTo>
                  <a:lnTo>
                    <a:pt x="52936" y="2598"/>
                  </a:lnTo>
                  <a:lnTo>
                    <a:pt x="54340" y="4773"/>
                  </a:lnTo>
                  <a:lnTo>
                    <a:pt x="56335" y="6223"/>
                  </a:lnTo>
                  <a:lnTo>
                    <a:pt x="61374" y="7833"/>
                  </a:lnTo>
                  <a:lnTo>
                    <a:pt x="70161" y="8740"/>
                  </a:lnTo>
                  <a:lnTo>
                    <a:pt x="72174" y="9926"/>
                  </a:lnTo>
                  <a:lnTo>
                    <a:pt x="73516" y="11775"/>
                  </a:lnTo>
                  <a:lnTo>
                    <a:pt x="74411" y="14065"/>
                  </a:lnTo>
                  <a:lnTo>
                    <a:pt x="76066" y="15593"/>
                  </a:lnTo>
                  <a:lnTo>
                    <a:pt x="80727" y="17289"/>
                  </a:lnTo>
                  <a:lnTo>
                    <a:pt x="82393" y="18800"/>
                  </a:lnTo>
                  <a:lnTo>
                    <a:pt x="84244" y="23301"/>
                  </a:lnTo>
                  <a:lnTo>
                    <a:pt x="85286" y="31785"/>
                  </a:lnTo>
                  <a:lnTo>
                    <a:pt x="84374" y="33756"/>
                  </a:lnTo>
                  <a:lnTo>
                    <a:pt x="82708" y="35070"/>
                  </a:lnTo>
                  <a:lnTo>
                    <a:pt x="80538" y="35945"/>
                  </a:lnTo>
                  <a:lnTo>
                    <a:pt x="79092" y="37588"/>
                  </a:lnTo>
                  <a:lnTo>
                    <a:pt x="73949" y="47828"/>
                  </a:lnTo>
                  <a:lnTo>
                    <a:pt x="63055" y="60042"/>
                  </a:lnTo>
                  <a:lnTo>
                    <a:pt x="56952" y="63503"/>
                  </a:lnTo>
                  <a:lnTo>
                    <a:pt x="50712" y="66100"/>
                  </a:lnTo>
                  <a:lnTo>
                    <a:pt x="44410" y="70781"/>
                  </a:lnTo>
                  <a:lnTo>
                    <a:pt x="40905" y="76390"/>
                  </a:lnTo>
                  <a:lnTo>
                    <a:pt x="38288" y="82411"/>
                  </a:lnTo>
                  <a:lnTo>
                    <a:pt x="29016" y="94300"/>
                  </a:lnTo>
                  <a:lnTo>
                    <a:pt x="28613" y="103000"/>
                  </a:lnTo>
                  <a:lnTo>
                    <a:pt x="29659" y="103457"/>
                  </a:lnTo>
                  <a:lnTo>
                    <a:pt x="36780" y="104252"/>
                  </a:lnTo>
                  <a:lnTo>
                    <a:pt x="42766" y="109393"/>
                  </a:lnTo>
                  <a:lnTo>
                    <a:pt x="46502" y="109836"/>
                  </a:lnTo>
                  <a:lnTo>
                    <a:pt x="88860" y="103497"/>
                  </a:lnTo>
                  <a:lnTo>
                    <a:pt x="106962" y="96869"/>
                  </a:lnTo>
                  <a:lnTo>
                    <a:pt x="142875" y="9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3139"/>
            <p:cNvSpPr/>
            <p:nvPr>
              <p:custDataLst>
                <p:tags r:id="rId214"/>
              </p:custDataLst>
            </p:nvPr>
          </p:nvSpPr>
          <p:spPr>
            <a:xfrm>
              <a:off x="7315204" y="325876"/>
              <a:ext cx="714372" cy="64645"/>
            </a:xfrm>
            <a:custGeom>
              <a:avLst/>
              <a:gdLst/>
              <a:ahLst/>
              <a:cxnLst/>
              <a:rect l="0" t="0" r="0" b="0"/>
              <a:pathLst>
                <a:path w="714372" h="64645">
                  <a:moveTo>
                    <a:pt x="19046" y="26549"/>
                  </a:moveTo>
                  <a:lnTo>
                    <a:pt x="19046" y="26549"/>
                  </a:lnTo>
                  <a:lnTo>
                    <a:pt x="1713" y="43883"/>
                  </a:lnTo>
                  <a:lnTo>
                    <a:pt x="760" y="47658"/>
                  </a:lnTo>
                  <a:lnTo>
                    <a:pt x="0" y="63287"/>
                  </a:lnTo>
                  <a:lnTo>
                    <a:pt x="43432" y="64625"/>
                  </a:lnTo>
                  <a:lnTo>
                    <a:pt x="80073" y="64644"/>
                  </a:lnTo>
                  <a:lnTo>
                    <a:pt x="118267" y="61825"/>
                  </a:lnTo>
                  <a:lnTo>
                    <a:pt x="163098" y="57110"/>
                  </a:lnTo>
                  <a:lnTo>
                    <a:pt x="195252" y="54948"/>
                  </a:lnTo>
                  <a:lnTo>
                    <a:pt x="230710" y="50460"/>
                  </a:lnTo>
                  <a:lnTo>
                    <a:pt x="267635" y="44937"/>
                  </a:lnTo>
                  <a:lnTo>
                    <a:pt x="306272" y="38955"/>
                  </a:lnTo>
                  <a:lnTo>
                    <a:pt x="348138" y="32768"/>
                  </a:lnTo>
                  <a:lnTo>
                    <a:pt x="391440" y="29313"/>
                  </a:lnTo>
                  <a:lnTo>
                    <a:pt x="433262" y="26719"/>
                  </a:lnTo>
                  <a:lnTo>
                    <a:pt x="469489" y="22039"/>
                  </a:lnTo>
                  <a:lnTo>
                    <a:pt x="506051" y="19253"/>
                  </a:lnTo>
                  <a:lnTo>
                    <a:pt x="542409" y="16956"/>
                  </a:lnTo>
                  <a:lnTo>
                    <a:pt x="576207" y="12408"/>
                  </a:lnTo>
                  <a:lnTo>
                    <a:pt x="619929" y="8953"/>
                  </a:lnTo>
                  <a:lnTo>
                    <a:pt x="663966" y="1240"/>
                  </a:lnTo>
                  <a:lnTo>
                    <a:pt x="686149" y="0"/>
                  </a:lnTo>
                  <a:lnTo>
                    <a:pt x="714371" y="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140"/>
            <p:cNvSpPr/>
            <p:nvPr>
              <p:custDataLst>
                <p:tags r:id="rId215"/>
              </p:custDataLst>
            </p:nvPr>
          </p:nvSpPr>
          <p:spPr>
            <a:xfrm>
              <a:off x="8058150" y="0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0" y="19050"/>
                  </a:moveTo>
                  <a:lnTo>
                    <a:pt x="0" y="19050"/>
                  </a:lnTo>
                  <a:lnTo>
                    <a:pt x="9491" y="9559"/>
                  </a:lnTo>
                  <a:lnTo>
                    <a:pt x="9515" y="4479"/>
                  </a:lnTo>
                  <a:lnTo>
                    <a:pt x="10576" y="2986"/>
                  </a:lnTo>
                  <a:lnTo>
                    <a:pt x="12343" y="1991"/>
                  </a:lnTo>
                  <a:lnTo>
                    <a:pt x="19224" y="262"/>
                  </a:lnTo>
                  <a:lnTo>
                    <a:pt x="52671" y="0"/>
                  </a:lnTo>
                  <a:lnTo>
                    <a:pt x="54164" y="1058"/>
                  </a:lnTo>
                  <a:lnTo>
                    <a:pt x="55159" y="2822"/>
                  </a:lnTo>
                  <a:lnTo>
                    <a:pt x="56560" y="13183"/>
                  </a:lnTo>
                  <a:lnTo>
                    <a:pt x="57150" y="56641"/>
                  </a:lnTo>
                  <a:lnTo>
                    <a:pt x="62206" y="62056"/>
                  </a:lnTo>
                  <a:lnTo>
                    <a:pt x="67511" y="64622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141"/>
            <p:cNvSpPr/>
            <p:nvPr>
              <p:custDataLst>
                <p:tags r:id="rId216"/>
              </p:custDataLst>
            </p:nvPr>
          </p:nvSpPr>
          <p:spPr>
            <a:xfrm>
              <a:off x="7991475" y="67194"/>
              <a:ext cx="38064" cy="170932"/>
            </a:xfrm>
            <a:custGeom>
              <a:avLst/>
              <a:gdLst/>
              <a:ahLst/>
              <a:cxnLst/>
              <a:rect l="0" t="0" r="0" b="0"/>
              <a:pathLst>
                <a:path w="38064" h="170932">
                  <a:moveTo>
                    <a:pt x="0" y="28056"/>
                  </a:moveTo>
                  <a:lnTo>
                    <a:pt x="0" y="28056"/>
                  </a:lnTo>
                  <a:lnTo>
                    <a:pt x="0" y="13867"/>
                  </a:lnTo>
                  <a:lnTo>
                    <a:pt x="2822" y="8344"/>
                  </a:lnTo>
                  <a:lnTo>
                    <a:pt x="5056" y="5390"/>
                  </a:lnTo>
                  <a:lnTo>
                    <a:pt x="10361" y="2107"/>
                  </a:lnTo>
                  <a:lnTo>
                    <a:pt x="17333" y="0"/>
                  </a:lnTo>
                  <a:lnTo>
                    <a:pt x="17905" y="885"/>
                  </a:lnTo>
                  <a:lnTo>
                    <a:pt x="18542" y="4691"/>
                  </a:lnTo>
                  <a:lnTo>
                    <a:pt x="25495" y="16816"/>
                  </a:lnTo>
                  <a:lnTo>
                    <a:pt x="36656" y="63162"/>
                  </a:lnTo>
                  <a:lnTo>
                    <a:pt x="38016" y="106383"/>
                  </a:lnTo>
                  <a:lnTo>
                    <a:pt x="38063" y="115079"/>
                  </a:lnTo>
                  <a:lnTo>
                    <a:pt x="35261" y="122472"/>
                  </a:lnTo>
                  <a:lnTo>
                    <a:pt x="33033" y="125925"/>
                  </a:lnTo>
                  <a:lnTo>
                    <a:pt x="26339" y="149822"/>
                  </a:lnTo>
                  <a:lnTo>
                    <a:pt x="9525" y="17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142"/>
            <p:cNvSpPr/>
            <p:nvPr>
              <p:custDataLst>
                <p:tags r:id="rId217"/>
              </p:custDataLst>
            </p:nvPr>
          </p:nvSpPr>
          <p:spPr>
            <a:xfrm>
              <a:off x="7762875" y="85740"/>
              <a:ext cx="161926" cy="152386"/>
            </a:xfrm>
            <a:custGeom>
              <a:avLst/>
              <a:gdLst/>
              <a:ahLst/>
              <a:cxnLst/>
              <a:rect l="0" t="0" r="0" b="0"/>
              <a:pathLst>
                <a:path w="161926" h="152386">
                  <a:moveTo>
                    <a:pt x="0" y="152385"/>
                  </a:moveTo>
                  <a:lnTo>
                    <a:pt x="0" y="152385"/>
                  </a:lnTo>
                  <a:lnTo>
                    <a:pt x="9409" y="152385"/>
                  </a:lnTo>
                  <a:lnTo>
                    <a:pt x="9491" y="147328"/>
                  </a:lnTo>
                  <a:lnTo>
                    <a:pt x="10561" y="145839"/>
                  </a:lnTo>
                  <a:lnTo>
                    <a:pt x="14571" y="144184"/>
                  </a:lnTo>
                  <a:lnTo>
                    <a:pt x="16064" y="142684"/>
                  </a:lnTo>
                  <a:lnTo>
                    <a:pt x="17723" y="138196"/>
                  </a:lnTo>
                  <a:lnTo>
                    <a:pt x="19846" y="126691"/>
                  </a:lnTo>
                  <a:lnTo>
                    <a:pt x="34216" y="106851"/>
                  </a:lnTo>
                  <a:lnTo>
                    <a:pt x="40155" y="87691"/>
                  </a:lnTo>
                  <a:lnTo>
                    <a:pt x="44305" y="80240"/>
                  </a:lnTo>
                  <a:lnTo>
                    <a:pt x="54938" y="53841"/>
                  </a:lnTo>
                  <a:lnTo>
                    <a:pt x="62726" y="41107"/>
                  </a:lnTo>
                  <a:lnTo>
                    <a:pt x="66655" y="878"/>
                  </a:lnTo>
                  <a:lnTo>
                    <a:pt x="66675" y="0"/>
                  </a:lnTo>
                  <a:lnTo>
                    <a:pt x="66675" y="13244"/>
                  </a:lnTo>
                  <a:lnTo>
                    <a:pt x="63853" y="19283"/>
                  </a:lnTo>
                  <a:lnTo>
                    <a:pt x="60130" y="25495"/>
                  </a:lnTo>
                  <a:lnTo>
                    <a:pt x="48265" y="66073"/>
                  </a:lnTo>
                  <a:lnTo>
                    <a:pt x="47636" y="106601"/>
                  </a:lnTo>
                  <a:lnTo>
                    <a:pt x="50452" y="113692"/>
                  </a:lnTo>
                  <a:lnTo>
                    <a:pt x="55827" y="121811"/>
                  </a:lnTo>
                  <a:lnTo>
                    <a:pt x="59385" y="122922"/>
                  </a:lnTo>
                  <a:lnTo>
                    <a:pt x="80828" y="123805"/>
                  </a:lnTo>
                  <a:lnTo>
                    <a:pt x="82460" y="121690"/>
                  </a:lnTo>
                  <a:lnTo>
                    <a:pt x="87902" y="105909"/>
                  </a:lnTo>
                  <a:lnTo>
                    <a:pt x="102143" y="85811"/>
                  </a:lnTo>
                  <a:lnTo>
                    <a:pt x="104664" y="79405"/>
                  </a:lnTo>
                  <a:lnTo>
                    <a:pt x="121183" y="57138"/>
                  </a:lnTo>
                  <a:lnTo>
                    <a:pt x="123710" y="50786"/>
                  </a:lnTo>
                  <a:lnTo>
                    <a:pt x="132912" y="38642"/>
                  </a:lnTo>
                  <a:lnTo>
                    <a:pt x="138276" y="38250"/>
                  </a:lnTo>
                  <a:lnTo>
                    <a:pt x="139809" y="39253"/>
                  </a:lnTo>
                  <a:lnTo>
                    <a:pt x="140831" y="40981"/>
                  </a:lnTo>
                  <a:lnTo>
                    <a:pt x="142270" y="48468"/>
                  </a:lnTo>
                  <a:lnTo>
                    <a:pt x="142864" y="70242"/>
                  </a:lnTo>
                  <a:lnTo>
                    <a:pt x="145693" y="76366"/>
                  </a:lnTo>
                  <a:lnTo>
                    <a:pt x="147928" y="79481"/>
                  </a:lnTo>
                  <a:lnTo>
                    <a:pt x="152574" y="97571"/>
                  </a:lnTo>
                  <a:lnTo>
                    <a:pt x="154633" y="99968"/>
                  </a:lnTo>
                  <a:lnTo>
                    <a:pt x="161925" y="10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143"/>
            <p:cNvSpPr/>
            <p:nvPr>
              <p:custDataLst>
                <p:tags r:id="rId218"/>
              </p:custDataLst>
            </p:nvPr>
          </p:nvSpPr>
          <p:spPr>
            <a:xfrm>
              <a:off x="7629525" y="171845"/>
              <a:ext cx="76201" cy="18656"/>
            </a:xfrm>
            <a:custGeom>
              <a:avLst/>
              <a:gdLst/>
              <a:ahLst/>
              <a:cxnLst/>
              <a:rect l="0" t="0" r="0" b="0"/>
              <a:pathLst>
                <a:path w="76201" h="18656">
                  <a:moveTo>
                    <a:pt x="0" y="18655"/>
                  </a:moveTo>
                  <a:lnTo>
                    <a:pt x="0" y="18655"/>
                  </a:lnTo>
                  <a:lnTo>
                    <a:pt x="0" y="9246"/>
                  </a:lnTo>
                  <a:lnTo>
                    <a:pt x="5056" y="4108"/>
                  </a:lnTo>
                  <a:lnTo>
                    <a:pt x="13183" y="1606"/>
                  </a:lnTo>
                  <a:lnTo>
                    <a:pt x="25535" y="0"/>
                  </a:lnTo>
                  <a:lnTo>
                    <a:pt x="30046" y="2603"/>
                  </a:lnTo>
                  <a:lnTo>
                    <a:pt x="35579" y="6229"/>
                  </a:lnTo>
                  <a:lnTo>
                    <a:pt x="44644" y="9329"/>
                  </a:lnTo>
                  <a:lnTo>
                    <a:pt x="50886" y="13804"/>
                  </a:lnTo>
                  <a:lnTo>
                    <a:pt x="54032" y="14363"/>
                  </a:lnTo>
                  <a:lnTo>
                    <a:pt x="57188" y="13677"/>
                  </a:lnTo>
                  <a:lnTo>
                    <a:pt x="60350" y="12161"/>
                  </a:lnTo>
                  <a:lnTo>
                    <a:pt x="63516" y="12209"/>
                  </a:lnTo>
                  <a:lnTo>
                    <a:pt x="76200" y="18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144"/>
            <p:cNvSpPr/>
            <p:nvPr>
              <p:custDataLst>
                <p:tags r:id="rId219"/>
              </p:custDataLst>
            </p:nvPr>
          </p:nvSpPr>
          <p:spPr>
            <a:xfrm>
              <a:off x="7419975" y="142887"/>
              <a:ext cx="114301" cy="138457"/>
            </a:xfrm>
            <a:custGeom>
              <a:avLst/>
              <a:gdLst/>
              <a:ahLst/>
              <a:cxnLst/>
              <a:rect l="0" t="0" r="0" b="0"/>
              <a:pathLst>
                <a:path w="114301" h="138457">
                  <a:moveTo>
                    <a:pt x="0" y="38088"/>
                  </a:moveTo>
                  <a:lnTo>
                    <a:pt x="0" y="38088"/>
                  </a:lnTo>
                  <a:lnTo>
                    <a:pt x="0" y="29887"/>
                  </a:lnTo>
                  <a:lnTo>
                    <a:pt x="9515" y="19049"/>
                  </a:lnTo>
                  <a:lnTo>
                    <a:pt x="23713" y="33228"/>
                  </a:lnTo>
                  <a:lnTo>
                    <a:pt x="26415" y="38750"/>
                  </a:lnTo>
                  <a:lnTo>
                    <a:pt x="27135" y="41704"/>
                  </a:lnTo>
                  <a:lnTo>
                    <a:pt x="33205" y="50919"/>
                  </a:lnTo>
                  <a:lnTo>
                    <a:pt x="41706" y="60352"/>
                  </a:lnTo>
                  <a:lnTo>
                    <a:pt x="44995" y="69502"/>
                  </a:lnTo>
                  <a:lnTo>
                    <a:pt x="47579" y="99621"/>
                  </a:lnTo>
                  <a:lnTo>
                    <a:pt x="44783" y="105300"/>
                  </a:lnTo>
                  <a:lnTo>
                    <a:pt x="32434" y="120709"/>
                  </a:lnTo>
                  <a:lnTo>
                    <a:pt x="30290" y="127019"/>
                  </a:lnTo>
                  <a:lnTo>
                    <a:pt x="28659" y="129126"/>
                  </a:lnTo>
                  <a:lnTo>
                    <a:pt x="22367" y="133148"/>
                  </a:lnTo>
                  <a:lnTo>
                    <a:pt x="20524" y="137840"/>
                  </a:lnTo>
                  <a:lnTo>
                    <a:pt x="18975" y="138456"/>
                  </a:lnTo>
                  <a:lnTo>
                    <a:pt x="16883" y="137808"/>
                  </a:lnTo>
                  <a:lnTo>
                    <a:pt x="10979" y="134221"/>
                  </a:lnTo>
                  <a:lnTo>
                    <a:pt x="10171" y="130908"/>
                  </a:lnTo>
                  <a:lnTo>
                    <a:pt x="9562" y="110971"/>
                  </a:lnTo>
                  <a:lnTo>
                    <a:pt x="12364" y="104700"/>
                  </a:lnTo>
                  <a:lnTo>
                    <a:pt x="14592" y="101546"/>
                  </a:lnTo>
                  <a:lnTo>
                    <a:pt x="21286" y="78169"/>
                  </a:lnTo>
                  <a:lnTo>
                    <a:pt x="52942" y="30964"/>
                  </a:lnTo>
                  <a:lnTo>
                    <a:pt x="56962" y="16810"/>
                  </a:lnTo>
                  <a:lnTo>
                    <a:pt x="59141" y="14377"/>
                  </a:lnTo>
                  <a:lnTo>
                    <a:pt x="76045" y="129"/>
                  </a:lnTo>
                  <a:lnTo>
                    <a:pt x="84386" y="0"/>
                  </a:lnTo>
                  <a:lnTo>
                    <a:pt x="84833" y="1055"/>
                  </a:lnTo>
                  <a:lnTo>
                    <a:pt x="85328" y="5048"/>
                  </a:lnTo>
                  <a:lnTo>
                    <a:pt x="82726" y="10351"/>
                  </a:lnTo>
                  <a:lnTo>
                    <a:pt x="79101" y="16235"/>
                  </a:lnTo>
                  <a:lnTo>
                    <a:pt x="76582" y="26731"/>
                  </a:lnTo>
                  <a:lnTo>
                    <a:pt x="76233" y="49861"/>
                  </a:lnTo>
                  <a:lnTo>
                    <a:pt x="79037" y="56726"/>
                  </a:lnTo>
                  <a:lnTo>
                    <a:pt x="82752" y="63305"/>
                  </a:lnTo>
                  <a:lnTo>
                    <a:pt x="85903" y="72959"/>
                  </a:lnTo>
                  <a:lnTo>
                    <a:pt x="90390" y="79339"/>
                  </a:lnTo>
                  <a:lnTo>
                    <a:pt x="95912" y="82880"/>
                  </a:lnTo>
                  <a:lnTo>
                    <a:pt x="98866" y="83824"/>
                  </a:lnTo>
                  <a:lnTo>
                    <a:pt x="100836" y="85512"/>
                  </a:lnTo>
                  <a:lnTo>
                    <a:pt x="103024" y="90210"/>
                  </a:lnTo>
                  <a:lnTo>
                    <a:pt x="104666" y="91886"/>
                  </a:lnTo>
                  <a:lnTo>
                    <a:pt x="114300" y="9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145"/>
            <p:cNvSpPr/>
            <p:nvPr>
              <p:custDataLst>
                <p:tags r:id="rId220"/>
              </p:custDataLst>
            </p:nvPr>
          </p:nvSpPr>
          <p:spPr>
            <a:xfrm>
              <a:off x="7124700" y="2476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5809" y="17992"/>
                  </a:lnTo>
                  <a:lnTo>
                    <a:pt x="16890" y="16228"/>
                  </a:lnTo>
                  <a:lnTo>
                    <a:pt x="17610" y="13993"/>
                  </a:lnTo>
                  <a:lnTo>
                    <a:pt x="20207" y="12504"/>
                  </a:lnTo>
                  <a:lnTo>
                    <a:pt x="44913" y="9786"/>
                  </a:lnTo>
                  <a:lnTo>
                    <a:pt x="60344" y="8544"/>
                  </a:lnTo>
                  <a:lnTo>
                    <a:pt x="78399" y="20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146"/>
            <p:cNvSpPr/>
            <p:nvPr>
              <p:custDataLst>
                <p:tags r:id="rId221"/>
              </p:custDataLst>
            </p:nvPr>
          </p:nvSpPr>
          <p:spPr>
            <a:xfrm>
              <a:off x="6916326" y="505000"/>
              <a:ext cx="275050" cy="242446"/>
            </a:xfrm>
            <a:custGeom>
              <a:avLst/>
              <a:gdLst/>
              <a:ahLst/>
              <a:cxnLst/>
              <a:rect l="0" t="0" r="0" b="0"/>
              <a:pathLst>
                <a:path w="275050" h="242446">
                  <a:moveTo>
                    <a:pt x="17874" y="95075"/>
                  </a:moveTo>
                  <a:lnTo>
                    <a:pt x="17874" y="95075"/>
                  </a:lnTo>
                  <a:lnTo>
                    <a:pt x="26074" y="95075"/>
                  </a:lnTo>
                  <a:lnTo>
                    <a:pt x="26516" y="96133"/>
                  </a:lnTo>
                  <a:lnTo>
                    <a:pt x="27006" y="100132"/>
                  </a:lnTo>
                  <a:lnTo>
                    <a:pt x="28195" y="101621"/>
                  </a:lnTo>
                  <a:lnTo>
                    <a:pt x="35565" y="104208"/>
                  </a:lnTo>
                  <a:lnTo>
                    <a:pt x="50062" y="104566"/>
                  </a:lnTo>
                  <a:lnTo>
                    <a:pt x="80517" y="94897"/>
                  </a:lnTo>
                  <a:lnTo>
                    <a:pt x="125422" y="63286"/>
                  </a:lnTo>
                  <a:lnTo>
                    <a:pt x="129173" y="56958"/>
                  </a:lnTo>
                  <a:lnTo>
                    <a:pt x="131899" y="50617"/>
                  </a:lnTo>
                  <a:lnTo>
                    <a:pt x="136638" y="44272"/>
                  </a:lnTo>
                  <a:lnTo>
                    <a:pt x="139450" y="35101"/>
                  </a:lnTo>
                  <a:lnTo>
                    <a:pt x="140200" y="29693"/>
                  </a:lnTo>
                  <a:lnTo>
                    <a:pt x="138210" y="20861"/>
                  </a:lnTo>
                  <a:lnTo>
                    <a:pt x="134857" y="13408"/>
                  </a:lnTo>
                  <a:lnTo>
                    <a:pt x="133365" y="6567"/>
                  </a:lnTo>
                  <a:lnTo>
                    <a:pt x="131910" y="4320"/>
                  </a:lnTo>
                  <a:lnTo>
                    <a:pt x="129882" y="2822"/>
                  </a:lnTo>
                  <a:lnTo>
                    <a:pt x="123747" y="1157"/>
                  </a:lnTo>
                  <a:lnTo>
                    <a:pt x="101614" y="0"/>
                  </a:lnTo>
                  <a:lnTo>
                    <a:pt x="94603" y="2725"/>
                  </a:lnTo>
                  <a:lnTo>
                    <a:pt x="58623" y="27276"/>
                  </a:lnTo>
                  <a:lnTo>
                    <a:pt x="24369" y="69795"/>
                  </a:lnTo>
                  <a:lnTo>
                    <a:pt x="5610" y="101441"/>
                  </a:lnTo>
                  <a:lnTo>
                    <a:pt x="164" y="133374"/>
                  </a:lnTo>
                  <a:lnTo>
                    <a:pt x="0" y="174189"/>
                  </a:lnTo>
                  <a:lnTo>
                    <a:pt x="3932" y="187034"/>
                  </a:lnTo>
                  <a:lnTo>
                    <a:pt x="12030" y="196976"/>
                  </a:lnTo>
                  <a:lnTo>
                    <a:pt x="53015" y="221907"/>
                  </a:lnTo>
                  <a:lnTo>
                    <a:pt x="85846" y="233683"/>
                  </a:lnTo>
                  <a:lnTo>
                    <a:pt x="132345" y="242445"/>
                  </a:lnTo>
                  <a:lnTo>
                    <a:pt x="171366" y="239935"/>
                  </a:lnTo>
                  <a:lnTo>
                    <a:pt x="215919" y="235520"/>
                  </a:lnTo>
                  <a:lnTo>
                    <a:pt x="262088" y="222813"/>
                  </a:lnTo>
                  <a:lnTo>
                    <a:pt x="275049" y="21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2" name="SMARTInkShape-3147"/>
          <p:cNvSpPr/>
          <p:nvPr>
            <p:custDataLst>
              <p:tags r:id="rId2"/>
            </p:custDataLst>
          </p:nvPr>
        </p:nvSpPr>
        <p:spPr>
          <a:xfrm>
            <a:off x="8467774" y="491203"/>
            <a:ext cx="361902" cy="356358"/>
          </a:xfrm>
          <a:custGeom>
            <a:avLst/>
            <a:gdLst/>
            <a:ahLst/>
            <a:cxnLst/>
            <a:rect l="0" t="0" r="0" b="0"/>
            <a:pathLst>
              <a:path w="361902" h="356358">
                <a:moveTo>
                  <a:pt x="114251" y="270797"/>
                </a:moveTo>
                <a:lnTo>
                  <a:pt x="114251" y="270797"/>
                </a:lnTo>
                <a:lnTo>
                  <a:pt x="114251" y="247117"/>
                </a:lnTo>
                <a:lnTo>
                  <a:pt x="113193" y="245485"/>
                </a:lnTo>
                <a:lnTo>
                  <a:pt x="111429" y="244398"/>
                </a:lnTo>
                <a:lnTo>
                  <a:pt x="109195" y="243672"/>
                </a:lnTo>
                <a:lnTo>
                  <a:pt x="107706" y="242131"/>
                </a:lnTo>
                <a:lnTo>
                  <a:pt x="106051" y="237595"/>
                </a:lnTo>
                <a:lnTo>
                  <a:pt x="104550" y="235962"/>
                </a:lnTo>
                <a:lnTo>
                  <a:pt x="85784" y="224140"/>
                </a:lnTo>
                <a:lnTo>
                  <a:pt x="72572" y="223299"/>
                </a:lnTo>
                <a:lnTo>
                  <a:pt x="66447" y="226051"/>
                </a:lnTo>
                <a:lnTo>
                  <a:pt x="60196" y="229743"/>
                </a:lnTo>
                <a:lnTo>
                  <a:pt x="50727" y="232880"/>
                </a:lnTo>
                <a:lnTo>
                  <a:pt x="34874" y="245839"/>
                </a:lnTo>
                <a:lnTo>
                  <a:pt x="4184" y="287477"/>
                </a:lnTo>
                <a:lnTo>
                  <a:pt x="322" y="314342"/>
                </a:lnTo>
                <a:lnTo>
                  <a:pt x="0" y="331003"/>
                </a:lnTo>
                <a:lnTo>
                  <a:pt x="2795" y="337419"/>
                </a:lnTo>
                <a:lnTo>
                  <a:pt x="6507" y="343798"/>
                </a:lnTo>
                <a:lnTo>
                  <a:pt x="8156" y="350162"/>
                </a:lnTo>
                <a:lnTo>
                  <a:pt x="9654" y="352282"/>
                </a:lnTo>
                <a:lnTo>
                  <a:pt x="11712" y="353695"/>
                </a:lnTo>
                <a:lnTo>
                  <a:pt x="19664" y="355684"/>
                </a:lnTo>
                <a:lnTo>
                  <a:pt x="36888" y="356357"/>
                </a:lnTo>
                <a:lnTo>
                  <a:pt x="45648" y="353626"/>
                </a:lnTo>
                <a:lnTo>
                  <a:pt x="49465" y="351416"/>
                </a:lnTo>
                <a:lnTo>
                  <a:pt x="52011" y="348885"/>
                </a:lnTo>
                <a:lnTo>
                  <a:pt x="57709" y="340266"/>
                </a:lnTo>
                <a:lnTo>
                  <a:pt x="70804" y="329951"/>
                </a:lnTo>
                <a:lnTo>
                  <a:pt x="88565" y="301975"/>
                </a:lnTo>
                <a:lnTo>
                  <a:pt x="107876" y="256196"/>
                </a:lnTo>
                <a:lnTo>
                  <a:pt x="116233" y="212978"/>
                </a:lnTo>
                <a:lnTo>
                  <a:pt x="127342" y="175415"/>
                </a:lnTo>
                <a:lnTo>
                  <a:pt x="132124" y="130875"/>
                </a:lnTo>
                <a:lnTo>
                  <a:pt x="135891" y="93228"/>
                </a:lnTo>
                <a:lnTo>
                  <a:pt x="141456" y="60038"/>
                </a:lnTo>
                <a:lnTo>
                  <a:pt x="142773" y="14659"/>
                </a:lnTo>
                <a:lnTo>
                  <a:pt x="142790" y="11138"/>
                </a:lnTo>
                <a:lnTo>
                  <a:pt x="139988" y="4404"/>
                </a:lnTo>
                <a:lnTo>
                  <a:pt x="137759" y="1127"/>
                </a:lnTo>
                <a:lnTo>
                  <a:pt x="136273" y="0"/>
                </a:lnTo>
                <a:lnTo>
                  <a:pt x="135282" y="307"/>
                </a:lnTo>
                <a:lnTo>
                  <a:pt x="134622" y="1571"/>
                </a:lnTo>
                <a:lnTo>
                  <a:pt x="132503" y="11202"/>
                </a:lnTo>
                <a:lnTo>
                  <a:pt x="126832" y="21254"/>
                </a:lnTo>
                <a:lnTo>
                  <a:pt x="117498" y="61834"/>
                </a:lnTo>
                <a:lnTo>
                  <a:pt x="114535" y="104412"/>
                </a:lnTo>
                <a:lnTo>
                  <a:pt x="114288" y="150644"/>
                </a:lnTo>
                <a:lnTo>
                  <a:pt x="114256" y="195081"/>
                </a:lnTo>
                <a:lnTo>
                  <a:pt x="115311" y="212804"/>
                </a:lnTo>
                <a:lnTo>
                  <a:pt x="129440" y="254569"/>
                </a:lnTo>
                <a:lnTo>
                  <a:pt x="141352" y="300652"/>
                </a:lnTo>
                <a:lnTo>
                  <a:pt x="144993" y="308055"/>
                </a:lnTo>
                <a:lnTo>
                  <a:pt x="152224" y="318242"/>
                </a:lnTo>
                <a:lnTo>
                  <a:pt x="157370" y="318369"/>
                </a:lnTo>
                <a:lnTo>
                  <a:pt x="158872" y="317328"/>
                </a:lnTo>
                <a:lnTo>
                  <a:pt x="159873" y="315576"/>
                </a:lnTo>
                <a:lnTo>
                  <a:pt x="160986" y="309749"/>
                </a:lnTo>
                <a:lnTo>
                  <a:pt x="162671" y="295626"/>
                </a:lnTo>
                <a:lnTo>
                  <a:pt x="168344" y="283210"/>
                </a:lnTo>
                <a:lnTo>
                  <a:pt x="174044" y="244842"/>
                </a:lnTo>
                <a:lnTo>
                  <a:pt x="197222" y="204779"/>
                </a:lnTo>
                <a:lnTo>
                  <a:pt x="199811" y="198064"/>
                </a:lnTo>
                <a:lnTo>
                  <a:pt x="204490" y="191552"/>
                </a:lnTo>
                <a:lnTo>
                  <a:pt x="210096" y="187952"/>
                </a:lnTo>
                <a:lnTo>
                  <a:pt x="222319" y="185641"/>
                </a:lnTo>
                <a:lnTo>
                  <a:pt x="228604" y="188147"/>
                </a:lnTo>
                <a:lnTo>
                  <a:pt x="241261" y="198379"/>
                </a:lnTo>
                <a:lnTo>
                  <a:pt x="244783" y="204392"/>
                </a:lnTo>
                <a:lnTo>
                  <a:pt x="256211" y="248751"/>
                </a:lnTo>
                <a:lnTo>
                  <a:pt x="256720" y="259587"/>
                </a:lnTo>
                <a:lnTo>
                  <a:pt x="254124" y="268637"/>
                </a:lnTo>
                <a:lnTo>
                  <a:pt x="250500" y="277245"/>
                </a:lnTo>
                <a:lnTo>
                  <a:pt x="246797" y="304755"/>
                </a:lnTo>
                <a:lnTo>
                  <a:pt x="237289" y="318231"/>
                </a:lnTo>
                <a:lnTo>
                  <a:pt x="232435" y="324687"/>
                </a:lnTo>
                <a:lnTo>
                  <a:pt x="226495" y="337455"/>
                </a:lnTo>
                <a:lnTo>
                  <a:pt x="220502" y="345112"/>
                </a:lnTo>
                <a:lnTo>
                  <a:pt x="216859" y="346159"/>
                </a:lnTo>
                <a:lnTo>
                  <a:pt x="209932" y="346948"/>
                </a:lnTo>
                <a:lnTo>
                  <a:pt x="209513" y="324605"/>
                </a:lnTo>
                <a:lnTo>
                  <a:pt x="212328" y="318348"/>
                </a:lnTo>
                <a:lnTo>
                  <a:pt x="244459" y="273796"/>
                </a:lnTo>
                <a:lnTo>
                  <a:pt x="274884" y="234417"/>
                </a:lnTo>
                <a:lnTo>
                  <a:pt x="290111" y="217789"/>
                </a:lnTo>
                <a:lnTo>
                  <a:pt x="292952" y="210902"/>
                </a:lnTo>
                <a:lnTo>
                  <a:pt x="299861" y="204313"/>
                </a:lnTo>
                <a:lnTo>
                  <a:pt x="323664" y="185203"/>
                </a:lnTo>
                <a:lnTo>
                  <a:pt x="323761" y="190167"/>
                </a:lnTo>
                <a:lnTo>
                  <a:pt x="320961" y="195450"/>
                </a:lnTo>
                <a:lnTo>
                  <a:pt x="317247" y="201326"/>
                </a:lnTo>
                <a:lnTo>
                  <a:pt x="314863" y="213722"/>
                </a:lnTo>
                <a:lnTo>
                  <a:pt x="314286" y="250455"/>
                </a:lnTo>
                <a:lnTo>
                  <a:pt x="317103" y="259287"/>
                </a:lnTo>
                <a:lnTo>
                  <a:pt x="320824" y="267798"/>
                </a:lnTo>
                <a:lnTo>
                  <a:pt x="322478" y="278636"/>
                </a:lnTo>
                <a:lnTo>
                  <a:pt x="325036" y="283432"/>
                </a:lnTo>
                <a:lnTo>
                  <a:pt x="333522" y="291582"/>
                </a:lnTo>
                <a:lnTo>
                  <a:pt x="341527" y="295910"/>
                </a:lnTo>
                <a:lnTo>
                  <a:pt x="348613" y="298892"/>
                </a:lnTo>
                <a:lnTo>
                  <a:pt x="361901" y="3088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SMARTInkShape-3148"/>
          <p:cNvSpPr/>
          <p:nvPr>
            <p:custDataLst>
              <p:tags r:id="rId3"/>
            </p:custDataLst>
          </p:nvPr>
        </p:nvSpPr>
        <p:spPr>
          <a:xfrm>
            <a:off x="857251" y="1181353"/>
            <a:ext cx="2457450" cy="133098"/>
          </a:xfrm>
          <a:custGeom>
            <a:avLst/>
            <a:gdLst/>
            <a:ahLst/>
            <a:cxnLst/>
            <a:rect l="0" t="0" r="0" b="0"/>
            <a:pathLst>
              <a:path w="2457450" h="133098">
                <a:moveTo>
                  <a:pt x="9524" y="85472"/>
                </a:moveTo>
                <a:lnTo>
                  <a:pt x="9524" y="85472"/>
                </a:lnTo>
                <a:lnTo>
                  <a:pt x="9524" y="68138"/>
                </a:lnTo>
                <a:lnTo>
                  <a:pt x="2978" y="59157"/>
                </a:lnTo>
                <a:lnTo>
                  <a:pt x="391" y="49133"/>
                </a:lnTo>
                <a:lnTo>
                  <a:pt x="0" y="37885"/>
                </a:lnTo>
                <a:lnTo>
                  <a:pt x="5056" y="42915"/>
                </a:lnTo>
                <a:lnTo>
                  <a:pt x="7538" y="48213"/>
                </a:lnTo>
                <a:lnTo>
                  <a:pt x="8200" y="51108"/>
                </a:lnTo>
                <a:lnTo>
                  <a:pt x="14580" y="57146"/>
                </a:lnTo>
                <a:lnTo>
                  <a:pt x="23413" y="64416"/>
                </a:lnTo>
                <a:lnTo>
                  <a:pt x="45333" y="90949"/>
                </a:lnTo>
                <a:lnTo>
                  <a:pt x="70298" y="104350"/>
                </a:lnTo>
                <a:lnTo>
                  <a:pt x="114776" y="119316"/>
                </a:lnTo>
                <a:lnTo>
                  <a:pt x="155316" y="125553"/>
                </a:lnTo>
                <a:lnTo>
                  <a:pt x="179095" y="128686"/>
                </a:lnTo>
                <a:lnTo>
                  <a:pt x="216283" y="125558"/>
                </a:lnTo>
                <a:lnTo>
                  <a:pt x="255171" y="123102"/>
                </a:lnTo>
                <a:lnTo>
                  <a:pt x="300795" y="116142"/>
                </a:lnTo>
                <a:lnTo>
                  <a:pt x="335828" y="110392"/>
                </a:lnTo>
                <a:lnTo>
                  <a:pt x="381138" y="101205"/>
                </a:lnTo>
                <a:lnTo>
                  <a:pt x="413869" y="92112"/>
                </a:lnTo>
                <a:lnTo>
                  <a:pt x="448525" y="81015"/>
                </a:lnTo>
                <a:lnTo>
                  <a:pt x="481566" y="69027"/>
                </a:lnTo>
                <a:lnTo>
                  <a:pt x="516712" y="59466"/>
                </a:lnTo>
                <a:lnTo>
                  <a:pt x="552441" y="50630"/>
                </a:lnTo>
                <a:lnTo>
                  <a:pt x="585959" y="39648"/>
                </a:lnTo>
                <a:lnTo>
                  <a:pt x="618495" y="30534"/>
                </a:lnTo>
                <a:lnTo>
                  <a:pt x="650595" y="22955"/>
                </a:lnTo>
                <a:lnTo>
                  <a:pt x="682500" y="16059"/>
                </a:lnTo>
                <a:lnTo>
                  <a:pt x="714319" y="9466"/>
                </a:lnTo>
                <a:lnTo>
                  <a:pt x="746099" y="4067"/>
                </a:lnTo>
                <a:lnTo>
                  <a:pt x="777863" y="1667"/>
                </a:lnTo>
                <a:lnTo>
                  <a:pt x="809619" y="600"/>
                </a:lnTo>
                <a:lnTo>
                  <a:pt x="854425" y="0"/>
                </a:lnTo>
                <a:lnTo>
                  <a:pt x="894512" y="2644"/>
                </a:lnTo>
                <a:lnTo>
                  <a:pt x="933201" y="10130"/>
                </a:lnTo>
                <a:lnTo>
                  <a:pt x="974298" y="19051"/>
                </a:lnTo>
                <a:lnTo>
                  <a:pt x="1017166" y="31219"/>
                </a:lnTo>
                <a:lnTo>
                  <a:pt x="1056679" y="45408"/>
                </a:lnTo>
                <a:lnTo>
                  <a:pt x="1095198" y="59137"/>
                </a:lnTo>
                <a:lnTo>
                  <a:pt x="1133422" y="73789"/>
                </a:lnTo>
                <a:lnTo>
                  <a:pt x="1171558" y="84833"/>
                </a:lnTo>
                <a:lnTo>
                  <a:pt x="1209669" y="94808"/>
                </a:lnTo>
                <a:lnTo>
                  <a:pt x="1250595" y="104466"/>
                </a:lnTo>
                <a:lnTo>
                  <a:pt x="1293413" y="111208"/>
                </a:lnTo>
                <a:lnTo>
                  <a:pt x="1335733" y="116028"/>
                </a:lnTo>
                <a:lnTo>
                  <a:pt x="1381786" y="121337"/>
                </a:lnTo>
                <a:lnTo>
                  <a:pt x="1428945" y="122910"/>
                </a:lnTo>
                <a:lnTo>
                  <a:pt x="1476432" y="126198"/>
                </a:lnTo>
                <a:lnTo>
                  <a:pt x="1524016" y="131053"/>
                </a:lnTo>
                <a:lnTo>
                  <a:pt x="1556815" y="132189"/>
                </a:lnTo>
                <a:lnTo>
                  <a:pt x="1592559" y="132693"/>
                </a:lnTo>
                <a:lnTo>
                  <a:pt x="1626789" y="132918"/>
                </a:lnTo>
                <a:lnTo>
                  <a:pt x="1659642" y="133017"/>
                </a:lnTo>
                <a:lnTo>
                  <a:pt x="1691882" y="133062"/>
                </a:lnTo>
                <a:lnTo>
                  <a:pt x="1723850" y="133081"/>
                </a:lnTo>
                <a:lnTo>
                  <a:pt x="1756755" y="133090"/>
                </a:lnTo>
                <a:lnTo>
                  <a:pt x="1792546" y="133094"/>
                </a:lnTo>
                <a:lnTo>
                  <a:pt x="1829620" y="133096"/>
                </a:lnTo>
                <a:lnTo>
                  <a:pt x="1866205" y="133096"/>
                </a:lnTo>
                <a:lnTo>
                  <a:pt x="1900105" y="133097"/>
                </a:lnTo>
                <a:lnTo>
                  <a:pt x="1935632" y="130274"/>
                </a:lnTo>
                <a:lnTo>
                  <a:pt x="1972588" y="126551"/>
                </a:lnTo>
                <a:lnTo>
                  <a:pt x="2010181" y="124896"/>
                </a:lnTo>
                <a:lnTo>
                  <a:pt x="2048055" y="124160"/>
                </a:lnTo>
                <a:lnTo>
                  <a:pt x="2086055" y="122775"/>
                </a:lnTo>
                <a:lnTo>
                  <a:pt x="2124110" y="118632"/>
                </a:lnTo>
                <a:lnTo>
                  <a:pt x="2162190" y="116085"/>
                </a:lnTo>
                <a:lnTo>
                  <a:pt x="2200281" y="113894"/>
                </a:lnTo>
                <a:lnTo>
                  <a:pt x="2238378" y="109393"/>
                </a:lnTo>
                <a:lnTo>
                  <a:pt x="2273653" y="106687"/>
                </a:lnTo>
                <a:lnTo>
                  <a:pt x="2320441" y="105163"/>
                </a:lnTo>
                <a:lnTo>
                  <a:pt x="2361115" y="101890"/>
                </a:lnTo>
                <a:lnTo>
                  <a:pt x="2399978" y="97039"/>
                </a:lnTo>
                <a:lnTo>
                  <a:pt x="2446431" y="95266"/>
                </a:lnTo>
                <a:lnTo>
                  <a:pt x="2457449" y="949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9" name="SMARTInkShape-Group772"/>
          <p:cNvGrpSpPr/>
          <p:nvPr/>
        </p:nvGrpSpPr>
        <p:grpSpPr>
          <a:xfrm>
            <a:off x="524267" y="1695501"/>
            <a:ext cx="828284" cy="408966"/>
            <a:chOff x="524267" y="1695501"/>
            <a:chExt cx="828284" cy="408966"/>
          </a:xfrm>
        </p:grpSpPr>
        <p:sp>
          <p:nvSpPr>
            <p:cNvPr id="634" name="SMARTInkShape-3149"/>
            <p:cNvSpPr/>
            <p:nvPr>
              <p:custDataLst>
                <p:tags r:id="rId205"/>
              </p:custDataLst>
            </p:nvPr>
          </p:nvSpPr>
          <p:spPr>
            <a:xfrm>
              <a:off x="1276350" y="1743075"/>
              <a:ext cx="76201" cy="331483"/>
            </a:xfrm>
            <a:custGeom>
              <a:avLst/>
              <a:gdLst/>
              <a:ahLst/>
              <a:cxnLst/>
              <a:rect l="0" t="0" r="0" b="0"/>
              <a:pathLst>
                <a:path w="76201" h="331483">
                  <a:moveTo>
                    <a:pt x="76200" y="0"/>
                  </a:moveTo>
                  <a:lnTo>
                    <a:pt x="76200" y="0"/>
                  </a:lnTo>
                  <a:lnTo>
                    <a:pt x="67067" y="0"/>
                  </a:lnTo>
                  <a:lnTo>
                    <a:pt x="25362" y="41314"/>
                  </a:lnTo>
                  <a:lnTo>
                    <a:pt x="21855" y="47642"/>
                  </a:lnTo>
                  <a:lnTo>
                    <a:pt x="19238" y="53983"/>
                  </a:lnTo>
                  <a:lnTo>
                    <a:pt x="12873" y="63502"/>
                  </a:lnTo>
                  <a:lnTo>
                    <a:pt x="9459" y="73026"/>
                  </a:lnTo>
                  <a:lnTo>
                    <a:pt x="1455" y="83844"/>
                  </a:lnTo>
                  <a:lnTo>
                    <a:pt x="431" y="90224"/>
                  </a:lnTo>
                  <a:lnTo>
                    <a:pt x="0" y="136560"/>
                  </a:lnTo>
                  <a:lnTo>
                    <a:pt x="0" y="146060"/>
                  </a:lnTo>
                  <a:lnTo>
                    <a:pt x="2822" y="152405"/>
                  </a:lnTo>
                  <a:lnTo>
                    <a:pt x="5057" y="155578"/>
                  </a:lnTo>
                  <a:lnTo>
                    <a:pt x="8201" y="170157"/>
                  </a:lnTo>
                  <a:lnTo>
                    <a:pt x="10322" y="192988"/>
                  </a:lnTo>
                  <a:lnTo>
                    <a:pt x="17012" y="211609"/>
                  </a:lnTo>
                  <a:lnTo>
                    <a:pt x="18931" y="254120"/>
                  </a:lnTo>
                  <a:lnTo>
                    <a:pt x="19047" y="296964"/>
                  </a:lnTo>
                  <a:lnTo>
                    <a:pt x="16226" y="304140"/>
                  </a:lnTo>
                  <a:lnTo>
                    <a:pt x="12504" y="310856"/>
                  </a:lnTo>
                  <a:lnTo>
                    <a:pt x="10113" y="323792"/>
                  </a:lnTo>
                  <a:lnTo>
                    <a:pt x="9641" y="331482"/>
                  </a:lnTo>
                  <a:lnTo>
                    <a:pt x="10661" y="331055"/>
                  </a:lnTo>
                  <a:lnTo>
                    <a:pt x="190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150"/>
            <p:cNvSpPr/>
            <p:nvPr>
              <p:custDataLst>
                <p:tags r:id="rId206"/>
              </p:custDataLst>
            </p:nvPr>
          </p:nvSpPr>
          <p:spPr>
            <a:xfrm>
              <a:off x="1133512" y="1752992"/>
              <a:ext cx="133314" cy="132959"/>
            </a:xfrm>
            <a:custGeom>
              <a:avLst/>
              <a:gdLst/>
              <a:ahLst/>
              <a:cxnLst/>
              <a:rect l="0" t="0" r="0" b="0"/>
              <a:pathLst>
                <a:path w="133314" h="132959">
                  <a:moveTo>
                    <a:pt x="19013" y="9133"/>
                  </a:moveTo>
                  <a:lnTo>
                    <a:pt x="19013" y="9133"/>
                  </a:lnTo>
                  <a:lnTo>
                    <a:pt x="13957" y="9133"/>
                  </a:lnTo>
                  <a:lnTo>
                    <a:pt x="12467" y="8075"/>
                  </a:lnTo>
                  <a:lnTo>
                    <a:pt x="11474" y="6311"/>
                  </a:lnTo>
                  <a:lnTo>
                    <a:pt x="10812" y="4077"/>
                  </a:lnTo>
                  <a:lnTo>
                    <a:pt x="9312" y="2587"/>
                  </a:lnTo>
                  <a:lnTo>
                    <a:pt x="1403" y="0"/>
                  </a:lnTo>
                  <a:lnTo>
                    <a:pt x="923" y="928"/>
                  </a:lnTo>
                  <a:lnTo>
                    <a:pt x="0" y="13807"/>
                  </a:lnTo>
                  <a:lnTo>
                    <a:pt x="1046" y="15424"/>
                  </a:lnTo>
                  <a:lnTo>
                    <a:pt x="2802" y="16502"/>
                  </a:lnTo>
                  <a:lnTo>
                    <a:pt x="5031" y="17221"/>
                  </a:lnTo>
                  <a:lnTo>
                    <a:pt x="6516" y="18758"/>
                  </a:lnTo>
                  <a:lnTo>
                    <a:pt x="11723" y="28830"/>
                  </a:lnTo>
                  <a:lnTo>
                    <a:pt x="52322" y="73827"/>
                  </a:lnTo>
                  <a:lnTo>
                    <a:pt x="53919" y="77662"/>
                  </a:lnTo>
                  <a:lnTo>
                    <a:pt x="61338" y="84746"/>
                  </a:lnTo>
                  <a:lnTo>
                    <a:pt x="106497" y="117073"/>
                  </a:lnTo>
                  <a:lnTo>
                    <a:pt x="113634" y="120606"/>
                  </a:lnTo>
                  <a:lnTo>
                    <a:pt x="120333" y="123235"/>
                  </a:lnTo>
                  <a:lnTo>
                    <a:pt x="133313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3151"/>
            <p:cNvSpPr/>
            <p:nvPr>
              <p:custDataLst>
                <p:tags r:id="rId207"/>
              </p:custDataLst>
            </p:nvPr>
          </p:nvSpPr>
          <p:spPr>
            <a:xfrm>
              <a:off x="524267" y="1695501"/>
              <a:ext cx="100237" cy="408966"/>
            </a:xfrm>
            <a:custGeom>
              <a:avLst/>
              <a:gdLst/>
              <a:ahLst/>
              <a:cxnLst/>
              <a:rect l="0" t="0" r="0" b="0"/>
              <a:pathLst>
                <a:path w="100237" h="408966">
                  <a:moveTo>
                    <a:pt x="9133" y="152349"/>
                  </a:moveTo>
                  <a:lnTo>
                    <a:pt x="9133" y="152349"/>
                  </a:lnTo>
                  <a:lnTo>
                    <a:pt x="9133" y="157405"/>
                  </a:lnTo>
                  <a:lnTo>
                    <a:pt x="8075" y="158895"/>
                  </a:lnTo>
                  <a:lnTo>
                    <a:pt x="6311" y="159888"/>
                  </a:lnTo>
                  <a:lnTo>
                    <a:pt x="4077" y="160550"/>
                  </a:lnTo>
                  <a:lnTo>
                    <a:pt x="2587" y="162050"/>
                  </a:lnTo>
                  <a:lnTo>
                    <a:pt x="932" y="166538"/>
                  </a:lnTo>
                  <a:lnTo>
                    <a:pt x="0" y="180072"/>
                  </a:lnTo>
                  <a:lnTo>
                    <a:pt x="2605" y="188659"/>
                  </a:lnTo>
                  <a:lnTo>
                    <a:pt x="6231" y="196004"/>
                  </a:lnTo>
                  <a:lnTo>
                    <a:pt x="8560" y="212164"/>
                  </a:lnTo>
                  <a:lnTo>
                    <a:pt x="9100" y="254105"/>
                  </a:lnTo>
                  <a:lnTo>
                    <a:pt x="10189" y="298408"/>
                  </a:lnTo>
                  <a:lnTo>
                    <a:pt x="17775" y="336500"/>
                  </a:lnTo>
                  <a:lnTo>
                    <a:pt x="18648" y="383959"/>
                  </a:lnTo>
                  <a:lnTo>
                    <a:pt x="21476" y="390401"/>
                  </a:lnTo>
                  <a:lnTo>
                    <a:pt x="25202" y="396791"/>
                  </a:lnTo>
                  <a:lnTo>
                    <a:pt x="28067" y="408965"/>
                  </a:lnTo>
                  <a:lnTo>
                    <a:pt x="28182" y="363532"/>
                  </a:lnTo>
                  <a:lnTo>
                    <a:pt x="20644" y="322760"/>
                  </a:lnTo>
                  <a:lnTo>
                    <a:pt x="19050" y="285494"/>
                  </a:lnTo>
                  <a:lnTo>
                    <a:pt x="18736" y="241012"/>
                  </a:lnTo>
                  <a:lnTo>
                    <a:pt x="18673" y="197732"/>
                  </a:lnTo>
                  <a:lnTo>
                    <a:pt x="18661" y="153788"/>
                  </a:lnTo>
                  <a:lnTo>
                    <a:pt x="19717" y="109046"/>
                  </a:lnTo>
                  <a:lnTo>
                    <a:pt x="26859" y="65730"/>
                  </a:lnTo>
                  <a:lnTo>
                    <a:pt x="37806" y="23748"/>
                  </a:lnTo>
                  <a:lnTo>
                    <a:pt x="55004" y="1892"/>
                  </a:lnTo>
                  <a:lnTo>
                    <a:pt x="58801" y="813"/>
                  </a:lnTo>
                  <a:lnTo>
                    <a:pt x="79103" y="0"/>
                  </a:lnTo>
                  <a:lnTo>
                    <a:pt x="85386" y="2794"/>
                  </a:lnTo>
                  <a:lnTo>
                    <a:pt x="88543" y="5021"/>
                  </a:lnTo>
                  <a:lnTo>
                    <a:pt x="92051" y="10317"/>
                  </a:lnTo>
                  <a:lnTo>
                    <a:pt x="100236" y="41453"/>
                  </a:lnTo>
                  <a:lnTo>
                    <a:pt x="94411" y="63190"/>
                  </a:lnTo>
                  <a:lnTo>
                    <a:pt x="88493" y="72897"/>
                  </a:lnTo>
                  <a:lnTo>
                    <a:pt x="86738" y="79290"/>
                  </a:lnTo>
                  <a:lnTo>
                    <a:pt x="80313" y="85659"/>
                  </a:lnTo>
                  <a:lnTo>
                    <a:pt x="47350" y="111426"/>
                  </a:lnTo>
                  <a:lnTo>
                    <a:pt x="40935" y="114053"/>
                  </a:lnTo>
                  <a:lnTo>
                    <a:pt x="18658" y="13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3152"/>
            <p:cNvSpPr/>
            <p:nvPr>
              <p:custDataLst>
                <p:tags r:id="rId208"/>
              </p:custDataLst>
            </p:nvPr>
          </p:nvSpPr>
          <p:spPr>
            <a:xfrm>
              <a:off x="619136" y="1866900"/>
              <a:ext cx="133340" cy="179449"/>
            </a:xfrm>
            <a:custGeom>
              <a:avLst/>
              <a:gdLst/>
              <a:ahLst/>
              <a:cxnLst/>
              <a:rect l="0" t="0" r="0" b="0"/>
              <a:pathLst>
                <a:path w="133340" h="179449">
                  <a:moveTo>
                    <a:pt x="19039" y="57150"/>
                  </a:moveTo>
                  <a:lnTo>
                    <a:pt x="19039" y="57150"/>
                  </a:lnTo>
                  <a:lnTo>
                    <a:pt x="10838" y="57150"/>
                  </a:lnTo>
                  <a:lnTo>
                    <a:pt x="0" y="47635"/>
                  </a:lnTo>
                  <a:lnTo>
                    <a:pt x="13247" y="47626"/>
                  </a:lnTo>
                  <a:lnTo>
                    <a:pt x="19287" y="50448"/>
                  </a:lnTo>
                  <a:lnTo>
                    <a:pt x="25499" y="54171"/>
                  </a:lnTo>
                  <a:lnTo>
                    <a:pt x="34947" y="57326"/>
                  </a:lnTo>
                  <a:lnTo>
                    <a:pt x="60315" y="79506"/>
                  </a:lnTo>
                  <a:lnTo>
                    <a:pt x="81481" y="111308"/>
                  </a:lnTo>
                  <a:lnTo>
                    <a:pt x="87700" y="131191"/>
                  </a:lnTo>
                  <a:lnTo>
                    <a:pt x="90213" y="135086"/>
                  </a:lnTo>
                  <a:lnTo>
                    <a:pt x="93750" y="150680"/>
                  </a:lnTo>
                  <a:lnTo>
                    <a:pt x="94798" y="163650"/>
                  </a:lnTo>
                  <a:lnTo>
                    <a:pt x="93887" y="166250"/>
                  </a:lnTo>
                  <a:lnTo>
                    <a:pt x="92221" y="167983"/>
                  </a:lnTo>
                  <a:lnTo>
                    <a:pt x="90052" y="169139"/>
                  </a:lnTo>
                  <a:lnTo>
                    <a:pt x="88606" y="170968"/>
                  </a:lnTo>
                  <a:lnTo>
                    <a:pt x="86095" y="179448"/>
                  </a:lnTo>
                  <a:lnTo>
                    <a:pt x="85736" y="170127"/>
                  </a:lnTo>
                  <a:lnTo>
                    <a:pt x="85714" y="123104"/>
                  </a:lnTo>
                  <a:lnTo>
                    <a:pt x="88536" y="82839"/>
                  </a:lnTo>
                  <a:lnTo>
                    <a:pt x="96075" y="61939"/>
                  </a:lnTo>
                  <a:lnTo>
                    <a:pt x="120672" y="16749"/>
                  </a:lnTo>
                  <a:lnTo>
                    <a:pt x="133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153"/>
            <p:cNvSpPr/>
            <p:nvPr>
              <p:custDataLst>
                <p:tags r:id="rId209"/>
              </p:custDataLst>
            </p:nvPr>
          </p:nvSpPr>
          <p:spPr>
            <a:xfrm>
              <a:off x="962133" y="1705012"/>
              <a:ext cx="85618" cy="371439"/>
            </a:xfrm>
            <a:custGeom>
              <a:avLst/>
              <a:gdLst/>
              <a:ahLst/>
              <a:cxnLst/>
              <a:rect l="0" t="0" r="0" b="0"/>
              <a:pathLst>
                <a:path w="85618" h="371439">
                  <a:moveTo>
                    <a:pt x="85617" y="19013"/>
                  </a:moveTo>
                  <a:lnTo>
                    <a:pt x="85617" y="19013"/>
                  </a:lnTo>
                  <a:lnTo>
                    <a:pt x="85617" y="4824"/>
                  </a:lnTo>
                  <a:lnTo>
                    <a:pt x="84559" y="3203"/>
                  </a:lnTo>
                  <a:lnTo>
                    <a:pt x="82795" y="2123"/>
                  </a:lnTo>
                  <a:lnTo>
                    <a:pt x="75916" y="247"/>
                  </a:lnTo>
                  <a:lnTo>
                    <a:pt x="62951" y="0"/>
                  </a:lnTo>
                  <a:lnTo>
                    <a:pt x="56846" y="2802"/>
                  </a:lnTo>
                  <a:lnTo>
                    <a:pt x="53736" y="5031"/>
                  </a:lnTo>
                  <a:lnTo>
                    <a:pt x="50281" y="10329"/>
                  </a:lnTo>
                  <a:lnTo>
                    <a:pt x="32437" y="52226"/>
                  </a:lnTo>
                  <a:lnTo>
                    <a:pt x="23933" y="95824"/>
                  </a:lnTo>
                  <a:lnTo>
                    <a:pt x="9238" y="142918"/>
                  </a:lnTo>
                  <a:lnTo>
                    <a:pt x="2661" y="174259"/>
                  </a:lnTo>
                  <a:lnTo>
                    <a:pt x="439" y="217719"/>
                  </a:lnTo>
                  <a:lnTo>
                    <a:pt x="0" y="256877"/>
                  </a:lnTo>
                  <a:lnTo>
                    <a:pt x="2736" y="295187"/>
                  </a:lnTo>
                  <a:lnTo>
                    <a:pt x="13154" y="328271"/>
                  </a:lnTo>
                  <a:lnTo>
                    <a:pt x="25403" y="347585"/>
                  </a:lnTo>
                  <a:lnTo>
                    <a:pt x="41182" y="364873"/>
                  </a:lnTo>
                  <a:lnTo>
                    <a:pt x="50346" y="368521"/>
                  </a:lnTo>
                  <a:lnTo>
                    <a:pt x="66567" y="3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0" name="SMARTInkShape-3154"/>
          <p:cNvSpPr/>
          <p:nvPr>
            <p:custDataLst>
              <p:tags r:id="rId4"/>
            </p:custDataLst>
          </p:nvPr>
        </p:nvSpPr>
        <p:spPr>
          <a:xfrm>
            <a:off x="1619822" y="1800225"/>
            <a:ext cx="265734" cy="266701"/>
          </a:xfrm>
          <a:custGeom>
            <a:avLst/>
            <a:gdLst/>
            <a:ahLst/>
            <a:cxnLst/>
            <a:rect l="0" t="0" r="0" b="0"/>
            <a:pathLst>
              <a:path w="265734" h="266701">
                <a:moveTo>
                  <a:pt x="247078" y="0"/>
                </a:moveTo>
                <a:lnTo>
                  <a:pt x="247078" y="0"/>
                </a:lnTo>
                <a:lnTo>
                  <a:pt x="265733" y="0"/>
                </a:lnTo>
                <a:lnTo>
                  <a:pt x="260954" y="0"/>
                </a:lnTo>
                <a:lnTo>
                  <a:pt x="259504" y="1058"/>
                </a:lnTo>
                <a:lnTo>
                  <a:pt x="257892" y="5056"/>
                </a:lnTo>
                <a:lnTo>
                  <a:pt x="256404" y="6546"/>
                </a:lnTo>
                <a:lnTo>
                  <a:pt x="251929" y="8201"/>
                </a:lnTo>
                <a:lnTo>
                  <a:pt x="250312" y="9701"/>
                </a:lnTo>
                <a:lnTo>
                  <a:pt x="248515" y="14189"/>
                </a:lnTo>
                <a:lnTo>
                  <a:pt x="246978" y="15809"/>
                </a:lnTo>
                <a:lnTo>
                  <a:pt x="202033" y="41403"/>
                </a:lnTo>
                <a:lnTo>
                  <a:pt x="158143" y="54865"/>
                </a:lnTo>
                <a:lnTo>
                  <a:pt x="113529" y="73103"/>
                </a:lnTo>
                <a:lnTo>
                  <a:pt x="66277" y="92432"/>
                </a:lnTo>
                <a:lnTo>
                  <a:pt x="47105" y="97237"/>
                </a:lnTo>
                <a:lnTo>
                  <a:pt x="30841" y="105364"/>
                </a:lnTo>
                <a:lnTo>
                  <a:pt x="22914" y="110328"/>
                </a:lnTo>
                <a:lnTo>
                  <a:pt x="12502" y="114182"/>
                </a:lnTo>
                <a:lnTo>
                  <a:pt x="1359" y="122346"/>
                </a:lnTo>
                <a:lnTo>
                  <a:pt x="286" y="125990"/>
                </a:lnTo>
                <a:lnTo>
                  <a:pt x="0" y="128443"/>
                </a:lnTo>
                <a:lnTo>
                  <a:pt x="2504" y="133992"/>
                </a:lnTo>
                <a:lnTo>
                  <a:pt x="7679" y="141120"/>
                </a:lnTo>
                <a:lnTo>
                  <a:pt x="53700" y="165220"/>
                </a:lnTo>
                <a:lnTo>
                  <a:pt x="96586" y="175960"/>
                </a:lnTo>
                <a:lnTo>
                  <a:pt x="142554" y="190676"/>
                </a:lnTo>
                <a:lnTo>
                  <a:pt x="183415" y="206398"/>
                </a:lnTo>
                <a:lnTo>
                  <a:pt x="229354" y="228601"/>
                </a:lnTo>
                <a:lnTo>
                  <a:pt x="244649" y="235303"/>
                </a:lnTo>
                <a:lnTo>
                  <a:pt x="248634" y="236244"/>
                </a:lnTo>
                <a:lnTo>
                  <a:pt x="251290" y="237929"/>
                </a:lnTo>
                <a:lnTo>
                  <a:pt x="253061" y="240111"/>
                </a:lnTo>
                <a:lnTo>
                  <a:pt x="255029" y="245358"/>
                </a:lnTo>
                <a:lnTo>
                  <a:pt x="256542" y="256652"/>
                </a:lnTo>
                <a:lnTo>
                  <a:pt x="247078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7" name="SMARTInkShape-Group774"/>
          <p:cNvGrpSpPr/>
          <p:nvPr/>
        </p:nvGrpSpPr>
        <p:grpSpPr>
          <a:xfrm>
            <a:off x="2166316" y="1711610"/>
            <a:ext cx="1204046" cy="383891"/>
            <a:chOff x="2166316" y="1711610"/>
            <a:chExt cx="1204046" cy="383891"/>
          </a:xfrm>
        </p:grpSpPr>
        <p:sp>
          <p:nvSpPr>
            <p:cNvPr id="641" name="SMARTInkShape-3155"/>
            <p:cNvSpPr/>
            <p:nvPr>
              <p:custDataLst>
                <p:tags r:id="rId199"/>
              </p:custDataLst>
            </p:nvPr>
          </p:nvSpPr>
          <p:spPr>
            <a:xfrm>
              <a:off x="2166316" y="1876460"/>
              <a:ext cx="214935" cy="133267"/>
            </a:xfrm>
            <a:custGeom>
              <a:avLst/>
              <a:gdLst/>
              <a:ahLst/>
              <a:cxnLst/>
              <a:rect l="0" t="0" r="0" b="0"/>
              <a:pathLst>
                <a:path w="214935" h="133267">
                  <a:moveTo>
                    <a:pt x="110159" y="28540"/>
                  </a:moveTo>
                  <a:lnTo>
                    <a:pt x="110159" y="28540"/>
                  </a:lnTo>
                  <a:lnTo>
                    <a:pt x="118360" y="28540"/>
                  </a:lnTo>
                  <a:lnTo>
                    <a:pt x="118801" y="27482"/>
                  </a:lnTo>
                  <a:lnTo>
                    <a:pt x="119568" y="20339"/>
                  </a:lnTo>
                  <a:lnTo>
                    <a:pt x="118548" y="19898"/>
                  </a:lnTo>
                  <a:lnTo>
                    <a:pt x="111473" y="19131"/>
                  </a:lnTo>
                  <a:lnTo>
                    <a:pt x="110743" y="16244"/>
                  </a:lnTo>
                  <a:lnTo>
                    <a:pt x="110548" y="13993"/>
                  </a:lnTo>
                  <a:lnTo>
                    <a:pt x="109360" y="12492"/>
                  </a:lnTo>
                  <a:lnTo>
                    <a:pt x="100481" y="8695"/>
                  </a:lnTo>
                  <a:lnTo>
                    <a:pt x="92552" y="1324"/>
                  </a:lnTo>
                  <a:lnTo>
                    <a:pt x="86480" y="367"/>
                  </a:lnTo>
                  <a:lnTo>
                    <a:pt x="73813" y="0"/>
                  </a:lnTo>
                  <a:lnTo>
                    <a:pt x="64801" y="6518"/>
                  </a:lnTo>
                  <a:lnTo>
                    <a:pt x="55915" y="9668"/>
                  </a:lnTo>
                  <a:lnTo>
                    <a:pt x="30773" y="31846"/>
                  </a:lnTo>
                  <a:lnTo>
                    <a:pt x="27252" y="38123"/>
                  </a:lnTo>
                  <a:lnTo>
                    <a:pt x="24628" y="44441"/>
                  </a:lnTo>
                  <a:lnTo>
                    <a:pt x="9356" y="70013"/>
                  </a:lnTo>
                  <a:lnTo>
                    <a:pt x="6168" y="85102"/>
                  </a:lnTo>
                  <a:lnTo>
                    <a:pt x="5907" y="88473"/>
                  </a:lnTo>
                  <a:lnTo>
                    <a:pt x="2794" y="95041"/>
                  </a:lnTo>
                  <a:lnTo>
                    <a:pt x="483" y="98274"/>
                  </a:lnTo>
                  <a:lnTo>
                    <a:pt x="0" y="101488"/>
                  </a:lnTo>
                  <a:lnTo>
                    <a:pt x="736" y="104688"/>
                  </a:lnTo>
                  <a:lnTo>
                    <a:pt x="3318" y="111067"/>
                  </a:lnTo>
                  <a:lnTo>
                    <a:pt x="5112" y="126962"/>
                  </a:lnTo>
                  <a:lnTo>
                    <a:pt x="6261" y="129080"/>
                  </a:lnTo>
                  <a:lnTo>
                    <a:pt x="8085" y="130491"/>
                  </a:lnTo>
                  <a:lnTo>
                    <a:pt x="12935" y="132060"/>
                  </a:lnTo>
                  <a:lnTo>
                    <a:pt x="37181" y="133266"/>
                  </a:lnTo>
                  <a:lnTo>
                    <a:pt x="51729" y="128244"/>
                  </a:lnTo>
                  <a:lnTo>
                    <a:pt x="71472" y="114015"/>
                  </a:lnTo>
                  <a:lnTo>
                    <a:pt x="87857" y="97299"/>
                  </a:lnTo>
                  <a:lnTo>
                    <a:pt x="107332" y="67227"/>
                  </a:lnTo>
                  <a:lnTo>
                    <a:pt x="109961" y="60551"/>
                  </a:lnTo>
                  <a:lnTo>
                    <a:pt x="116332" y="50842"/>
                  </a:lnTo>
                  <a:lnTo>
                    <a:pt x="119683" y="38069"/>
                  </a:lnTo>
                  <a:lnTo>
                    <a:pt x="119684" y="43123"/>
                  </a:lnTo>
                  <a:lnTo>
                    <a:pt x="120742" y="44612"/>
                  </a:lnTo>
                  <a:lnTo>
                    <a:pt x="122506" y="45605"/>
                  </a:lnTo>
                  <a:lnTo>
                    <a:pt x="124740" y="46266"/>
                  </a:lnTo>
                  <a:lnTo>
                    <a:pt x="126230" y="47766"/>
                  </a:lnTo>
                  <a:lnTo>
                    <a:pt x="131443" y="57777"/>
                  </a:lnTo>
                  <a:lnTo>
                    <a:pt x="162295" y="90192"/>
                  </a:lnTo>
                  <a:lnTo>
                    <a:pt x="167903" y="92983"/>
                  </a:lnTo>
                  <a:lnTo>
                    <a:pt x="170880" y="93727"/>
                  </a:lnTo>
                  <a:lnTo>
                    <a:pt x="184320" y="101467"/>
                  </a:lnTo>
                  <a:lnTo>
                    <a:pt x="199278" y="104829"/>
                  </a:lnTo>
                  <a:lnTo>
                    <a:pt x="207270" y="109365"/>
                  </a:lnTo>
                  <a:lnTo>
                    <a:pt x="209825" y="109940"/>
                  </a:lnTo>
                  <a:lnTo>
                    <a:pt x="211528" y="109265"/>
                  </a:lnTo>
                  <a:lnTo>
                    <a:pt x="214934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156"/>
            <p:cNvSpPr/>
            <p:nvPr>
              <p:custDataLst>
                <p:tags r:id="rId200"/>
              </p:custDataLst>
            </p:nvPr>
          </p:nvSpPr>
          <p:spPr>
            <a:xfrm>
              <a:off x="2447964" y="1800235"/>
              <a:ext cx="161887" cy="188964"/>
            </a:xfrm>
            <a:custGeom>
              <a:avLst/>
              <a:gdLst/>
              <a:ahLst/>
              <a:cxnLst/>
              <a:rect l="0" t="0" r="0" b="0"/>
              <a:pathLst>
                <a:path w="161887" h="188964">
                  <a:moveTo>
                    <a:pt x="114261" y="9515"/>
                  </a:moveTo>
                  <a:lnTo>
                    <a:pt x="114261" y="9515"/>
                  </a:lnTo>
                  <a:lnTo>
                    <a:pt x="123776" y="0"/>
                  </a:lnTo>
                  <a:lnTo>
                    <a:pt x="123785" y="13248"/>
                  </a:lnTo>
                  <a:lnTo>
                    <a:pt x="120963" y="19288"/>
                  </a:lnTo>
                  <a:lnTo>
                    <a:pt x="117240" y="25500"/>
                  </a:lnTo>
                  <a:lnTo>
                    <a:pt x="114849" y="38112"/>
                  </a:lnTo>
                  <a:lnTo>
                    <a:pt x="113464" y="45508"/>
                  </a:lnTo>
                  <a:lnTo>
                    <a:pt x="98458" y="89883"/>
                  </a:lnTo>
                  <a:lnTo>
                    <a:pt x="95115" y="107176"/>
                  </a:lnTo>
                  <a:lnTo>
                    <a:pt x="74118" y="154556"/>
                  </a:lnTo>
                  <a:lnTo>
                    <a:pt x="71624" y="160184"/>
                  </a:lnTo>
                  <a:lnTo>
                    <a:pt x="63208" y="169259"/>
                  </a:lnTo>
                  <a:lnTo>
                    <a:pt x="53471" y="175762"/>
                  </a:lnTo>
                  <a:lnTo>
                    <a:pt x="45616" y="178653"/>
                  </a:lnTo>
                  <a:lnTo>
                    <a:pt x="43097" y="180482"/>
                  </a:lnTo>
                  <a:lnTo>
                    <a:pt x="41418" y="182759"/>
                  </a:lnTo>
                  <a:lnTo>
                    <a:pt x="40299" y="185336"/>
                  </a:lnTo>
                  <a:lnTo>
                    <a:pt x="38495" y="187054"/>
                  </a:lnTo>
                  <a:lnTo>
                    <a:pt x="33668" y="188963"/>
                  </a:lnTo>
                  <a:lnTo>
                    <a:pt x="30899" y="188414"/>
                  </a:lnTo>
                  <a:lnTo>
                    <a:pt x="18851" y="182750"/>
                  </a:lnTo>
                  <a:lnTo>
                    <a:pt x="15729" y="182155"/>
                  </a:lnTo>
                  <a:lnTo>
                    <a:pt x="13648" y="180700"/>
                  </a:lnTo>
                  <a:lnTo>
                    <a:pt x="12261" y="178672"/>
                  </a:lnTo>
                  <a:lnTo>
                    <a:pt x="9661" y="173596"/>
                  </a:lnTo>
                  <a:lnTo>
                    <a:pt x="3306" y="164788"/>
                  </a:lnTo>
                  <a:lnTo>
                    <a:pt x="952" y="155475"/>
                  </a:lnTo>
                  <a:lnTo>
                    <a:pt x="0" y="130162"/>
                  </a:lnTo>
                  <a:lnTo>
                    <a:pt x="2800" y="123813"/>
                  </a:lnTo>
                  <a:lnTo>
                    <a:pt x="14151" y="109791"/>
                  </a:lnTo>
                  <a:lnTo>
                    <a:pt x="19674" y="106999"/>
                  </a:lnTo>
                  <a:lnTo>
                    <a:pt x="33074" y="104896"/>
                  </a:lnTo>
                  <a:lnTo>
                    <a:pt x="59082" y="104776"/>
                  </a:lnTo>
                  <a:lnTo>
                    <a:pt x="66101" y="107592"/>
                  </a:lnTo>
                  <a:lnTo>
                    <a:pt x="69454" y="109825"/>
                  </a:lnTo>
                  <a:lnTo>
                    <a:pt x="84287" y="112967"/>
                  </a:lnTo>
                  <a:lnTo>
                    <a:pt x="101716" y="115087"/>
                  </a:lnTo>
                  <a:lnTo>
                    <a:pt x="120461" y="122457"/>
                  </a:lnTo>
                  <a:lnTo>
                    <a:pt x="145326" y="139982"/>
                  </a:lnTo>
                  <a:lnTo>
                    <a:pt x="151335" y="148243"/>
                  </a:lnTo>
                  <a:lnTo>
                    <a:pt x="156491" y="150547"/>
                  </a:lnTo>
                  <a:lnTo>
                    <a:pt x="158289" y="152219"/>
                  </a:lnTo>
                  <a:lnTo>
                    <a:pt x="161886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157"/>
            <p:cNvSpPr/>
            <p:nvPr>
              <p:custDataLst>
                <p:tags r:id="rId201"/>
              </p:custDataLst>
            </p:nvPr>
          </p:nvSpPr>
          <p:spPr>
            <a:xfrm>
              <a:off x="2800350" y="1905000"/>
              <a:ext cx="180976" cy="17727"/>
            </a:xfrm>
            <a:custGeom>
              <a:avLst/>
              <a:gdLst/>
              <a:ahLst/>
              <a:cxnLst/>
              <a:rect l="0" t="0" r="0" b="0"/>
              <a:pathLst>
                <a:path w="18097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9133" y="9883"/>
                  </a:lnTo>
                  <a:lnTo>
                    <a:pt x="55058" y="9529"/>
                  </a:lnTo>
                  <a:lnTo>
                    <a:pt x="100811" y="8467"/>
                  </a:lnTo>
                  <a:lnTo>
                    <a:pt x="135676" y="88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158"/>
            <p:cNvSpPr/>
            <p:nvPr>
              <p:custDataLst>
                <p:tags r:id="rId202"/>
              </p:custDataLst>
            </p:nvPr>
          </p:nvSpPr>
          <p:spPr>
            <a:xfrm>
              <a:off x="2895601" y="1828800"/>
              <a:ext cx="38100" cy="180976"/>
            </a:xfrm>
            <a:custGeom>
              <a:avLst/>
              <a:gdLst/>
              <a:ahLst/>
              <a:cxnLst/>
              <a:rect l="0" t="0" r="0" b="0"/>
              <a:pathLst>
                <a:path w="38100" h="180976">
                  <a:moveTo>
                    <a:pt x="9524" y="0"/>
                  </a:moveTo>
                  <a:lnTo>
                    <a:pt x="9524" y="0"/>
                  </a:lnTo>
                  <a:lnTo>
                    <a:pt x="1323" y="0"/>
                  </a:lnTo>
                  <a:lnTo>
                    <a:pt x="882" y="1058"/>
                  </a:lnTo>
                  <a:lnTo>
                    <a:pt x="260" y="5488"/>
                  </a:lnTo>
                  <a:lnTo>
                    <a:pt x="115" y="3145"/>
                  </a:lnTo>
                  <a:lnTo>
                    <a:pt x="77" y="3155"/>
                  </a:lnTo>
                  <a:lnTo>
                    <a:pt x="0" y="31823"/>
                  </a:lnTo>
                  <a:lnTo>
                    <a:pt x="9132" y="77661"/>
                  </a:lnTo>
                  <a:lnTo>
                    <a:pt x="18647" y="125239"/>
                  </a:lnTo>
                  <a:lnTo>
                    <a:pt x="28726" y="157764"/>
                  </a:lnTo>
                  <a:lnTo>
                    <a:pt x="35934" y="171255"/>
                  </a:lnTo>
                  <a:lnTo>
                    <a:pt x="3809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159"/>
            <p:cNvSpPr/>
            <p:nvPr>
              <p:custDataLst>
                <p:tags r:id="rId203"/>
              </p:custDataLst>
            </p:nvPr>
          </p:nvSpPr>
          <p:spPr>
            <a:xfrm>
              <a:off x="3067050" y="1724025"/>
              <a:ext cx="113894" cy="285711"/>
            </a:xfrm>
            <a:custGeom>
              <a:avLst/>
              <a:gdLst/>
              <a:ahLst/>
              <a:cxnLst/>
              <a:rect l="0" t="0" r="0" b="0"/>
              <a:pathLst>
                <a:path w="113894" h="28571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2029" y="16247"/>
                  </a:lnTo>
                  <a:lnTo>
                    <a:pt x="19639" y="28648"/>
                  </a:lnTo>
                  <a:lnTo>
                    <a:pt x="19073" y="71283"/>
                  </a:lnTo>
                  <a:lnTo>
                    <a:pt x="19052" y="117684"/>
                  </a:lnTo>
                  <a:lnTo>
                    <a:pt x="19050" y="165201"/>
                  </a:lnTo>
                  <a:lnTo>
                    <a:pt x="19050" y="211758"/>
                  </a:lnTo>
                  <a:lnTo>
                    <a:pt x="17992" y="244194"/>
                  </a:lnTo>
                  <a:lnTo>
                    <a:pt x="9560" y="276021"/>
                  </a:lnTo>
                  <a:lnTo>
                    <a:pt x="9528" y="262950"/>
                  </a:lnTo>
                  <a:lnTo>
                    <a:pt x="19847" y="215956"/>
                  </a:lnTo>
                  <a:lnTo>
                    <a:pt x="26537" y="197841"/>
                  </a:lnTo>
                  <a:lnTo>
                    <a:pt x="28728" y="187413"/>
                  </a:lnTo>
                  <a:lnTo>
                    <a:pt x="35911" y="175592"/>
                  </a:lnTo>
                  <a:lnTo>
                    <a:pt x="50930" y="158877"/>
                  </a:lnTo>
                  <a:lnTo>
                    <a:pt x="57208" y="155279"/>
                  </a:lnTo>
                  <a:lnTo>
                    <a:pt x="74322" y="152568"/>
                  </a:lnTo>
                  <a:lnTo>
                    <a:pt x="80700" y="152450"/>
                  </a:lnTo>
                  <a:lnTo>
                    <a:pt x="86314" y="155245"/>
                  </a:lnTo>
                  <a:lnTo>
                    <a:pt x="98541" y="165662"/>
                  </a:lnTo>
                  <a:lnTo>
                    <a:pt x="102005" y="171700"/>
                  </a:lnTo>
                  <a:lnTo>
                    <a:pt x="105469" y="187358"/>
                  </a:lnTo>
                  <a:lnTo>
                    <a:pt x="112242" y="200031"/>
                  </a:lnTo>
                  <a:lnTo>
                    <a:pt x="113893" y="217783"/>
                  </a:lnTo>
                  <a:lnTo>
                    <a:pt x="111297" y="226615"/>
                  </a:lnTo>
                  <a:lnTo>
                    <a:pt x="107673" y="234067"/>
                  </a:lnTo>
                  <a:lnTo>
                    <a:pt x="100100" y="255765"/>
                  </a:lnTo>
                  <a:lnTo>
                    <a:pt x="91631" y="268517"/>
                  </a:lnTo>
                  <a:lnTo>
                    <a:pt x="85528" y="272799"/>
                  </a:lnTo>
                  <a:lnTo>
                    <a:pt x="82418" y="273941"/>
                  </a:lnTo>
                  <a:lnTo>
                    <a:pt x="80346" y="275761"/>
                  </a:lnTo>
                  <a:lnTo>
                    <a:pt x="78042" y="280605"/>
                  </a:lnTo>
                  <a:lnTo>
                    <a:pt x="75312" y="282320"/>
                  </a:lnTo>
                  <a:lnTo>
                    <a:pt x="54903" y="285298"/>
                  </a:lnTo>
                  <a:lnTo>
                    <a:pt x="35006" y="285710"/>
                  </a:lnTo>
                  <a:lnTo>
                    <a:pt x="28611" y="282910"/>
                  </a:lnTo>
                  <a:lnTo>
                    <a:pt x="6352" y="263359"/>
                  </a:lnTo>
                  <a:lnTo>
                    <a:pt x="2823" y="25427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160"/>
            <p:cNvSpPr/>
            <p:nvPr>
              <p:custDataLst>
                <p:tags r:id="rId204"/>
              </p:custDataLst>
            </p:nvPr>
          </p:nvSpPr>
          <p:spPr>
            <a:xfrm>
              <a:off x="3257550" y="1711610"/>
              <a:ext cx="112812" cy="383891"/>
            </a:xfrm>
            <a:custGeom>
              <a:avLst/>
              <a:gdLst/>
              <a:ahLst/>
              <a:cxnLst/>
              <a:rect l="0" t="0" r="0" b="0"/>
              <a:pathLst>
                <a:path w="112812" h="383891">
                  <a:moveTo>
                    <a:pt x="0" y="12415"/>
                  </a:moveTo>
                  <a:lnTo>
                    <a:pt x="0" y="12415"/>
                  </a:lnTo>
                  <a:lnTo>
                    <a:pt x="5057" y="7359"/>
                  </a:lnTo>
                  <a:lnTo>
                    <a:pt x="10361" y="4876"/>
                  </a:lnTo>
                  <a:lnTo>
                    <a:pt x="13257" y="4214"/>
                  </a:lnTo>
                  <a:lnTo>
                    <a:pt x="15188" y="4831"/>
                  </a:lnTo>
                  <a:lnTo>
                    <a:pt x="16475" y="6301"/>
                  </a:lnTo>
                  <a:lnTo>
                    <a:pt x="17333" y="8339"/>
                  </a:lnTo>
                  <a:lnTo>
                    <a:pt x="18964" y="9698"/>
                  </a:lnTo>
                  <a:lnTo>
                    <a:pt x="23598" y="11207"/>
                  </a:lnTo>
                  <a:lnTo>
                    <a:pt x="25257" y="9493"/>
                  </a:lnTo>
                  <a:lnTo>
                    <a:pt x="27100" y="1944"/>
                  </a:lnTo>
                  <a:lnTo>
                    <a:pt x="28650" y="143"/>
                  </a:lnTo>
                  <a:lnTo>
                    <a:pt x="30742" y="0"/>
                  </a:lnTo>
                  <a:lnTo>
                    <a:pt x="35888" y="2664"/>
                  </a:lnTo>
                  <a:lnTo>
                    <a:pt x="41703" y="7376"/>
                  </a:lnTo>
                  <a:lnTo>
                    <a:pt x="66692" y="50814"/>
                  </a:lnTo>
                  <a:lnTo>
                    <a:pt x="85727" y="91463"/>
                  </a:lnTo>
                  <a:lnTo>
                    <a:pt x="100542" y="136615"/>
                  </a:lnTo>
                  <a:lnTo>
                    <a:pt x="109274" y="183914"/>
                  </a:lnTo>
                  <a:lnTo>
                    <a:pt x="112811" y="212455"/>
                  </a:lnTo>
                  <a:lnTo>
                    <a:pt x="106565" y="260067"/>
                  </a:lnTo>
                  <a:lnTo>
                    <a:pt x="102483" y="285818"/>
                  </a:lnTo>
                  <a:lnTo>
                    <a:pt x="96348" y="300086"/>
                  </a:lnTo>
                  <a:lnTo>
                    <a:pt x="64382" y="345717"/>
                  </a:lnTo>
                  <a:lnTo>
                    <a:pt x="46946" y="361996"/>
                  </a:lnTo>
                  <a:lnTo>
                    <a:pt x="19827" y="380818"/>
                  </a:lnTo>
                  <a:lnTo>
                    <a:pt x="9525" y="38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775"/>
          <p:cNvGrpSpPr/>
          <p:nvPr/>
        </p:nvGrpSpPr>
        <p:grpSpPr>
          <a:xfrm>
            <a:off x="4000504" y="2038350"/>
            <a:ext cx="200022" cy="95240"/>
            <a:chOff x="4000504" y="2038350"/>
            <a:chExt cx="200022" cy="95240"/>
          </a:xfrm>
        </p:grpSpPr>
        <p:sp>
          <p:nvSpPr>
            <p:cNvPr id="648" name="SMARTInkShape-3161"/>
            <p:cNvSpPr/>
            <p:nvPr>
              <p:custDataLst>
                <p:tags r:id="rId197"/>
              </p:custDataLst>
            </p:nvPr>
          </p:nvSpPr>
          <p:spPr>
            <a:xfrm>
              <a:off x="4000504" y="2038350"/>
              <a:ext cx="104772" cy="18934"/>
            </a:xfrm>
            <a:custGeom>
              <a:avLst/>
              <a:gdLst/>
              <a:ahLst/>
              <a:cxnLst/>
              <a:rect l="0" t="0" r="0" b="0"/>
              <a:pathLst>
                <a:path w="104772" h="18934">
                  <a:moveTo>
                    <a:pt x="19046" y="0"/>
                  </a:moveTo>
                  <a:lnTo>
                    <a:pt x="19046" y="0"/>
                  </a:lnTo>
                  <a:lnTo>
                    <a:pt x="13989" y="5056"/>
                  </a:lnTo>
                  <a:lnTo>
                    <a:pt x="8685" y="7539"/>
                  </a:lnTo>
                  <a:lnTo>
                    <a:pt x="504" y="9409"/>
                  </a:lnTo>
                  <a:lnTo>
                    <a:pt x="0" y="18933"/>
                  </a:lnTo>
                  <a:lnTo>
                    <a:pt x="5054" y="13959"/>
                  </a:lnTo>
                  <a:lnTo>
                    <a:pt x="10358" y="11496"/>
                  </a:lnTo>
                  <a:lnTo>
                    <a:pt x="55475" y="9559"/>
                  </a:lnTo>
                  <a:lnTo>
                    <a:pt x="104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162"/>
            <p:cNvSpPr/>
            <p:nvPr>
              <p:custDataLst>
                <p:tags r:id="rId198"/>
              </p:custDataLst>
            </p:nvPr>
          </p:nvSpPr>
          <p:spPr>
            <a:xfrm>
              <a:off x="4010578" y="2105025"/>
              <a:ext cx="189948" cy="28565"/>
            </a:xfrm>
            <a:custGeom>
              <a:avLst/>
              <a:gdLst/>
              <a:ahLst/>
              <a:cxnLst/>
              <a:rect l="0" t="0" r="0" b="0"/>
              <a:pathLst>
                <a:path w="189948" h="28565">
                  <a:moveTo>
                    <a:pt x="37547" y="0"/>
                  </a:moveTo>
                  <a:lnTo>
                    <a:pt x="37547" y="0"/>
                  </a:lnTo>
                  <a:lnTo>
                    <a:pt x="21300" y="15188"/>
                  </a:lnTo>
                  <a:lnTo>
                    <a:pt x="8899" y="21109"/>
                  </a:lnTo>
                  <a:lnTo>
                    <a:pt x="0" y="28138"/>
                  </a:lnTo>
                  <a:lnTo>
                    <a:pt x="26908" y="28564"/>
                  </a:lnTo>
                  <a:lnTo>
                    <a:pt x="35641" y="25748"/>
                  </a:lnTo>
                  <a:lnTo>
                    <a:pt x="39452" y="23515"/>
                  </a:lnTo>
                  <a:lnTo>
                    <a:pt x="77152" y="19638"/>
                  </a:lnTo>
                  <a:lnTo>
                    <a:pt x="123470" y="12582"/>
                  </a:lnTo>
                  <a:lnTo>
                    <a:pt x="170923" y="4871"/>
                  </a:lnTo>
                  <a:lnTo>
                    <a:pt x="1899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SMARTInkShape-3163"/>
          <p:cNvSpPr/>
          <p:nvPr>
            <p:custDataLst>
              <p:tags r:id="rId5"/>
            </p:custDataLst>
          </p:nvPr>
        </p:nvSpPr>
        <p:spPr>
          <a:xfrm>
            <a:off x="6238875" y="2352675"/>
            <a:ext cx="371476" cy="19051"/>
          </a:xfrm>
          <a:custGeom>
            <a:avLst/>
            <a:gdLst/>
            <a:ahLst/>
            <a:cxnLst/>
            <a:rect l="0" t="0" r="0" b="0"/>
            <a:pathLst>
              <a:path w="371476" h="19051">
                <a:moveTo>
                  <a:pt x="0" y="0"/>
                </a:moveTo>
                <a:lnTo>
                  <a:pt x="0" y="0"/>
                </a:lnTo>
                <a:lnTo>
                  <a:pt x="36964" y="1058"/>
                </a:lnTo>
                <a:lnTo>
                  <a:pt x="73628" y="6546"/>
                </a:lnTo>
                <a:lnTo>
                  <a:pt x="111304" y="9701"/>
                </a:lnTo>
                <a:lnTo>
                  <a:pt x="149278" y="15809"/>
                </a:lnTo>
                <a:lnTo>
                  <a:pt x="187341" y="18090"/>
                </a:lnTo>
                <a:lnTo>
                  <a:pt x="224371" y="18766"/>
                </a:lnTo>
                <a:lnTo>
                  <a:pt x="268687" y="18994"/>
                </a:lnTo>
                <a:lnTo>
                  <a:pt x="312836" y="19039"/>
                </a:lnTo>
                <a:lnTo>
                  <a:pt x="355502" y="19048"/>
                </a:lnTo>
                <a:lnTo>
                  <a:pt x="37147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0" name="SMARTInkShape-Group777"/>
          <p:cNvGrpSpPr/>
          <p:nvPr/>
        </p:nvGrpSpPr>
        <p:grpSpPr>
          <a:xfrm>
            <a:off x="9144557" y="66849"/>
            <a:ext cx="2809204" cy="2828311"/>
            <a:chOff x="9144557" y="66849"/>
            <a:chExt cx="2809204" cy="2828311"/>
          </a:xfrm>
        </p:grpSpPr>
        <p:sp>
          <p:nvSpPr>
            <p:cNvPr id="652" name="SMARTInkShape-3164"/>
            <p:cNvSpPr/>
            <p:nvPr>
              <p:custDataLst>
                <p:tags r:id="rId179"/>
              </p:custDataLst>
            </p:nvPr>
          </p:nvSpPr>
          <p:spPr>
            <a:xfrm>
              <a:off x="9144557" y="304800"/>
              <a:ext cx="2799794" cy="2590360"/>
            </a:xfrm>
            <a:custGeom>
              <a:avLst/>
              <a:gdLst/>
              <a:ahLst/>
              <a:cxnLst/>
              <a:rect l="0" t="0" r="0" b="0"/>
              <a:pathLst>
                <a:path w="2799794" h="2590360">
                  <a:moveTo>
                    <a:pt x="199468" y="0"/>
                  </a:moveTo>
                  <a:lnTo>
                    <a:pt x="199468" y="0"/>
                  </a:lnTo>
                  <a:lnTo>
                    <a:pt x="199468" y="41777"/>
                  </a:lnTo>
                  <a:lnTo>
                    <a:pt x="199468" y="87079"/>
                  </a:lnTo>
                  <a:lnTo>
                    <a:pt x="199468" y="129870"/>
                  </a:lnTo>
                  <a:lnTo>
                    <a:pt x="199468" y="165670"/>
                  </a:lnTo>
                  <a:lnTo>
                    <a:pt x="199468" y="206276"/>
                  </a:lnTo>
                  <a:lnTo>
                    <a:pt x="196646" y="251839"/>
                  </a:lnTo>
                  <a:lnTo>
                    <a:pt x="194411" y="275843"/>
                  </a:lnTo>
                  <a:lnTo>
                    <a:pt x="192922" y="301370"/>
                  </a:lnTo>
                  <a:lnTo>
                    <a:pt x="191928" y="327913"/>
                  </a:lnTo>
                  <a:lnTo>
                    <a:pt x="191267" y="355134"/>
                  </a:lnTo>
                  <a:lnTo>
                    <a:pt x="190824" y="382806"/>
                  </a:lnTo>
                  <a:lnTo>
                    <a:pt x="190531" y="410779"/>
                  </a:lnTo>
                  <a:lnTo>
                    <a:pt x="190334" y="438953"/>
                  </a:lnTo>
                  <a:lnTo>
                    <a:pt x="189145" y="467260"/>
                  </a:lnTo>
                  <a:lnTo>
                    <a:pt x="187295" y="495657"/>
                  </a:lnTo>
                  <a:lnTo>
                    <a:pt x="185003" y="524113"/>
                  </a:lnTo>
                  <a:lnTo>
                    <a:pt x="182417" y="553667"/>
                  </a:lnTo>
                  <a:lnTo>
                    <a:pt x="179634" y="583953"/>
                  </a:lnTo>
                  <a:lnTo>
                    <a:pt x="176720" y="614727"/>
                  </a:lnTo>
                  <a:lnTo>
                    <a:pt x="174777" y="646885"/>
                  </a:lnTo>
                  <a:lnTo>
                    <a:pt x="173482" y="679965"/>
                  </a:lnTo>
                  <a:lnTo>
                    <a:pt x="172619" y="713660"/>
                  </a:lnTo>
                  <a:lnTo>
                    <a:pt x="170985" y="746707"/>
                  </a:lnTo>
                  <a:lnTo>
                    <a:pt x="168837" y="779321"/>
                  </a:lnTo>
                  <a:lnTo>
                    <a:pt x="166348" y="811647"/>
                  </a:lnTo>
                  <a:lnTo>
                    <a:pt x="164688" y="845898"/>
                  </a:lnTo>
                  <a:lnTo>
                    <a:pt x="163582" y="881432"/>
                  </a:lnTo>
                  <a:lnTo>
                    <a:pt x="162844" y="917821"/>
                  </a:lnTo>
                  <a:lnTo>
                    <a:pt x="161294" y="952664"/>
                  </a:lnTo>
                  <a:lnTo>
                    <a:pt x="159201" y="986476"/>
                  </a:lnTo>
                  <a:lnTo>
                    <a:pt x="156749" y="1019601"/>
                  </a:lnTo>
                  <a:lnTo>
                    <a:pt x="154054" y="1053326"/>
                  </a:lnTo>
                  <a:lnTo>
                    <a:pt x="151201" y="1087450"/>
                  </a:lnTo>
                  <a:lnTo>
                    <a:pt x="148240" y="1121842"/>
                  </a:lnTo>
                  <a:lnTo>
                    <a:pt x="146266" y="1155353"/>
                  </a:lnTo>
                  <a:lnTo>
                    <a:pt x="144950" y="1188277"/>
                  </a:lnTo>
                  <a:lnTo>
                    <a:pt x="144073" y="1220809"/>
                  </a:lnTo>
                  <a:lnTo>
                    <a:pt x="142430" y="1253081"/>
                  </a:lnTo>
                  <a:lnTo>
                    <a:pt x="140275" y="1285179"/>
                  </a:lnTo>
                  <a:lnTo>
                    <a:pt x="137782" y="1317161"/>
                  </a:lnTo>
                  <a:lnTo>
                    <a:pt x="136119" y="1349066"/>
                  </a:lnTo>
                  <a:lnTo>
                    <a:pt x="135010" y="1380919"/>
                  </a:lnTo>
                  <a:lnTo>
                    <a:pt x="134271" y="1412738"/>
                  </a:lnTo>
                  <a:lnTo>
                    <a:pt x="132719" y="1443475"/>
                  </a:lnTo>
                  <a:lnTo>
                    <a:pt x="130628" y="1473492"/>
                  </a:lnTo>
                  <a:lnTo>
                    <a:pt x="128175" y="1503028"/>
                  </a:lnTo>
                  <a:lnTo>
                    <a:pt x="125479" y="1533302"/>
                  </a:lnTo>
                  <a:lnTo>
                    <a:pt x="122626" y="1564068"/>
                  </a:lnTo>
                  <a:lnTo>
                    <a:pt x="119665" y="1595162"/>
                  </a:lnTo>
                  <a:lnTo>
                    <a:pt x="116633" y="1625416"/>
                  </a:lnTo>
                  <a:lnTo>
                    <a:pt x="113553" y="1655111"/>
                  </a:lnTo>
                  <a:lnTo>
                    <a:pt x="110442" y="1684432"/>
                  </a:lnTo>
                  <a:lnTo>
                    <a:pt x="107309" y="1713505"/>
                  </a:lnTo>
                  <a:lnTo>
                    <a:pt x="104160" y="1742411"/>
                  </a:lnTo>
                  <a:lnTo>
                    <a:pt x="101005" y="1771208"/>
                  </a:lnTo>
                  <a:lnTo>
                    <a:pt x="97841" y="1799930"/>
                  </a:lnTo>
                  <a:lnTo>
                    <a:pt x="94675" y="1828604"/>
                  </a:lnTo>
                  <a:lnTo>
                    <a:pt x="91506" y="1857244"/>
                  </a:lnTo>
                  <a:lnTo>
                    <a:pt x="87277" y="1884804"/>
                  </a:lnTo>
                  <a:lnTo>
                    <a:pt x="82341" y="1911645"/>
                  </a:lnTo>
                  <a:lnTo>
                    <a:pt x="76934" y="1938005"/>
                  </a:lnTo>
                  <a:lnTo>
                    <a:pt x="72270" y="1964045"/>
                  </a:lnTo>
                  <a:lnTo>
                    <a:pt x="68102" y="1989872"/>
                  </a:lnTo>
                  <a:lnTo>
                    <a:pt x="64266" y="2015556"/>
                  </a:lnTo>
                  <a:lnTo>
                    <a:pt x="60649" y="2040087"/>
                  </a:lnTo>
                  <a:lnTo>
                    <a:pt x="53809" y="2087100"/>
                  </a:lnTo>
                  <a:lnTo>
                    <a:pt x="47242" y="2132689"/>
                  </a:lnTo>
                  <a:lnTo>
                    <a:pt x="40796" y="2176587"/>
                  </a:lnTo>
                  <a:lnTo>
                    <a:pt x="34402" y="2217264"/>
                  </a:lnTo>
                  <a:lnTo>
                    <a:pt x="28034" y="2256509"/>
                  </a:lnTo>
                  <a:lnTo>
                    <a:pt x="21675" y="2294059"/>
                  </a:lnTo>
                  <a:lnTo>
                    <a:pt x="15322" y="2328388"/>
                  </a:lnTo>
                  <a:lnTo>
                    <a:pt x="5794" y="2372408"/>
                  </a:lnTo>
                  <a:lnTo>
                    <a:pt x="1325" y="2412261"/>
                  </a:lnTo>
                  <a:lnTo>
                    <a:pt x="0" y="2450881"/>
                  </a:lnTo>
                  <a:lnTo>
                    <a:pt x="7157" y="2494252"/>
                  </a:lnTo>
                  <a:lnTo>
                    <a:pt x="21848" y="2537947"/>
                  </a:lnTo>
                  <a:lnTo>
                    <a:pt x="30920" y="2548966"/>
                  </a:lnTo>
                  <a:lnTo>
                    <a:pt x="43066" y="2557390"/>
                  </a:lnTo>
                  <a:lnTo>
                    <a:pt x="79557" y="2571422"/>
                  </a:lnTo>
                  <a:lnTo>
                    <a:pt x="114903" y="2578356"/>
                  </a:lnTo>
                  <a:lnTo>
                    <a:pt x="157831" y="2580410"/>
                  </a:lnTo>
                  <a:lnTo>
                    <a:pt x="192604" y="2580891"/>
                  </a:lnTo>
                  <a:lnTo>
                    <a:pt x="229227" y="2581104"/>
                  </a:lnTo>
                  <a:lnTo>
                    <a:pt x="272313" y="2581199"/>
                  </a:lnTo>
                  <a:lnTo>
                    <a:pt x="319685" y="2580183"/>
                  </a:lnTo>
                  <a:lnTo>
                    <a:pt x="344172" y="2578430"/>
                  </a:lnTo>
                  <a:lnTo>
                    <a:pt x="368962" y="2576203"/>
                  </a:lnTo>
                  <a:lnTo>
                    <a:pt x="395013" y="2573661"/>
                  </a:lnTo>
                  <a:lnTo>
                    <a:pt x="421907" y="2570907"/>
                  </a:lnTo>
                  <a:lnTo>
                    <a:pt x="449360" y="2568013"/>
                  </a:lnTo>
                  <a:lnTo>
                    <a:pt x="479305" y="2566084"/>
                  </a:lnTo>
                  <a:lnTo>
                    <a:pt x="510909" y="2564798"/>
                  </a:lnTo>
                  <a:lnTo>
                    <a:pt x="543621" y="2563940"/>
                  </a:lnTo>
                  <a:lnTo>
                    <a:pt x="577070" y="2562310"/>
                  </a:lnTo>
                  <a:lnTo>
                    <a:pt x="611011" y="2560165"/>
                  </a:lnTo>
                  <a:lnTo>
                    <a:pt x="645280" y="2557677"/>
                  </a:lnTo>
                  <a:lnTo>
                    <a:pt x="680825" y="2556018"/>
                  </a:lnTo>
                  <a:lnTo>
                    <a:pt x="717223" y="2554912"/>
                  </a:lnTo>
                  <a:lnTo>
                    <a:pt x="754188" y="2554175"/>
                  </a:lnTo>
                  <a:lnTo>
                    <a:pt x="791532" y="2552625"/>
                  </a:lnTo>
                  <a:lnTo>
                    <a:pt x="829126" y="2550533"/>
                  </a:lnTo>
                  <a:lnTo>
                    <a:pt x="866891" y="2548081"/>
                  </a:lnTo>
                  <a:lnTo>
                    <a:pt x="906883" y="2546445"/>
                  </a:lnTo>
                  <a:lnTo>
                    <a:pt x="948362" y="2545355"/>
                  </a:lnTo>
                  <a:lnTo>
                    <a:pt x="990831" y="2544629"/>
                  </a:lnTo>
                  <a:lnTo>
                    <a:pt x="1033960" y="2543086"/>
                  </a:lnTo>
                  <a:lnTo>
                    <a:pt x="1077529" y="2540999"/>
                  </a:lnTo>
                  <a:lnTo>
                    <a:pt x="1121392" y="2538550"/>
                  </a:lnTo>
                  <a:lnTo>
                    <a:pt x="1166509" y="2537975"/>
                  </a:lnTo>
                  <a:lnTo>
                    <a:pt x="1212463" y="2538650"/>
                  </a:lnTo>
                  <a:lnTo>
                    <a:pt x="1258973" y="2540158"/>
                  </a:lnTo>
                  <a:lnTo>
                    <a:pt x="1305854" y="2541163"/>
                  </a:lnTo>
                  <a:lnTo>
                    <a:pt x="1352983" y="2541834"/>
                  </a:lnTo>
                  <a:lnTo>
                    <a:pt x="1400278" y="2542281"/>
                  </a:lnTo>
                  <a:lnTo>
                    <a:pt x="1447683" y="2542579"/>
                  </a:lnTo>
                  <a:lnTo>
                    <a:pt x="1495162" y="2542778"/>
                  </a:lnTo>
                  <a:lnTo>
                    <a:pt x="1542688" y="2542910"/>
                  </a:lnTo>
                  <a:lnTo>
                    <a:pt x="1590248" y="2542998"/>
                  </a:lnTo>
                  <a:lnTo>
                    <a:pt x="1637830" y="2543058"/>
                  </a:lnTo>
                  <a:lnTo>
                    <a:pt x="1685426" y="2543097"/>
                  </a:lnTo>
                  <a:lnTo>
                    <a:pt x="1734090" y="2544181"/>
                  </a:lnTo>
                  <a:lnTo>
                    <a:pt x="1783467" y="2545962"/>
                  </a:lnTo>
                  <a:lnTo>
                    <a:pt x="1833318" y="2548208"/>
                  </a:lnTo>
                  <a:lnTo>
                    <a:pt x="1882426" y="2550764"/>
                  </a:lnTo>
                  <a:lnTo>
                    <a:pt x="1931040" y="2553526"/>
                  </a:lnTo>
                  <a:lnTo>
                    <a:pt x="1979324" y="2556426"/>
                  </a:lnTo>
                  <a:lnTo>
                    <a:pt x="2025272" y="2559417"/>
                  </a:lnTo>
                  <a:lnTo>
                    <a:pt x="2069663" y="2562470"/>
                  </a:lnTo>
                  <a:lnTo>
                    <a:pt x="2113016" y="2565563"/>
                  </a:lnTo>
                  <a:lnTo>
                    <a:pt x="2155674" y="2568684"/>
                  </a:lnTo>
                  <a:lnTo>
                    <a:pt x="2197872" y="2571823"/>
                  </a:lnTo>
                  <a:lnTo>
                    <a:pt x="2239762" y="2574973"/>
                  </a:lnTo>
                  <a:lnTo>
                    <a:pt x="2280390" y="2577074"/>
                  </a:lnTo>
                  <a:lnTo>
                    <a:pt x="2320175" y="2578474"/>
                  </a:lnTo>
                  <a:lnTo>
                    <a:pt x="2359398" y="2579408"/>
                  </a:lnTo>
                  <a:lnTo>
                    <a:pt x="2398245" y="2581088"/>
                  </a:lnTo>
                  <a:lnTo>
                    <a:pt x="2436845" y="2583267"/>
                  </a:lnTo>
                  <a:lnTo>
                    <a:pt x="2475277" y="2585779"/>
                  </a:lnTo>
                  <a:lnTo>
                    <a:pt x="2511483" y="2587452"/>
                  </a:lnTo>
                  <a:lnTo>
                    <a:pt x="2546202" y="2588568"/>
                  </a:lnTo>
                  <a:lnTo>
                    <a:pt x="2579933" y="2589312"/>
                  </a:lnTo>
                  <a:lnTo>
                    <a:pt x="2610886" y="2589808"/>
                  </a:lnTo>
                  <a:lnTo>
                    <a:pt x="2639989" y="2590139"/>
                  </a:lnTo>
                  <a:lnTo>
                    <a:pt x="2667857" y="2590359"/>
                  </a:lnTo>
                  <a:lnTo>
                    <a:pt x="2694903" y="2589448"/>
                  </a:lnTo>
                  <a:lnTo>
                    <a:pt x="2721400" y="2587782"/>
                  </a:lnTo>
                  <a:lnTo>
                    <a:pt x="2764951" y="2584167"/>
                  </a:lnTo>
                  <a:lnTo>
                    <a:pt x="2799793" y="2581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165"/>
            <p:cNvSpPr/>
            <p:nvPr>
              <p:custDataLst>
                <p:tags r:id="rId180"/>
              </p:custDataLst>
            </p:nvPr>
          </p:nvSpPr>
          <p:spPr>
            <a:xfrm>
              <a:off x="9477375" y="552620"/>
              <a:ext cx="104735" cy="342562"/>
            </a:xfrm>
            <a:custGeom>
              <a:avLst/>
              <a:gdLst/>
              <a:ahLst/>
              <a:cxnLst/>
              <a:rect l="0" t="0" r="0" b="0"/>
              <a:pathLst>
                <a:path w="104735" h="342562">
                  <a:moveTo>
                    <a:pt x="0" y="76030"/>
                  </a:moveTo>
                  <a:lnTo>
                    <a:pt x="0" y="76030"/>
                  </a:lnTo>
                  <a:lnTo>
                    <a:pt x="0" y="121623"/>
                  </a:lnTo>
                  <a:lnTo>
                    <a:pt x="1058" y="149238"/>
                  </a:lnTo>
                  <a:lnTo>
                    <a:pt x="8201" y="178072"/>
                  </a:lnTo>
                  <a:lnTo>
                    <a:pt x="9447" y="222106"/>
                  </a:lnTo>
                  <a:lnTo>
                    <a:pt x="10576" y="259124"/>
                  </a:lnTo>
                  <a:lnTo>
                    <a:pt x="17063" y="278042"/>
                  </a:lnTo>
                  <a:lnTo>
                    <a:pt x="18998" y="322895"/>
                  </a:lnTo>
                  <a:lnTo>
                    <a:pt x="19050" y="342561"/>
                  </a:lnTo>
                  <a:lnTo>
                    <a:pt x="19050" y="337623"/>
                  </a:lnTo>
                  <a:lnTo>
                    <a:pt x="16228" y="332346"/>
                  </a:lnTo>
                  <a:lnTo>
                    <a:pt x="12504" y="326474"/>
                  </a:lnTo>
                  <a:lnTo>
                    <a:pt x="10406" y="316159"/>
                  </a:lnTo>
                  <a:lnTo>
                    <a:pt x="8543" y="275477"/>
                  </a:lnTo>
                  <a:lnTo>
                    <a:pt x="1336" y="236416"/>
                  </a:lnTo>
                  <a:lnTo>
                    <a:pt x="176" y="190127"/>
                  </a:lnTo>
                  <a:lnTo>
                    <a:pt x="22" y="142678"/>
                  </a:lnTo>
                  <a:lnTo>
                    <a:pt x="3" y="100133"/>
                  </a:lnTo>
                  <a:lnTo>
                    <a:pt x="9701" y="53915"/>
                  </a:lnTo>
                  <a:lnTo>
                    <a:pt x="16868" y="35846"/>
                  </a:lnTo>
                  <a:lnTo>
                    <a:pt x="41315" y="6346"/>
                  </a:lnTo>
                  <a:lnTo>
                    <a:pt x="47643" y="2726"/>
                  </a:lnTo>
                  <a:lnTo>
                    <a:pt x="60328" y="402"/>
                  </a:lnTo>
                  <a:lnTo>
                    <a:pt x="69851" y="0"/>
                  </a:lnTo>
                  <a:lnTo>
                    <a:pt x="84431" y="4937"/>
                  </a:lnTo>
                  <a:lnTo>
                    <a:pt x="88038" y="7468"/>
                  </a:lnTo>
                  <a:lnTo>
                    <a:pt x="94172" y="15028"/>
                  </a:lnTo>
                  <a:lnTo>
                    <a:pt x="99358" y="17168"/>
                  </a:lnTo>
                  <a:lnTo>
                    <a:pt x="101163" y="19855"/>
                  </a:lnTo>
                  <a:lnTo>
                    <a:pt x="104062" y="36555"/>
                  </a:lnTo>
                  <a:lnTo>
                    <a:pt x="104734" y="65131"/>
                  </a:lnTo>
                  <a:lnTo>
                    <a:pt x="101935" y="74008"/>
                  </a:lnTo>
                  <a:lnTo>
                    <a:pt x="72976" y="115946"/>
                  </a:lnTo>
                  <a:lnTo>
                    <a:pt x="58430" y="126427"/>
                  </a:lnTo>
                  <a:lnTo>
                    <a:pt x="35316" y="137644"/>
                  </a:lnTo>
                  <a:lnTo>
                    <a:pt x="22303" y="148251"/>
                  </a:lnTo>
                  <a:lnTo>
                    <a:pt x="12722" y="151051"/>
                  </a:lnTo>
                  <a:lnTo>
                    <a:pt x="0" y="1522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166"/>
            <p:cNvSpPr/>
            <p:nvPr>
              <p:custDataLst>
                <p:tags r:id="rId181"/>
              </p:custDataLst>
            </p:nvPr>
          </p:nvSpPr>
          <p:spPr>
            <a:xfrm>
              <a:off x="9564424" y="666750"/>
              <a:ext cx="122502" cy="161400"/>
            </a:xfrm>
            <a:custGeom>
              <a:avLst/>
              <a:gdLst/>
              <a:ahLst/>
              <a:cxnLst/>
              <a:rect l="0" t="0" r="0" b="0"/>
              <a:pathLst>
                <a:path w="122502" h="161400">
                  <a:moveTo>
                    <a:pt x="8201" y="85725"/>
                  </a:moveTo>
                  <a:lnTo>
                    <a:pt x="8201" y="85725"/>
                  </a:lnTo>
                  <a:lnTo>
                    <a:pt x="0" y="77524"/>
                  </a:lnTo>
                  <a:lnTo>
                    <a:pt x="616" y="76024"/>
                  </a:lnTo>
                  <a:lnTo>
                    <a:pt x="7844" y="67102"/>
                  </a:lnTo>
                  <a:lnTo>
                    <a:pt x="30864" y="66678"/>
                  </a:lnTo>
                  <a:lnTo>
                    <a:pt x="36971" y="69499"/>
                  </a:lnTo>
                  <a:lnTo>
                    <a:pt x="40079" y="71732"/>
                  </a:lnTo>
                  <a:lnTo>
                    <a:pt x="43536" y="77037"/>
                  </a:lnTo>
                  <a:lnTo>
                    <a:pt x="46130" y="82922"/>
                  </a:lnTo>
                  <a:lnTo>
                    <a:pt x="52483" y="92185"/>
                  </a:lnTo>
                  <a:lnTo>
                    <a:pt x="54836" y="101633"/>
                  </a:lnTo>
                  <a:lnTo>
                    <a:pt x="56591" y="112193"/>
                  </a:lnTo>
                  <a:lnTo>
                    <a:pt x="64947" y="140602"/>
                  </a:lnTo>
                  <a:lnTo>
                    <a:pt x="65231" y="147258"/>
                  </a:lnTo>
                  <a:lnTo>
                    <a:pt x="62476" y="152937"/>
                  </a:lnTo>
                  <a:lnTo>
                    <a:pt x="56216" y="161399"/>
                  </a:lnTo>
                  <a:lnTo>
                    <a:pt x="55826" y="117211"/>
                  </a:lnTo>
                  <a:lnTo>
                    <a:pt x="56884" y="83307"/>
                  </a:lnTo>
                  <a:lnTo>
                    <a:pt x="81335" y="35714"/>
                  </a:lnTo>
                  <a:lnTo>
                    <a:pt x="97116" y="16397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167"/>
            <p:cNvSpPr/>
            <p:nvPr>
              <p:custDataLst>
                <p:tags r:id="rId182"/>
              </p:custDataLst>
            </p:nvPr>
          </p:nvSpPr>
          <p:spPr>
            <a:xfrm>
              <a:off x="9763129" y="552487"/>
              <a:ext cx="66672" cy="266664"/>
            </a:xfrm>
            <a:custGeom>
              <a:avLst/>
              <a:gdLst/>
              <a:ahLst/>
              <a:cxnLst/>
              <a:rect l="0" t="0" r="0" b="0"/>
              <a:pathLst>
                <a:path w="66672" h="266664">
                  <a:moveTo>
                    <a:pt x="66671" y="19013"/>
                  </a:moveTo>
                  <a:lnTo>
                    <a:pt x="66671" y="19013"/>
                  </a:lnTo>
                  <a:lnTo>
                    <a:pt x="66671" y="10812"/>
                  </a:lnTo>
                  <a:lnTo>
                    <a:pt x="57537" y="390"/>
                  </a:lnTo>
                  <a:lnTo>
                    <a:pt x="48980" y="0"/>
                  </a:lnTo>
                  <a:lnTo>
                    <a:pt x="34483" y="13224"/>
                  </a:lnTo>
                  <a:lnTo>
                    <a:pt x="31198" y="19262"/>
                  </a:lnTo>
                  <a:lnTo>
                    <a:pt x="28680" y="25474"/>
                  </a:lnTo>
                  <a:lnTo>
                    <a:pt x="6226" y="64025"/>
                  </a:lnTo>
                  <a:lnTo>
                    <a:pt x="817" y="102826"/>
                  </a:lnTo>
                  <a:lnTo>
                    <a:pt x="68" y="150209"/>
                  </a:lnTo>
                  <a:lnTo>
                    <a:pt x="0" y="196687"/>
                  </a:lnTo>
                  <a:lnTo>
                    <a:pt x="1056" y="227676"/>
                  </a:lnTo>
                  <a:lnTo>
                    <a:pt x="5053" y="238047"/>
                  </a:lnTo>
                  <a:lnTo>
                    <a:pt x="22385" y="260031"/>
                  </a:lnTo>
                  <a:lnTo>
                    <a:pt x="28645" y="263715"/>
                  </a:lnTo>
                  <a:lnTo>
                    <a:pt x="38096" y="266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3168"/>
            <p:cNvSpPr/>
            <p:nvPr>
              <p:custDataLst>
                <p:tags r:id="rId183"/>
              </p:custDataLst>
            </p:nvPr>
          </p:nvSpPr>
          <p:spPr>
            <a:xfrm>
              <a:off x="9868027" y="561985"/>
              <a:ext cx="104649" cy="114291"/>
            </a:xfrm>
            <a:custGeom>
              <a:avLst/>
              <a:gdLst/>
              <a:ahLst/>
              <a:cxnLst/>
              <a:rect l="0" t="0" r="0" b="0"/>
              <a:pathLst>
                <a:path w="104649" h="114291">
                  <a:moveTo>
                    <a:pt x="18923" y="9515"/>
                  </a:moveTo>
                  <a:lnTo>
                    <a:pt x="18923" y="9515"/>
                  </a:lnTo>
                  <a:lnTo>
                    <a:pt x="10721" y="1314"/>
                  </a:lnTo>
                  <a:lnTo>
                    <a:pt x="0" y="0"/>
                  </a:lnTo>
                  <a:lnTo>
                    <a:pt x="15685" y="16858"/>
                  </a:lnTo>
                  <a:lnTo>
                    <a:pt x="17484" y="22656"/>
                  </a:lnTo>
                  <a:lnTo>
                    <a:pt x="23928" y="28761"/>
                  </a:lnTo>
                  <a:lnTo>
                    <a:pt x="31732" y="35002"/>
                  </a:lnTo>
                  <a:lnTo>
                    <a:pt x="72076" y="81658"/>
                  </a:lnTo>
                  <a:lnTo>
                    <a:pt x="81123" y="91804"/>
                  </a:lnTo>
                  <a:lnTo>
                    <a:pt x="83608" y="98299"/>
                  </a:lnTo>
                  <a:lnTo>
                    <a:pt x="85329" y="100454"/>
                  </a:lnTo>
                  <a:lnTo>
                    <a:pt x="104648" y="114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169"/>
            <p:cNvSpPr/>
            <p:nvPr>
              <p:custDataLst>
                <p:tags r:id="rId184"/>
              </p:custDataLst>
            </p:nvPr>
          </p:nvSpPr>
          <p:spPr>
            <a:xfrm>
              <a:off x="9963162" y="552460"/>
              <a:ext cx="85714" cy="276216"/>
            </a:xfrm>
            <a:custGeom>
              <a:avLst/>
              <a:gdLst/>
              <a:ahLst/>
              <a:cxnLst/>
              <a:rect l="0" t="0" r="0" b="0"/>
              <a:pathLst>
                <a:path w="85714" h="276216">
                  <a:moveTo>
                    <a:pt x="85713" y="9515"/>
                  </a:moveTo>
                  <a:lnTo>
                    <a:pt x="85713" y="9515"/>
                  </a:lnTo>
                  <a:lnTo>
                    <a:pt x="85713" y="24"/>
                  </a:lnTo>
                  <a:lnTo>
                    <a:pt x="80656" y="0"/>
                  </a:lnTo>
                  <a:lnTo>
                    <a:pt x="79167" y="1055"/>
                  </a:lnTo>
                  <a:lnTo>
                    <a:pt x="78175" y="2817"/>
                  </a:lnTo>
                  <a:lnTo>
                    <a:pt x="77511" y="5050"/>
                  </a:lnTo>
                  <a:lnTo>
                    <a:pt x="76011" y="6538"/>
                  </a:lnTo>
                  <a:lnTo>
                    <a:pt x="66000" y="11749"/>
                  </a:lnTo>
                  <a:lnTo>
                    <a:pt x="60019" y="15800"/>
                  </a:lnTo>
                  <a:lnTo>
                    <a:pt x="50701" y="19138"/>
                  </a:lnTo>
                  <a:lnTo>
                    <a:pt x="44398" y="23670"/>
                  </a:lnTo>
                  <a:lnTo>
                    <a:pt x="40893" y="29212"/>
                  </a:lnTo>
                  <a:lnTo>
                    <a:pt x="38276" y="35202"/>
                  </a:lnTo>
                  <a:lnTo>
                    <a:pt x="12841" y="64375"/>
                  </a:lnTo>
                  <a:lnTo>
                    <a:pt x="9441" y="73277"/>
                  </a:lnTo>
                  <a:lnTo>
                    <a:pt x="3259" y="82618"/>
                  </a:lnTo>
                  <a:lnTo>
                    <a:pt x="958" y="92088"/>
                  </a:lnTo>
                  <a:lnTo>
                    <a:pt x="0" y="118789"/>
                  </a:lnTo>
                  <a:lnTo>
                    <a:pt x="2815" y="124404"/>
                  </a:lnTo>
                  <a:lnTo>
                    <a:pt x="6536" y="130427"/>
                  </a:lnTo>
                  <a:lnTo>
                    <a:pt x="8925" y="142917"/>
                  </a:lnTo>
                  <a:lnTo>
                    <a:pt x="9398" y="155575"/>
                  </a:lnTo>
                  <a:lnTo>
                    <a:pt x="12284" y="161920"/>
                  </a:lnTo>
                  <a:lnTo>
                    <a:pt x="14535" y="165093"/>
                  </a:lnTo>
                  <a:lnTo>
                    <a:pt x="17702" y="179672"/>
                  </a:lnTo>
                  <a:lnTo>
                    <a:pt x="19022" y="226552"/>
                  </a:lnTo>
                  <a:lnTo>
                    <a:pt x="19038" y="269855"/>
                  </a:lnTo>
                  <a:lnTo>
                    <a:pt x="17980" y="271975"/>
                  </a:lnTo>
                  <a:lnTo>
                    <a:pt x="16214" y="273388"/>
                  </a:lnTo>
                  <a:lnTo>
                    <a:pt x="9513" y="276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170"/>
            <p:cNvSpPr/>
            <p:nvPr>
              <p:custDataLst>
                <p:tags r:id="rId185"/>
              </p:custDataLst>
            </p:nvPr>
          </p:nvSpPr>
          <p:spPr>
            <a:xfrm>
              <a:off x="10163190" y="581070"/>
              <a:ext cx="180961" cy="209076"/>
            </a:xfrm>
            <a:custGeom>
              <a:avLst/>
              <a:gdLst/>
              <a:ahLst/>
              <a:cxnLst/>
              <a:rect l="0" t="0" r="0" b="0"/>
              <a:pathLst>
                <a:path w="180961" h="209076">
                  <a:moveTo>
                    <a:pt x="114285" y="28530"/>
                  </a:moveTo>
                  <a:lnTo>
                    <a:pt x="114285" y="28530"/>
                  </a:lnTo>
                  <a:lnTo>
                    <a:pt x="114285" y="23473"/>
                  </a:lnTo>
                  <a:lnTo>
                    <a:pt x="115343" y="21984"/>
                  </a:lnTo>
                  <a:lnTo>
                    <a:pt x="117109" y="20991"/>
                  </a:lnTo>
                  <a:lnTo>
                    <a:pt x="122487" y="19397"/>
                  </a:lnTo>
                  <a:lnTo>
                    <a:pt x="128476" y="14065"/>
                  </a:lnTo>
                  <a:lnTo>
                    <a:pt x="131174" y="8695"/>
                  </a:lnTo>
                  <a:lnTo>
                    <a:pt x="133208" y="467"/>
                  </a:lnTo>
                  <a:lnTo>
                    <a:pt x="141524" y="0"/>
                  </a:lnTo>
                  <a:lnTo>
                    <a:pt x="141969" y="1043"/>
                  </a:lnTo>
                  <a:lnTo>
                    <a:pt x="142465" y="5025"/>
                  </a:lnTo>
                  <a:lnTo>
                    <a:pt x="141538" y="6510"/>
                  </a:lnTo>
                  <a:lnTo>
                    <a:pt x="139862" y="7500"/>
                  </a:lnTo>
                  <a:lnTo>
                    <a:pt x="137686" y="8160"/>
                  </a:lnTo>
                  <a:lnTo>
                    <a:pt x="123546" y="19667"/>
                  </a:lnTo>
                  <a:lnTo>
                    <a:pt x="101914" y="38113"/>
                  </a:lnTo>
                  <a:lnTo>
                    <a:pt x="55399" y="69806"/>
                  </a:lnTo>
                  <a:lnTo>
                    <a:pt x="26836" y="88855"/>
                  </a:lnTo>
                  <a:lnTo>
                    <a:pt x="4303" y="119722"/>
                  </a:lnTo>
                  <a:lnTo>
                    <a:pt x="553" y="131307"/>
                  </a:lnTo>
                  <a:lnTo>
                    <a:pt x="0" y="150587"/>
                  </a:lnTo>
                  <a:lnTo>
                    <a:pt x="13243" y="165457"/>
                  </a:lnTo>
                  <a:lnTo>
                    <a:pt x="19284" y="168762"/>
                  </a:lnTo>
                  <a:lnTo>
                    <a:pt x="64092" y="183095"/>
                  </a:lnTo>
                  <a:lnTo>
                    <a:pt x="72927" y="187184"/>
                  </a:lnTo>
                  <a:lnTo>
                    <a:pt x="117289" y="197802"/>
                  </a:lnTo>
                  <a:lnTo>
                    <a:pt x="132554" y="200070"/>
                  </a:lnTo>
                  <a:lnTo>
                    <a:pt x="153799" y="207328"/>
                  </a:lnTo>
                  <a:lnTo>
                    <a:pt x="167952" y="209075"/>
                  </a:lnTo>
                  <a:lnTo>
                    <a:pt x="172709" y="206492"/>
                  </a:lnTo>
                  <a:lnTo>
                    <a:pt x="180960" y="199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171"/>
            <p:cNvSpPr/>
            <p:nvPr>
              <p:custDataLst>
                <p:tags r:id="rId186"/>
              </p:custDataLst>
            </p:nvPr>
          </p:nvSpPr>
          <p:spPr>
            <a:xfrm>
              <a:off x="10401695" y="506365"/>
              <a:ext cx="151968" cy="426906"/>
            </a:xfrm>
            <a:custGeom>
              <a:avLst/>
              <a:gdLst/>
              <a:ahLst/>
              <a:cxnLst/>
              <a:rect l="0" t="0" r="0" b="0"/>
              <a:pathLst>
                <a:path w="151968" h="426906">
                  <a:moveTo>
                    <a:pt x="9130" y="150860"/>
                  </a:moveTo>
                  <a:lnTo>
                    <a:pt x="9130" y="150860"/>
                  </a:lnTo>
                  <a:lnTo>
                    <a:pt x="17332" y="159061"/>
                  </a:lnTo>
                  <a:lnTo>
                    <a:pt x="18264" y="165049"/>
                  </a:lnTo>
                  <a:lnTo>
                    <a:pt x="19690" y="201060"/>
                  </a:lnTo>
                  <a:lnTo>
                    <a:pt x="26189" y="219612"/>
                  </a:lnTo>
                  <a:lnTo>
                    <a:pt x="28006" y="263356"/>
                  </a:lnTo>
                  <a:lnTo>
                    <a:pt x="28165" y="305924"/>
                  </a:lnTo>
                  <a:lnTo>
                    <a:pt x="27120" y="343631"/>
                  </a:lnTo>
                  <a:lnTo>
                    <a:pt x="19243" y="388932"/>
                  </a:lnTo>
                  <a:lnTo>
                    <a:pt x="17857" y="400603"/>
                  </a:lnTo>
                  <a:lnTo>
                    <a:pt x="9250" y="426478"/>
                  </a:lnTo>
                  <a:lnTo>
                    <a:pt x="4108" y="426905"/>
                  </a:lnTo>
                  <a:lnTo>
                    <a:pt x="2607" y="425907"/>
                  </a:lnTo>
                  <a:lnTo>
                    <a:pt x="1607" y="424183"/>
                  </a:lnTo>
                  <a:lnTo>
                    <a:pt x="198" y="416700"/>
                  </a:lnTo>
                  <a:lnTo>
                    <a:pt x="0" y="413812"/>
                  </a:lnTo>
                  <a:lnTo>
                    <a:pt x="8556" y="366843"/>
                  </a:lnTo>
                  <a:lnTo>
                    <a:pt x="9055" y="327390"/>
                  </a:lnTo>
                  <a:lnTo>
                    <a:pt x="9115" y="282705"/>
                  </a:lnTo>
                  <a:lnTo>
                    <a:pt x="11948" y="245664"/>
                  </a:lnTo>
                  <a:lnTo>
                    <a:pt x="16668" y="207878"/>
                  </a:lnTo>
                  <a:lnTo>
                    <a:pt x="23321" y="162240"/>
                  </a:lnTo>
                  <a:lnTo>
                    <a:pt x="28277" y="116106"/>
                  </a:lnTo>
                  <a:lnTo>
                    <a:pt x="36255" y="70632"/>
                  </a:lnTo>
                  <a:lnTo>
                    <a:pt x="50836" y="30414"/>
                  </a:lnTo>
                  <a:lnTo>
                    <a:pt x="66109" y="8565"/>
                  </a:lnTo>
                  <a:lnTo>
                    <a:pt x="74319" y="0"/>
                  </a:lnTo>
                  <a:lnTo>
                    <a:pt x="75871" y="545"/>
                  </a:lnTo>
                  <a:lnTo>
                    <a:pt x="89955" y="12689"/>
                  </a:lnTo>
                  <a:lnTo>
                    <a:pt x="92678" y="18190"/>
                  </a:lnTo>
                  <a:lnTo>
                    <a:pt x="94665" y="39442"/>
                  </a:lnTo>
                  <a:lnTo>
                    <a:pt x="94852" y="82776"/>
                  </a:lnTo>
                  <a:lnTo>
                    <a:pt x="94854" y="95527"/>
                  </a:lnTo>
                  <a:lnTo>
                    <a:pt x="92031" y="102631"/>
                  </a:lnTo>
                  <a:lnTo>
                    <a:pt x="88309" y="109317"/>
                  </a:lnTo>
                  <a:lnTo>
                    <a:pt x="85918" y="122232"/>
                  </a:lnTo>
                  <a:lnTo>
                    <a:pt x="85333" y="139962"/>
                  </a:lnTo>
                  <a:lnTo>
                    <a:pt x="86390" y="140420"/>
                  </a:lnTo>
                  <a:lnTo>
                    <a:pt x="111024" y="142386"/>
                  </a:lnTo>
                  <a:lnTo>
                    <a:pt x="123260" y="151035"/>
                  </a:lnTo>
                  <a:lnTo>
                    <a:pt x="136526" y="164001"/>
                  </a:lnTo>
                  <a:lnTo>
                    <a:pt x="139834" y="170106"/>
                  </a:lnTo>
                  <a:lnTo>
                    <a:pt x="142362" y="176347"/>
                  </a:lnTo>
                  <a:lnTo>
                    <a:pt x="148677" y="185811"/>
                  </a:lnTo>
                  <a:lnTo>
                    <a:pt x="151019" y="196376"/>
                  </a:lnTo>
                  <a:lnTo>
                    <a:pt x="151967" y="221642"/>
                  </a:lnTo>
                  <a:lnTo>
                    <a:pt x="149166" y="227474"/>
                  </a:lnTo>
                  <a:lnTo>
                    <a:pt x="145450" y="233594"/>
                  </a:lnTo>
                  <a:lnTo>
                    <a:pt x="142302" y="242990"/>
                  </a:lnTo>
                  <a:lnTo>
                    <a:pt x="125181" y="263281"/>
                  </a:lnTo>
                  <a:lnTo>
                    <a:pt x="121386" y="264325"/>
                  </a:lnTo>
                  <a:lnTo>
                    <a:pt x="115383" y="264995"/>
                  </a:lnTo>
                  <a:lnTo>
                    <a:pt x="109287" y="260055"/>
                  </a:lnTo>
                  <a:lnTo>
                    <a:pt x="106560" y="254777"/>
                  </a:lnTo>
                  <a:lnTo>
                    <a:pt x="104380" y="246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172"/>
            <p:cNvSpPr/>
            <p:nvPr>
              <p:custDataLst>
                <p:tags r:id="rId187"/>
              </p:custDataLst>
            </p:nvPr>
          </p:nvSpPr>
          <p:spPr>
            <a:xfrm>
              <a:off x="10591800" y="457351"/>
              <a:ext cx="90919" cy="295125"/>
            </a:xfrm>
            <a:custGeom>
              <a:avLst/>
              <a:gdLst/>
              <a:ahLst/>
              <a:cxnLst/>
              <a:rect l="0" t="0" r="0" b="0"/>
              <a:pathLst>
                <a:path w="90919" h="295125">
                  <a:moveTo>
                    <a:pt x="0" y="18899"/>
                  </a:moveTo>
                  <a:lnTo>
                    <a:pt x="0" y="18899"/>
                  </a:lnTo>
                  <a:lnTo>
                    <a:pt x="10112" y="13842"/>
                  </a:lnTo>
                  <a:lnTo>
                    <a:pt x="13091" y="11295"/>
                  </a:lnTo>
                  <a:lnTo>
                    <a:pt x="18343" y="3711"/>
                  </a:lnTo>
                  <a:lnTo>
                    <a:pt x="27019" y="357"/>
                  </a:lnTo>
                  <a:lnTo>
                    <a:pt x="33170" y="0"/>
                  </a:lnTo>
                  <a:lnTo>
                    <a:pt x="38730" y="2738"/>
                  </a:lnTo>
                  <a:lnTo>
                    <a:pt x="50924" y="13120"/>
                  </a:lnTo>
                  <a:lnTo>
                    <a:pt x="69860" y="44907"/>
                  </a:lnTo>
                  <a:lnTo>
                    <a:pt x="80700" y="87509"/>
                  </a:lnTo>
                  <a:lnTo>
                    <a:pt x="87886" y="133454"/>
                  </a:lnTo>
                  <a:lnTo>
                    <a:pt x="90918" y="152362"/>
                  </a:lnTo>
                  <a:lnTo>
                    <a:pt x="86619" y="199889"/>
                  </a:lnTo>
                  <a:lnTo>
                    <a:pt x="80934" y="228453"/>
                  </a:lnTo>
                  <a:lnTo>
                    <a:pt x="58924" y="268536"/>
                  </a:lnTo>
                  <a:lnTo>
                    <a:pt x="47625" y="295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173"/>
            <p:cNvSpPr/>
            <p:nvPr>
              <p:custDataLst>
                <p:tags r:id="rId188"/>
              </p:custDataLst>
            </p:nvPr>
          </p:nvSpPr>
          <p:spPr>
            <a:xfrm>
              <a:off x="10829925" y="6381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14191" y="9133"/>
                  </a:lnTo>
                  <a:lnTo>
                    <a:pt x="60052" y="9524"/>
                  </a:lnTo>
                  <a:lnTo>
                    <a:pt x="106227" y="9525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174"/>
            <p:cNvSpPr/>
            <p:nvPr>
              <p:custDataLst>
                <p:tags r:id="rId189"/>
              </p:custDataLst>
            </p:nvPr>
          </p:nvSpPr>
          <p:spPr>
            <a:xfrm>
              <a:off x="10877665" y="695325"/>
              <a:ext cx="161811" cy="28565"/>
            </a:xfrm>
            <a:custGeom>
              <a:avLst/>
              <a:gdLst/>
              <a:ahLst/>
              <a:cxnLst/>
              <a:rect l="0" t="0" r="0" b="0"/>
              <a:pathLst>
                <a:path w="161811" h="28565">
                  <a:moveTo>
                    <a:pt x="9410" y="9525"/>
                  </a:moveTo>
                  <a:lnTo>
                    <a:pt x="9410" y="9525"/>
                  </a:lnTo>
                  <a:lnTo>
                    <a:pt x="9410" y="14581"/>
                  </a:lnTo>
                  <a:lnTo>
                    <a:pt x="8352" y="16071"/>
                  </a:lnTo>
                  <a:lnTo>
                    <a:pt x="6586" y="17064"/>
                  </a:lnTo>
                  <a:lnTo>
                    <a:pt x="4353" y="17726"/>
                  </a:lnTo>
                  <a:lnTo>
                    <a:pt x="2864" y="19226"/>
                  </a:lnTo>
                  <a:lnTo>
                    <a:pt x="0" y="28148"/>
                  </a:lnTo>
                  <a:lnTo>
                    <a:pt x="22277" y="28564"/>
                  </a:lnTo>
                  <a:lnTo>
                    <a:pt x="28534" y="25748"/>
                  </a:lnTo>
                  <a:lnTo>
                    <a:pt x="31685" y="23515"/>
                  </a:lnTo>
                  <a:lnTo>
                    <a:pt x="46230" y="20373"/>
                  </a:lnTo>
                  <a:lnTo>
                    <a:pt x="87657" y="14110"/>
                  </a:lnTo>
                  <a:lnTo>
                    <a:pt x="133505" y="7307"/>
                  </a:lnTo>
                  <a:lnTo>
                    <a:pt x="1618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175"/>
            <p:cNvSpPr/>
            <p:nvPr>
              <p:custDataLst>
                <p:tags r:id="rId190"/>
              </p:custDataLst>
            </p:nvPr>
          </p:nvSpPr>
          <p:spPr>
            <a:xfrm>
              <a:off x="11173269" y="390645"/>
              <a:ext cx="123267" cy="599956"/>
            </a:xfrm>
            <a:custGeom>
              <a:avLst/>
              <a:gdLst/>
              <a:ahLst/>
              <a:cxnLst/>
              <a:rect l="0" t="0" r="0" b="0"/>
              <a:pathLst>
                <a:path w="123267" h="599956">
                  <a:moveTo>
                    <a:pt x="113856" y="37980"/>
                  </a:moveTo>
                  <a:lnTo>
                    <a:pt x="113856" y="37980"/>
                  </a:lnTo>
                  <a:lnTo>
                    <a:pt x="113856" y="24723"/>
                  </a:lnTo>
                  <a:lnTo>
                    <a:pt x="114914" y="22792"/>
                  </a:lnTo>
                  <a:lnTo>
                    <a:pt x="116680" y="21505"/>
                  </a:lnTo>
                  <a:lnTo>
                    <a:pt x="118913" y="20646"/>
                  </a:lnTo>
                  <a:lnTo>
                    <a:pt x="120402" y="19016"/>
                  </a:lnTo>
                  <a:lnTo>
                    <a:pt x="123266" y="9842"/>
                  </a:lnTo>
                  <a:lnTo>
                    <a:pt x="115170" y="1242"/>
                  </a:lnTo>
                  <a:lnTo>
                    <a:pt x="105770" y="0"/>
                  </a:lnTo>
                  <a:lnTo>
                    <a:pt x="90463" y="7508"/>
                  </a:lnTo>
                  <a:lnTo>
                    <a:pt x="72845" y="22273"/>
                  </a:lnTo>
                  <a:lnTo>
                    <a:pt x="59934" y="43501"/>
                  </a:lnTo>
                  <a:lnTo>
                    <a:pt x="44369" y="74348"/>
                  </a:lnTo>
                  <a:lnTo>
                    <a:pt x="30121" y="97439"/>
                  </a:lnTo>
                  <a:lnTo>
                    <a:pt x="15824" y="138743"/>
                  </a:lnTo>
                  <a:lnTo>
                    <a:pt x="9354" y="180062"/>
                  </a:lnTo>
                  <a:lnTo>
                    <a:pt x="1805" y="221621"/>
                  </a:lnTo>
                  <a:lnTo>
                    <a:pt x="0" y="265225"/>
                  </a:lnTo>
                  <a:lnTo>
                    <a:pt x="7248" y="310958"/>
                  </a:lnTo>
                  <a:lnTo>
                    <a:pt x="18870" y="351664"/>
                  </a:lnTo>
                  <a:lnTo>
                    <a:pt x="41063" y="398787"/>
                  </a:lnTo>
                  <a:lnTo>
                    <a:pt x="64550" y="439343"/>
                  </a:lnTo>
                  <a:lnTo>
                    <a:pt x="84642" y="483006"/>
                  </a:lnTo>
                  <a:lnTo>
                    <a:pt x="102413" y="524893"/>
                  </a:lnTo>
                  <a:lnTo>
                    <a:pt x="104163" y="554002"/>
                  </a:lnTo>
                  <a:lnTo>
                    <a:pt x="101433" y="561187"/>
                  </a:lnTo>
                  <a:lnTo>
                    <a:pt x="81935" y="584041"/>
                  </a:lnTo>
                  <a:lnTo>
                    <a:pt x="75681" y="587590"/>
                  </a:lnTo>
                  <a:lnTo>
                    <a:pt x="38243" y="599293"/>
                  </a:lnTo>
                  <a:lnTo>
                    <a:pt x="28131" y="599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176"/>
            <p:cNvSpPr/>
            <p:nvPr>
              <p:custDataLst>
                <p:tags r:id="rId191"/>
              </p:custDataLst>
            </p:nvPr>
          </p:nvSpPr>
          <p:spPr>
            <a:xfrm>
              <a:off x="10963275" y="11715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6379" y="9525"/>
                  </a:lnTo>
                  <a:lnTo>
                    <a:pt x="82467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177"/>
            <p:cNvSpPr/>
            <p:nvPr>
              <p:custDataLst>
                <p:tags r:id="rId192"/>
              </p:custDataLst>
            </p:nvPr>
          </p:nvSpPr>
          <p:spPr>
            <a:xfrm>
              <a:off x="11145739" y="1095375"/>
              <a:ext cx="160434" cy="104762"/>
            </a:xfrm>
            <a:custGeom>
              <a:avLst/>
              <a:gdLst/>
              <a:ahLst/>
              <a:cxnLst/>
              <a:rect l="0" t="0" r="0" b="0"/>
              <a:pathLst>
                <a:path w="160434" h="104762">
                  <a:moveTo>
                    <a:pt x="112811" y="19050"/>
                  </a:moveTo>
                  <a:lnTo>
                    <a:pt x="112811" y="19050"/>
                  </a:lnTo>
                  <a:lnTo>
                    <a:pt x="121013" y="19050"/>
                  </a:lnTo>
                  <a:lnTo>
                    <a:pt x="116887" y="19050"/>
                  </a:lnTo>
                  <a:lnTo>
                    <a:pt x="115528" y="20108"/>
                  </a:lnTo>
                  <a:lnTo>
                    <a:pt x="114018" y="24106"/>
                  </a:lnTo>
                  <a:lnTo>
                    <a:pt x="112559" y="25596"/>
                  </a:lnTo>
                  <a:lnTo>
                    <a:pt x="108113" y="27251"/>
                  </a:lnTo>
                  <a:lnTo>
                    <a:pt x="106504" y="28751"/>
                  </a:lnTo>
                  <a:lnTo>
                    <a:pt x="95935" y="47821"/>
                  </a:lnTo>
                  <a:lnTo>
                    <a:pt x="95211" y="50931"/>
                  </a:lnTo>
                  <a:lnTo>
                    <a:pt x="89135" y="60364"/>
                  </a:lnTo>
                  <a:lnTo>
                    <a:pt x="83589" y="63870"/>
                  </a:lnTo>
                  <a:lnTo>
                    <a:pt x="77598" y="66487"/>
                  </a:lnTo>
                  <a:lnTo>
                    <a:pt x="49332" y="83960"/>
                  </a:lnTo>
                  <a:lnTo>
                    <a:pt x="39163" y="85376"/>
                  </a:lnTo>
                  <a:lnTo>
                    <a:pt x="14361" y="85711"/>
                  </a:lnTo>
                  <a:lnTo>
                    <a:pt x="12253" y="84658"/>
                  </a:lnTo>
                  <a:lnTo>
                    <a:pt x="10847" y="82897"/>
                  </a:lnTo>
                  <a:lnTo>
                    <a:pt x="8226" y="78118"/>
                  </a:lnTo>
                  <a:lnTo>
                    <a:pt x="1860" y="69477"/>
                  </a:lnTo>
                  <a:lnTo>
                    <a:pt x="0" y="63335"/>
                  </a:lnTo>
                  <a:lnTo>
                    <a:pt x="561" y="60215"/>
                  </a:lnTo>
                  <a:lnTo>
                    <a:pt x="6246" y="47603"/>
                  </a:lnTo>
                  <a:lnTo>
                    <a:pt x="6843" y="44436"/>
                  </a:lnTo>
                  <a:lnTo>
                    <a:pt x="16132" y="30455"/>
                  </a:lnTo>
                  <a:lnTo>
                    <a:pt x="43990" y="28624"/>
                  </a:lnTo>
                  <a:lnTo>
                    <a:pt x="55614" y="28589"/>
                  </a:lnTo>
                  <a:lnTo>
                    <a:pt x="63753" y="31404"/>
                  </a:lnTo>
                  <a:lnTo>
                    <a:pt x="70898" y="35124"/>
                  </a:lnTo>
                  <a:lnTo>
                    <a:pt x="80872" y="38276"/>
                  </a:lnTo>
                  <a:lnTo>
                    <a:pt x="87327" y="42765"/>
                  </a:lnTo>
                  <a:lnTo>
                    <a:pt x="90902" y="48287"/>
                  </a:lnTo>
                  <a:lnTo>
                    <a:pt x="93548" y="54269"/>
                  </a:lnTo>
                  <a:lnTo>
                    <a:pt x="110163" y="76217"/>
                  </a:lnTo>
                  <a:lnTo>
                    <a:pt x="112691" y="82558"/>
                  </a:lnTo>
                  <a:lnTo>
                    <a:pt x="119008" y="92077"/>
                  </a:lnTo>
                  <a:lnTo>
                    <a:pt x="121899" y="102894"/>
                  </a:lnTo>
                  <a:lnTo>
                    <a:pt x="123102" y="103521"/>
                  </a:lnTo>
                  <a:lnTo>
                    <a:pt x="139943" y="104761"/>
                  </a:lnTo>
                  <a:lnTo>
                    <a:pt x="140422" y="103707"/>
                  </a:lnTo>
                  <a:lnTo>
                    <a:pt x="140958" y="99714"/>
                  </a:lnTo>
                  <a:lnTo>
                    <a:pt x="142159" y="98226"/>
                  </a:lnTo>
                  <a:lnTo>
                    <a:pt x="146316" y="96573"/>
                  </a:lnTo>
                  <a:lnTo>
                    <a:pt x="147848" y="95074"/>
                  </a:lnTo>
                  <a:lnTo>
                    <a:pt x="153128" y="85063"/>
                  </a:lnTo>
                  <a:lnTo>
                    <a:pt x="155564" y="82109"/>
                  </a:lnTo>
                  <a:lnTo>
                    <a:pt x="158271" y="73182"/>
                  </a:lnTo>
                  <a:lnTo>
                    <a:pt x="160418" y="28625"/>
                  </a:lnTo>
                  <a:lnTo>
                    <a:pt x="160433" y="15885"/>
                  </a:lnTo>
                  <a:lnTo>
                    <a:pt x="157612" y="9529"/>
                  </a:lnTo>
                  <a:lnTo>
                    <a:pt x="152234" y="1882"/>
                  </a:lnTo>
                  <a:lnTo>
                    <a:pt x="148676" y="837"/>
                  </a:lnTo>
                  <a:lnTo>
                    <a:pt x="1032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178"/>
            <p:cNvSpPr/>
            <p:nvPr>
              <p:custDataLst>
                <p:tags r:id="rId193"/>
              </p:custDataLst>
            </p:nvPr>
          </p:nvSpPr>
          <p:spPr>
            <a:xfrm>
              <a:off x="11134725" y="66849"/>
              <a:ext cx="104345" cy="284077"/>
            </a:xfrm>
            <a:custGeom>
              <a:avLst/>
              <a:gdLst/>
              <a:ahLst/>
              <a:cxnLst/>
              <a:rect l="0" t="0" r="0" b="0"/>
              <a:pathLst>
                <a:path w="104345" h="284077">
                  <a:moveTo>
                    <a:pt x="19050" y="152226"/>
                  </a:moveTo>
                  <a:lnTo>
                    <a:pt x="19050" y="152226"/>
                  </a:lnTo>
                  <a:lnTo>
                    <a:pt x="19050" y="198471"/>
                  </a:lnTo>
                  <a:lnTo>
                    <a:pt x="19050" y="245766"/>
                  </a:lnTo>
                  <a:lnTo>
                    <a:pt x="19050" y="284076"/>
                  </a:lnTo>
                  <a:lnTo>
                    <a:pt x="16226" y="282087"/>
                  </a:lnTo>
                  <a:lnTo>
                    <a:pt x="13993" y="280075"/>
                  </a:lnTo>
                  <a:lnTo>
                    <a:pt x="11512" y="275017"/>
                  </a:lnTo>
                  <a:lnTo>
                    <a:pt x="9602" y="249552"/>
                  </a:lnTo>
                  <a:lnTo>
                    <a:pt x="8490" y="233510"/>
                  </a:lnTo>
                  <a:lnTo>
                    <a:pt x="1327" y="197803"/>
                  </a:lnTo>
                  <a:lnTo>
                    <a:pt x="115" y="150722"/>
                  </a:lnTo>
                  <a:lnTo>
                    <a:pt x="15" y="107225"/>
                  </a:lnTo>
                  <a:lnTo>
                    <a:pt x="2" y="66651"/>
                  </a:lnTo>
                  <a:lnTo>
                    <a:pt x="0" y="42127"/>
                  </a:lnTo>
                  <a:lnTo>
                    <a:pt x="8937" y="9856"/>
                  </a:lnTo>
                  <a:lnTo>
                    <a:pt x="9134" y="6512"/>
                  </a:lnTo>
                  <a:lnTo>
                    <a:pt x="10323" y="4284"/>
                  </a:lnTo>
                  <a:lnTo>
                    <a:pt x="12173" y="2798"/>
                  </a:lnTo>
                  <a:lnTo>
                    <a:pt x="17691" y="413"/>
                  </a:lnTo>
                  <a:lnTo>
                    <a:pt x="23703" y="0"/>
                  </a:lnTo>
                  <a:lnTo>
                    <a:pt x="25328" y="1000"/>
                  </a:lnTo>
                  <a:lnTo>
                    <a:pt x="26410" y="2726"/>
                  </a:lnTo>
                  <a:lnTo>
                    <a:pt x="27933" y="10210"/>
                  </a:lnTo>
                  <a:lnTo>
                    <a:pt x="28147" y="13099"/>
                  </a:lnTo>
                  <a:lnTo>
                    <a:pt x="31207" y="19131"/>
                  </a:lnTo>
                  <a:lnTo>
                    <a:pt x="35037" y="25339"/>
                  </a:lnTo>
                  <a:lnTo>
                    <a:pt x="37495" y="37948"/>
                  </a:lnTo>
                  <a:lnTo>
                    <a:pt x="38097" y="74145"/>
                  </a:lnTo>
                  <a:lnTo>
                    <a:pt x="29898" y="84062"/>
                  </a:lnTo>
                  <a:lnTo>
                    <a:pt x="30516" y="84558"/>
                  </a:lnTo>
                  <a:lnTo>
                    <a:pt x="36893" y="85420"/>
                  </a:lnTo>
                  <a:lnTo>
                    <a:pt x="37564" y="88315"/>
                  </a:lnTo>
                  <a:lnTo>
                    <a:pt x="37743" y="90569"/>
                  </a:lnTo>
                  <a:lnTo>
                    <a:pt x="38919" y="91013"/>
                  </a:lnTo>
                  <a:lnTo>
                    <a:pt x="48413" y="86943"/>
                  </a:lnTo>
                  <a:lnTo>
                    <a:pt x="56638" y="85632"/>
                  </a:lnTo>
                  <a:lnTo>
                    <a:pt x="65307" y="93759"/>
                  </a:lnTo>
                  <a:lnTo>
                    <a:pt x="71327" y="94686"/>
                  </a:lnTo>
                  <a:lnTo>
                    <a:pt x="79812" y="94960"/>
                  </a:lnTo>
                  <a:lnTo>
                    <a:pt x="81783" y="96057"/>
                  </a:lnTo>
                  <a:lnTo>
                    <a:pt x="83098" y="97847"/>
                  </a:lnTo>
                  <a:lnTo>
                    <a:pt x="85616" y="102658"/>
                  </a:lnTo>
                  <a:lnTo>
                    <a:pt x="101504" y="121391"/>
                  </a:lnTo>
                  <a:lnTo>
                    <a:pt x="103805" y="130272"/>
                  </a:lnTo>
                  <a:lnTo>
                    <a:pt x="104344" y="136471"/>
                  </a:lnTo>
                  <a:lnTo>
                    <a:pt x="101761" y="142754"/>
                  </a:lnTo>
                  <a:lnTo>
                    <a:pt x="90574" y="156728"/>
                  </a:lnTo>
                  <a:lnTo>
                    <a:pt x="82237" y="159519"/>
                  </a:lnTo>
                  <a:lnTo>
                    <a:pt x="61121" y="162515"/>
                  </a:lnTo>
                  <a:lnTo>
                    <a:pt x="47782" y="169232"/>
                  </a:lnTo>
                  <a:lnTo>
                    <a:pt x="44555" y="169913"/>
                  </a:lnTo>
                  <a:lnTo>
                    <a:pt x="41346" y="169309"/>
                  </a:lnTo>
                  <a:lnTo>
                    <a:pt x="30712" y="164461"/>
                  </a:lnTo>
                  <a:lnTo>
                    <a:pt x="9525" y="161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179"/>
            <p:cNvSpPr/>
            <p:nvPr>
              <p:custDataLst>
                <p:tags r:id="rId194"/>
              </p:custDataLst>
            </p:nvPr>
          </p:nvSpPr>
          <p:spPr>
            <a:xfrm>
              <a:off x="11430012" y="771525"/>
              <a:ext cx="47614" cy="19050"/>
            </a:xfrm>
            <a:custGeom>
              <a:avLst/>
              <a:gdLst/>
              <a:ahLst/>
              <a:cxnLst/>
              <a:rect l="0" t="0" r="0" b="0"/>
              <a:pathLst>
                <a:path w="47614" h="19050">
                  <a:moveTo>
                    <a:pt x="19038" y="0"/>
                  </a:moveTo>
                  <a:lnTo>
                    <a:pt x="19038" y="0"/>
                  </a:lnTo>
                  <a:lnTo>
                    <a:pt x="0" y="19037"/>
                  </a:lnTo>
                  <a:lnTo>
                    <a:pt x="13246" y="19049"/>
                  </a:lnTo>
                  <a:lnTo>
                    <a:pt x="19287" y="16227"/>
                  </a:lnTo>
                  <a:lnTo>
                    <a:pt x="25497" y="12504"/>
                  </a:lnTo>
                  <a:lnTo>
                    <a:pt x="38110" y="10113"/>
                  </a:lnTo>
                  <a:lnTo>
                    <a:pt x="47613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180"/>
            <p:cNvSpPr/>
            <p:nvPr>
              <p:custDataLst>
                <p:tags r:id="rId195"/>
              </p:custDataLst>
            </p:nvPr>
          </p:nvSpPr>
          <p:spPr>
            <a:xfrm>
              <a:off x="11687175" y="800100"/>
              <a:ext cx="57151" cy="9165"/>
            </a:xfrm>
            <a:custGeom>
              <a:avLst/>
              <a:gdLst/>
              <a:ahLst/>
              <a:cxnLst/>
              <a:rect l="0" t="0" r="0" b="0"/>
              <a:pathLst>
                <a:path w="57151" h="9165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17691" y="8201"/>
                  </a:lnTo>
                  <a:lnTo>
                    <a:pt x="18145" y="7584"/>
                  </a:lnTo>
                  <a:lnTo>
                    <a:pt x="18930" y="1208"/>
                  </a:lnTo>
                  <a:lnTo>
                    <a:pt x="27242" y="8307"/>
                  </a:lnTo>
                  <a:lnTo>
                    <a:pt x="33235" y="9164"/>
                  </a:lnTo>
                  <a:lnTo>
                    <a:pt x="38760" y="6542"/>
                  </a:lnTo>
                  <a:lnTo>
                    <a:pt x="44744" y="290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181"/>
            <p:cNvSpPr/>
            <p:nvPr>
              <p:custDataLst>
                <p:tags r:id="rId196"/>
              </p:custDataLst>
            </p:nvPr>
          </p:nvSpPr>
          <p:spPr>
            <a:xfrm>
              <a:off x="11944350" y="819150"/>
              <a:ext cx="9411" cy="8202"/>
            </a:xfrm>
            <a:custGeom>
              <a:avLst/>
              <a:gdLst/>
              <a:ahLst/>
              <a:cxnLst/>
              <a:rect l="0" t="0" r="0" b="0"/>
              <a:pathLst>
                <a:path w="9411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8" y="8201"/>
                  </a:lnTo>
                  <a:lnTo>
                    <a:pt x="6546" y="7584"/>
                  </a:lnTo>
                  <a:lnTo>
                    <a:pt x="7538" y="6114"/>
                  </a:lnTo>
                  <a:lnTo>
                    <a:pt x="9410" y="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1" name="SMARTInkShape-3182"/>
          <p:cNvSpPr/>
          <p:nvPr>
            <p:custDataLst>
              <p:tags r:id="rId6"/>
            </p:custDataLst>
          </p:nvPr>
        </p:nvSpPr>
        <p:spPr>
          <a:xfrm>
            <a:off x="2095511" y="2152650"/>
            <a:ext cx="961438" cy="47626"/>
          </a:xfrm>
          <a:custGeom>
            <a:avLst/>
            <a:gdLst/>
            <a:ahLst/>
            <a:cxnLst/>
            <a:rect l="0" t="0" r="0" b="0"/>
            <a:pathLst>
              <a:path w="961438" h="47626">
                <a:moveTo>
                  <a:pt x="28564" y="0"/>
                </a:moveTo>
                <a:lnTo>
                  <a:pt x="28564" y="0"/>
                </a:lnTo>
                <a:lnTo>
                  <a:pt x="11230" y="0"/>
                </a:lnTo>
                <a:lnTo>
                  <a:pt x="27" y="9490"/>
                </a:lnTo>
                <a:lnTo>
                  <a:pt x="0" y="14571"/>
                </a:lnTo>
                <a:lnTo>
                  <a:pt x="1055" y="16064"/>
                </a:lnTo>
                <a:lnTo>
                  <a:pt x="2816" y="17059"/>
                </a:lnTo>
                <a:lnTo>
                  <a:pt x="45977" y="33205"/>
                </a:lnTo>
                <a:lnTo>
                  <a:pt x="86753" y="37455"/>
                </a:lnTo>
                <a:lnTo>
                  <a:pt x="124019" y="37972"/>
                </a:lnTo>
                <a:lnTo>
                  <a:pt x="170617" y="44621"/>
                </a:lnTo>
                <a:lnTo>
                  <a:pt x="213294" y="45676"/>
                </a:lnTo>
                <a:lnTo>
                  <a:pt x="255337" y="40815"/>
                </a:lnTo>
                <a:lnTo>
                  <a:pt x="289160" y="39307"/>
                </a:lnTo>
                <a:lnTo>
                  <a:pt x="322537" y="38636"/>
                </a:lnTo>
                <a:lnTo>
                  <a:pt x="356069" y="38338"/>
                </a:lnTo>
                <a:lnTo>
                  <a:pt x="392138" y="38206"/>
                </a:lnTo>
                <a:lnTo>
                  <a:pt x="429336" y="38147"/>
                </a:lnTo>
                <a:lnTo>
                  <a:pt x="465977" y="38121"/>
                </a:lnTo>
                <a:lnTo>
                  <a:pt x="499900" y="38109"/>
                </a:lnTo>
                <a:lnTo>
                  <a:pt x="535438" y="35282"/>
                </a:lnTo>
                <a:lnTo>
                  <a:pt x="571342" y="31556"/>
                </a:lnTo>
                <a:lnTo>
                  <a:pt x="604938" y="29900"/>
                </a:lnTo>
                <a:lnTo>
                  <a:pt x="640330" y="29164"/>
                </a:lnTo>
                <a:lnTo>
                  <a:pt x="676168" y="28837"/>
                </a:lnTo>
                <a:lnTo>
                  <a:pt x="709735" y="28691"/>
                </a:lnTo>
                <a:lnTo>
                  <a:pt x="753327" y="28610"/>
                </a:lnTo>
                <a:lnTo>
                  <a:pt x="793054" y="28585"/>
                </a:lnTo>
                <a:lnTo>
                  <a:pt x="831636" y="28578"/>
                </a:lnTo>
                <a:lnTo>
                  <a:pt x="874995" y="28576"/>
                </a:lnTo>
                <a:lnTo>
                  <a:pt x="918687" y="28575"/>
                </a:lnTo>
                <a:lnTo>
                  <a:pt x="961437" y="28575"/>
                </a:lnTo>
                <a:lnTo>
                  <a:pt x="918391" y="27517"/>
                </a:lnTo>
                <a:lnTo>
                  <a:pt x="875561" y="20374"/>
                </a:lnTo>
                <a:lnTo>
                  <a:pt x="830441" y="19311"/>
                </a:lnTo>
                <a:lnTo>
                  <a:pt x="793324" y="19127"/>
                </a:lnTo>
                <a:lnTo>
                  <a:pt x="754458" y="18015"/>
                </a:lnTo>
                <a:lnTo>
                  <a:pt x="709898" y="12511"/>
                </a:lnTo>
                <a:lnTo>
                  <a:pt x="663182" y="10410"/>
                </a:lnTo>
                <a:lnTo>
                  <a:pt x="631644" y="9918"/>
                </a:lnTo>
                <a:lnTo>
                  <a:pt x="597167" y="9700"/>
                </a:lnTo>
                <a:lnTo>
                  <a:pt x="561735" y="10661"/>
                </a:lnTo>
                <a:lnTo>
                  <a:pt x="528348" y="14616"/>
                </a:lnTo>
                <a:lnTo>
                  <a:pt x="495871" y="17079"/>
                </a:lnTo>
                <a:lnTo>
                  <a:pt x="463798" y="18174"/>
                </a:lnTo>
                <a:lnTo>
                  <a:pt x="417049" y="19849"/>
                </a:lnTo>
                <a:lnTo>
                  <a:pt x="375916" y="25519"/>
                </a:lnTo>
                <a:lnTo>
                  <a:pt x="336917" y="27670"/>
                </a:lnTo>
                <a:lnTo>
                  <a:pt x="298551" y="29365"/>
                </a:lnTo>
                <a:lnTo>
                  <a:pt x="260372" y="35042"/>
                </a:lnTo>
                <a:lnTo>
                  <a:pt x="215190" y="37496"/>
                </a:lnTo>
                <a:lnTo>
                  <a:pt x="199350" y="38890"/>
                </a:lnTo>
                <a:lnTo>
                  <a:pt x="155358" y="47021"/>
                </a:lnTo>
                <a:lnTo>
                  <a:pt x="145332" y="47506"/>
                </a:lnTo>
                <a:lnTo>
                  <a:pt x="192268" y="47623"/>
                </a:lnTo>
                <a:lnTo>
                  <a:pt x="231763" y="47625"/>
                </a:lnTo>
                <a:lnTo>
                  <a:pt x="270452" y="47625"/>
                </a:lnTo>
                <a:lnTo>
                  <a:pt x="315429" y="47625"/>
                </a:lnTo>
                <a:lnTo>
                  <a:pt x="362269" y="47625"/>
                </a:lnTo>
                <a:lnTo>
                  <a:pt x="395953" y="47625"/>
                </a:lnTo>
                <a:lnTo>
                  <a:pt x="435617" y="47625"/>
                </a:lnTo>
                <a:lnTo>
                  <a:pt x="475118" y="47625"/>
                </a:lnTo>
                <a:lnTo>
                  <a:pt x="513841" y="46567"/>
                </a:lnTo>
                <a:lnTo>
                  <a:pt x="552218" y="42569"/>
                </a:lnTo>
                <a:lnTo>
                  <a:pt x="590441" y="40086"/>
                </a:lnTo>
                <a:lnTo>
                  <a:pt x="628595" y="38983"/>
                </a:lnTo>
                <a:lnTo>
                  <a:pt x="666720" y="38492"/>
                </a:lnTo>
                <a:lnTo>
                  <a:pt x="704830" y="41097"/>
                </a:lnTo>
                <a:lnTo>
                  <a:pt x="742935" y="44723"/>
                </a:lnTo>
                <a:lnTo>
                  <a:pt x="781037" y="46336"/>
                </a:lnTo>
                <a:lnTo>
                  <a:pt x="828076" y="47243"/>
                </a:lnTo>
                <a:lnTo>
                  <a:pt x="868824" y="47512"/>
                </a:lnTo>
                <a:lnTo>
                  <a:pt x="916286" y="47603"/>
                </a:lnTo>
                <a:lnTo>
                  <a:pt x="933439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6" name="SMARTInkShape-Group779"/>
          <p:cNvGrpSpPr/>
          <p:nvPr/>
        </p:nvGrpSpPr>
        <p:grpSpPr>
          <a:xfrm>
            <a:off x="5057775" y="1609841"/>
            <a:ext cx="376964" cy="1043511"/>
            <a:chOff x="5057775" y="1609841"/>
            <a:chExt cx="376964" cy="1043511"/>
          </a:xfrm>
        </p:grpSpPr>
        <p:sp>
          <p:nvSpPr>
            <p:cNvPr id="672" name="SMARTInkShape-3183"/>
            <p:cNvSpPr/>
            <p:nvPr>
              <p:custDataLst>
                <p:tags r:id="rId175"/>
              </p:custDataLst>
            </p:nvPr>
          </p:nvSpPr>
          <p:spPr>
            <a:xfrm>
              <a:off x="5286375" y="1847851"/>
              <a:ext cx="148364" cy="533234"/>
            </a:xfrm>
            <a:custGeom>
              <a:avLst/>
              <a:gdLst/>
              <a:ahLst/>
              <a:cxnLst/>
              <a:rect l="0" t="0" r="0" b="0"/>
              <a:pathLst>
                <a:path w="148364" h="533234">
                  <a:moveTo>
                    <a:pt x="142875" y="28574"/>
                  </a:moveTo>
                  <a:lnTo>
                    <a:pt x="142875" y="28574"/>
                  </a:lnTo>
                  <a:lnTo>
                    <a:pt x="142875" y="14385"/>
                  </a:lnTo>
                  <a:lnTo>
                    <a:pt x="143933" y="12765"/>
                  </a:lnTo>
                  <a:lnTo>
                    <a:pt x="145697" y="11684"/>
                  </a:lnTo>
                  <a:lnTo>
                    <a:pt x="147931" y="10964"/>
                  </a:lnTo>
                  <a:lnTo>
                    <a:pt x="148363" y="9426"/>
                  </a:lnTo>
                  <a:lnTo>
                    <a:pt x="143151" y="429"/>
                  </a:lnTo>
                  <a:lnTo>
                    <a:pt x="96529" y="0"/>
                  </a:lnTo>
                  <a:lnTo>
                    <a:pt x="87705" y="2822"/>
                  </a:lnTo>
                  <a:lnTo>
                    <a:pt x="69053" y="17304"/>
                  </a:lnTo>
                  <a:lnTo>
                    <a:pt x="58559" y="27446"/>
                  </a:lnTo>
                  <a:lnTo>
                    <a:pt x="52485" y="39008"/>
                  </a:lnTo>
                  <a:lnTo>
                    <a:pt x="50865" y="45055"/>
                  </a:lnTo>
                  <a:lnTo>
                    <a:pt x="43421" y="54596"/>
                  </a:lnTo>
                  <a:lnTo>
                    <a:pt x="38472" y="58622"/>
                  </a:lnTo>
                  <a:lnTo>
                    <a:pt x="26451" y="79458"/>
                  </a:lnTo>
                  <a:lnTo>
                    <a:pt x="14643" y="125434"/>
                  </a:lnTo>
                  <a:lnTo>
                    <a:pt x="11042" y="147820"/>
                  </a:lnTo>
                  <a:lnTo>
                    <a:pt x="17264" y="191150"/>
                  </a:lnTo>
                  <a:lnTo>
                    <a:pt x="26419" y="238210"/>
                  </a:lnTo>
                  <a:lnTo>
                    <a:pt x="41409" y="285760"/>
                  </a:lnTo>
                  <a:lnTo>
                    <a:pt x="57167" y="325836"/>
                  </a:lnTo>
                  <a:lnTo>
                    <a:pt x="78515" y="370678"/>
                  </a:lnTo>
                  <a:lnTo>
                    <a:pt x="91638" y="413458"/>
                  </a:lnTo>
                  <a:lnTo>
                    <a:pt x="94933" y="458403"/>
                  </a:lnTo>
                  <a:lnTo>
                    <a:pt x="95208" y="483803"/>
                  </a:lnTo>
                  <a:lnTo>
                    <a:pt x="92409" y="493012"/>
                  </a:lnTo>
                  <a:lnTo>
                    <a:pt x="90181" y="496949"/>
                  </a:lnTo>
                  <a:lnTo>
                    <a:pt x="54318" y="527009"/>
                  </a:lnTo>
                  <a:lnTo>
                    <a:pt x="44955" y="530559"/>
                  </a:lnTo>
                  <a:lnTo>
                    <a:pt x="16276" y="533233"/>
                  </a:lnTo>
                  <a:lnTo>
                    <a:pt x="9703" y="530503"/>
                  </a:lnTo>
                  <a:lnTo>
                    <a:pt x="1917" y="525183"/>
                  </a:lnTo>
                  <a:lnTo>
                    <a:pt x="851" y="521633"/>
                  </a:lnTo>
                  <a:lnTo>
                    <a:pt x="0" y="51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184"/>
            <p:cNvSpPr/>
            <p:nvPr>
              <p:custDataLst>
                <p:tags r:id="rId176"/>
              </p:custDataLst>
            </p:nvPr>
          </p:nvSpPr>
          <p:spPr>
            <a:xfrm>
              <a:off x="5057775" y="25717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9409" y="9409"/>
                  </a:lnTo>
                  <a:lnTo>
                    <a:pt x="56171" y="9525"/>
                  </a:lnTo>
                  <a:lnTo>
                    <a:pt x="101704" y="9525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185"/>
            <p:cNvSpPr/>
            <p:nvPr>
              <p:custDataLst>
                <p:tags r:id="rId177"/>
              </p:custDataLst>
            </p:nvPr>
          </p:nvSpPr>
          <p:spPr>
            <a:xfrm>
              <a:off x="5267445" y="2552700"/>
              <a:ext cx="133105" cy="100652"/>
            </a:xfrm>
            <a:custGeom>
              <a:avLst/>
              <a:gdLst/>
              <a:ahLst/>
              <a:cxnLst/>
              <a:rect l="0" t="0" r="0" b="0"/>
              <a:pathLst>
                <a:path w="133105" h="100652">
                  <a:moveTo>
                    <a:pt x="57030" y="19050"/>
                  </a:moveTo>
                  <a:lnTo>
                    <a:pt x="57030" y="19050"/>
                  </a:lnTo>
                  <a:lnTo>
                    <a:pt x="57030" y="10849"/>
                  </a:lnTo>
                  <a:lnTo>
                    <a:pt x="58088" y="10408"/>
                  </a:lnTo>
                  <a:lnTo>
                    <a:pt x="65231" y="9641"/>
                  </a:lnTo>
                  <a:lnTo>
                    <a:pt x="65967" y="6755"/>
                  </a:lnTo>
                  <a:lnTo>
                    <a:pt x="66545" y="117"/>
                  </a:lnTo>
                  <a:lnTo>
                    <a:pt x="75687" y="3"/>
                  </a:lnTo>
                  <a:lnTo>
                    <a:pt x="67844" y="8202"/>
                  </a:lnTo>
                  <a:lnTo>
                    <a:pt x="66938" y="14189"/>
                  </a:lnTo>
                  <a:lnTo>
                    <a:pt x="66565" y="41314"/>
                  </a:lnTo>
                  <a:lnTo>
                    <a:pt x="63737" y="47642"/>
                  </a:lnTo>
                  <a:lnTo>
                    <a:pt x="60011" y="53983"/>
                  </a:lnTo>
                  <a:lnTo>
                    <a:pt x="56855" y="63502"/>
                  </a:lnTo>
                  <a:lnTo>
                    <a:pt x="52366" y="69851"/>
                  </a:lnTo>
                  <a:lnTo>
                    <a:pt x="46843" y="73378"/>
                  </a:lnTo>
                  <a:lnTo>
                    <a:pt x="43889" y="74319"/>
                  </a:lnTo>
                  <a:lnTo>
                    <a:pt x="41919" y="76004"/>
                  </a:lnTo>
                  <a:lnTo>
                    <a:pt x="33442" y="89292"/>
                  </a:lnTo>
                  <a:lnTo>
                    <a:pt x="27849" y="92603"/>
                  </a:lnTo>
                  <a:lnTo>
                    <a:pt x="19046" y="94901"/>
                  </a:lnTo>
                  <a:lnTo>
                    <a:pt x="10884" y="95204"/>
                  </a:lnTo>
                  <a:lnTo>
                    <a:pt x="10391" y="94161"/>
                  </a:lnTo>
                  <a:lnTo>
                    <a:pt x="9843" y="90180"/>
                  </a:lnTo>
                  <a:lnTo>
                    <a:pt x="6778" y="84883"/>
                  </a:lnTo>
                  <a:lnTo>
                    <a:pt x="1243" y="77915"/>
                  </a:lnTo>
                  <a:lnTo>
                    <a:pt x="149" y="68935"/>
                  </a:lnTo>
                  <a:lnTo>
                    <a:pt x="0" y="63093"/>
                  </a:lnTo>
                  <a:lnTo>
                    <a:pt x="2755" y="56969"/>
                  </a:lnTo>
                  <a:lnTo>
                    <a:pt x="6449" y="50720"/>
                  </a:lnTo>
                  <a:lnTo>
                    <a:pt x="9016" y="39971"/>
                  </a:lnTo>
                  <a:lnTo>
                    <a:pt x="17572" y="30063"/>
                  </a:lnTo>
                  <a:lnTo>
                    <a:pt x="21148" y="29236"/>
                  </a:lnTo>
                  <a:lnTo>
                    <a:pt x="36228" y="28614"/>
                  </a:lnTo>
                  <a:lnTo>
                    <a:pt x="45239" y="35128"/>
                  </a:lnTo>
                  <a:lnTo>
                    <a:pt x="51084" y="36779"/>
                  </a:lnTo>
                  <a:lnTo>
                    <a:pt x="53066" y="38278"/>
                  </a:lnTo>
                  <a:lnTo>
                    <a:pt x="63228" y="54269"/>
                  </a:lnTo>
                  <a:lnTo>
                    <a:pt x="66117" y="64833"/>
                  </a:lnTo>
                  <a:lnTo>
                    <a:pt x="83877" y="83961"/>
                  </a:lnTo>
                  <a:lnTo>
                    <a:pt x="84837" y="87763"/>
                  </a:lnTo>
                  <a:lnTo>
                    <a:pt x="85093" y="90259"/>
                  </a:lnTo>
                  <a:lnTo>
                    <a:pt x="86322" y="91922"/>
                  </a:lnTo>
                  <a:lnTo>
                    <a:pt x="93076" y="94593"/>
                  </a:lnTo>
                  <a:lnTo>
                    <a:pt x="93761" y="94812"/>
                  </a:lnTo>
                  <a:lnTo>
                    <a:pt x="99780" y="100176"/>
                  </a:lnTo>
                  <a:lnTo>
                    <a:pt x="101407" y="100651"/>
                  </a:lnTo>
                  <a:lnTo>
                    <a:pt x="102489" y="99909"/>
                  </a:lnTo>
                  <a:lnTo>
                    <a:pt x="103211" y="98356"/>
                  </a:lnTo>
                  <a:lnTo>
                    <a:pt x="104750" y="97321"/>
                  </a:lnTo>
                  <a:lnTo>
                    <a:pt x="112729" y="95523"/>
                  </a:lnTo>
                  <a:lnTo>
                    <a:pt x="113535" y="92549"/>
                  </a:lnTo>
                  <a:lnTo>
                    <a:pt x="113750" y="90275"/>
                  </a:lnTo>
                  <a:lnTo>
                    <a:pt x="116811" y="84925"/>
                  </a:lnTo>
                  <a:lnTo>
                    <a:pt x="120640" y="79019"/>
                  </a:lnTo>
                  <a:lnTo>
                    <a:pt x="123855" y="69745"/>
                  </a:lnTo>
                  <a:lnTo>
                    <a:pt x="129982" y="60294"/>
                  </a:lnTo>
                  <a:lnTo>
                    <a:pt x="132267" y="50791"/>
                  </a:lnTo>
                  <a:lnTo>
                    <a:pt x="133104" y="34924"/>
                  </a:lnTo>
                  <a:lnTo>
                    <a:pt x="130351" y="28574"/>
                  </a:lnTo>
                  <a:lnTo>
                    <a:pt x="126659" y="22225"/>
                  </a:lnTo>
                  <a:lnTo>
                    <a:pt x="123522" y="12700"/>
                  </a:lnTo>
                  <a:lnTo>
                    <a:pt x="115620" y="1881"/>
                  </a:lnTo>
                  <a:lnTo>
                    <a:pt x="89374" y="110"/>
                  </a:lnTo>
                  <a:lnTo>
                    <a:pt x="66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186"/>
            <p:cNvSpPr/>
            <p:nvPr>
              <p:custDataLst>
                <p:tags r:id="rId178"/>
              </p:custDataLst>
            </p:nvPr>
          </p:nvSpPr>
          <p:spPr>
            <a:xfrm>
              <a:off x="5202022" y="1609841"/>
              <a:ext cx="160554" cy="133235"/>
            </a:xfrm>
            <a:custGeom>
              <a:avLst/>
              <a:gdLst/>
              <a:ahLst/>
              <a:cxnLst/>
              <a:rect l="0" t="0" r="0" b="0"/>
              <a:pathLst>
                <a:path w="160554" h="133235">
                  <a:moveTo>
                    <a:pt x="103403" y="18934"/>
                  </a:moveTo>
                  <a:lnTo>
                    <a:pt x="103403" y="18934"/>
                  </a:lnTo>
                  <a:lnTo>
                    <a:pt x="103403" y="10733"/>
                  </a:lnTo>
                  <a:lnTo>
                    <a:pt x="104461" y="10292"/>
                  </a:lnTo>
                  <a:lnTo>
                    <a:pt x="112536" y="9443"/>
                  </a:lnTo>
                  <a:lnTo>
                    <a:pt x="112925" y="0"/>
                  </a:lnTo>
                  <a:lnTo>
                    <a:pt x="112928" y="31765"/>
                  </a:lnTo>
                  <a:lnTo>
                    <a:pt x="110106" y="38042"/>
                  </a:lnTo>
                  <a:lnTo>
                    <a:pt x="106383" y="44360"/>
                  </a:lnTo>
                  <a:lnTo>
                    <a:pt x="103991" y="57039"/>
                  </a:lnTo>
                  <a:lnTo>
                    <a:pt x="103795" y="60212"/>
                  </a:lnTo>
                  <a:lnTo>
                    <a:pt x="100755" y="66561"/>
                  </a:lnTo>
                  <a:lnTo>
                    <a:pt x="90180" y="84316"/>
                  </a:lnTo>
                  <a:lnTo>
                    <a:pt x="84446" y="99543"/>
                  </a:lnTo>
                  <a:lnTo>
                    <a:pt x="82298" y="101248"/>
                  </a:lnTo>
                  <a:lnTo>
                    <a:pt x="77090" y="104201"/>
                  </a:lnTo>
                  <a:lnTo>
                    <a:pt x="71247" y="109042"/>
                  </a:lnTo>
                  <a:lnTo>
                    <a:pt x="67945" y="114721"/>
                  </a:lnTo>
                  <a:lnTo>
                    <a:pt x="67065" y="117717"/>
                  </a:lnTo>
                  <a:lnTo>
                    <a:pt x="65419" y="119714"/>
                  </a:lnTo>
                  <a:lnTo>
                    <a:pt x="60768" y="121934"/>
                  </a:lnTo>
                  <a:lnTo>
                    <a:pt x="38574" y="123663"/>
                  </a:lnTo>
                  <a:lnTo>
                    <a:pt x="17502" y="104409"/>
                  </a:lnTo>
                  <a:lnTo>
                    <a:pt x="12309" y="98198"/>
                  </a:lnTo>
                  <a:lnTo>
                    <a:pt x="7460" y="85795"/>
                  </a:lnTo>
                  <a:lnTo>
                    <a:pt x="0" y="77572"/>
                  </a:lnTo>
                  <a:lnTo>
                    <a:pt x="601" y="76018"/>
                  </a:lnTo>
                  <a:lnTo>
                    <a:pt x="7796" y="66990"/>
                  </a:lnTo>
                  <a:lnTo>
                    <a:pt x="33678" y="66570"/>
                  </a:lnTo>
                  <a:lnTo>
                    <a:pt x="62976" y="74761"/>
                  </a:lnTo>
                  <a:lnTo>
                    <a:pt x="81150" y="76881"/>
                  </a:lnTo>
                  <a:lnTo>
                    <a:pt x="96927" y="83611"/>
                  </a:lnTo>
                  <a:lnTo>
                    <a:pt x="125534" y="100529"/>
                  </a:lnTo>
                  <a:lnTo>
                    <a:pt x="137359" y="104494"/>
                  </a:lnTo>
                  <a:lnTo>
                    <a:pt x="154075" y="117755"/>
                  </a:lnTo>
                  <a:lnTo>
                    <a:pt x="157674" y="123885"/>
                  </a:lnTo>
                  <a:lnTo>
                    <a:pt x="160553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780"/>
          <p:cNvGrpSpPr/>
          <p:nvPr/>
        </p:nvGrpSpPr>
        <p:grpSpPr>
          <a:xfrm>
            <a:off x="2162178" y="2181241"/>
            <a:ext cx="752300" cy="685770"/>
            <a:chOff x="2162178" y="2181241"/>
            <a:chExt cx="752300" cy="685770"/>
          </a:xfrm>
        </p:grpSpPr>
        <p:sp>
          <p:nvSpPr>
            <p:cNvPr id="677" name="SMARTInkShape-3187"/>
            <p:cNvSpPr/>
            <p:nvPr>
              <p:custDataLst>
                <p:tags r:id="rId173"/>
              </p:custDataLst>
            </p:nvPr>
          </p:nvSpPr>
          <p:spPr>
            <a:xfrm>
              <a:off x="2162178" y="2181241"/>
              <a:ext cx="752300" cy="57135"/>
            </a:xfrm>
            <a:custGeom>
              <a:avLst/>
              <a:gdLst/>
              <a:ahLst/>
              <a:cxnLst/>
              <a:rect l="0" t="0" r="0" b="0"/>
              <a:pathLst>
                <a:path w="752300" h="57135">
                  <a:moveTo>
                    <a:pt x="9522" y="57134"/>
                  </a:moveTo>
                  <a:lnTo>
                    <a:pt x="9522" y="57134"/>
                  </a:lnTo>
                  <a:lnTo>
                    <a:pt x="7" y="47619"/>
                  </a:lnTo>
                  <a:lnTo>
                    <a:pt x="0" y="52669"/>
                  </a:lnTo>
                  <a:lnTo>
                    <a:pt x="1057" y="54157"/>
                  </a:lnTo>
                  <a:lnTo>
                    <a:pt x="2821" y="55149"/>
                  </a:lnTo>
                  <a:lnTo>
                    <a:pt x="13255" y="56742"/>
                  </a:lnTo>
                  <a:lnTo>
                    <a:pt x="22387" y="57018"/>
                  </a:lnTo>
                  <a:lnTo>
                    <a:pt x="24449" y="55998"/>
                  </a:lnTo>
                  <a:lnTo>
                    <a:pt x="25823" y="54260"/>
                  </a:lnTo>
                  <a:lnTo>
                    <a:pt x="26740" y="52043"/>
                  </a:lnTo>
                  <a:lnTo>
                    <a:pt x="29467" y="50565"/>
                  </a:lnTo>
                  <a:lnTo>
                    <a:pt x="68562" y="46810"/>
                  </a:lnTo>
                  <a:lnTo>
                    <a:pt x="114546" y="39442"/>
                  </a:lnTo>
                  <a:lnTo>
                    <a:pt x="161109" y="31806"/>
                  </a:lnTo>
                  <a:lnTo>
                    <a:pt x="204837" y="28463"/>
                  </a:lnTo>
                  <a:lnTo>
                    <a:pt x="251308" y="22298"/>
                  </a:lnTo>
                  <a:lnTo>
                    <a:pt x="298591" y="18943"/>
                  </a:lnTo>
                  <a:lnTo>
                    <a:pt x="330261" y="14407"/>
                  </a:lnTo>
                  <a:lnTo>
                    <a:pt x="364798" y="11686"/>
                  </a:lnTo>
                  <a:lnTo>
                    <a:pt x="400256" y="10476"/>
                  </a:lnTo>
                  <a:lnTo>
                    <a:pt x="433654" y="9939"/>
                  </a:lnTo>
                  <a:lnTo>
                    <a:pt x="466136" y="6878"/>
                  </a:lnTo>
                  <a:lnTo>
                    <a:pt x="498212" y="3048"/>
                  </a:lnTo>
                  <a:lnTo>
                    <a:pt x="544961" y="892"/>
                  </a:lnTo>
                  <a:lnTo>
                    <a:pt x="586095" y="253"/>
                  </a:lnTo>
                  <a:lnTo>
                    <a:pt x="625094" y="64"/>
                  </a:lnTo>
                  <a:lnTo>
                    <a:pt x="670552" y="0"/>
                  </a:lnTo>
                  <a:lnTo>
                    <a:pt x="712756" y="1044"/>
                  </a:lnTo>
                  <a:lnTo>
                    <a:pt x="742481" y="8921"/>
                  </a:lnTo>
                  <a:lnTo>
                    <a:pt x="752299" y="9499"/>
                  </a:lnTo>
                  <a:lnTo>
                    <a:pt x="747364" y="9506"/>
                  </a:lnTo>
                  <a:lnTo>
                    <a:pt x="716820" y="17710"/>
                  </a:lnTo>
                  <a:lnTo>
                    <a:pt x="675340" y="18859"/>
                  </a:lnTo>
                  <a:lnTo>
                    <a:pt x="637988" y="18999"/>
                  </a:lnTo>
                  <a:lnTo>
                    <a:pt x="592431" y="20085"/>
                  </a:lnTo>
                  <a:lnTo>
                    <a:pt x="555240" y="25578"/>
                  </a:lnTo>
                  <a:lnTo>
                    <a:pt x="516351" y="27676"/>
                  </a:lnTo>
                  <a:lnTo>
                    <a:pt x="471784" y="29355"/>
                  </a:lnTo>
                  <a:lnTo>
                    <a:pt x="425065" y="35028"/>
                  </a:lnTo>
                  <a:lnTo>
                    <a:pt x="378767" y="38237"/>
                  </a:lnTo>
                  <a:lnTo>
                    <a:pt x="336710" y="44362"/>
                  </a:lnTo>
                  <a:lnTo>
                    <a:pt x="292263" y="46646"/>
                  </a:lnTo>
                  <a:lnTo>
                    <a:pt x="252870" y="48382"/>
                  </a:lnTo>
                  <a:lnTo>
                    <a:pt x="207756" y="55092"/>
                  </a:lnTo>
                  <a:lnTo>
                    <a:pt x="161020" y="56865"/>
                  </a:lnTo>
                  <a:lnTo>
                    <a:pt x="115438" y="57131"/>
                  </a:lnTo>
                  <a:lnTo>
                    <a:pt x="139273" y="56075"/>
                  </a:lnTo>
                  <a:lnTo>
                    <a:pt x="181752" y="48933"/>
                  </a:lnTo>
                  <a:lnTo>
                    <a:pt x="219891" y="42945"/>
                  </a:lnTo>
                  <a:lnTo>
                    <a:pt x="264706" y="39524"/>
                  </a:lnTo>
                  <a:lnTo>
                    <a:pt x="298620" y="35902"/>
                  </a:lnTo>
                  <a:lnTo>
                    <a:pt x="334860" y="31822"/>
                  </a:lnTo>
                  <a:lnTo>
                    <a:pt x="372133" y="30009"/>
                  </a:lnTo>
                  <a:lnTo>
                    <a:pt x="412688" y="26381"/>
                  </a:lnTo>
                  <a:lnTo>
                    <a:pt x="454349" y="21241"/>
                  </a:lnTo>
                  <a:lnTo>
                    <a:pt x="494031" y="15429"/>
                  </a:lnTo>
                  <a:lnTo>
                    <a:pt x="532834" y="12140"/>
                  </a:lnTo>
                  <a:lnTo>
                    <a:pt x="570189" y="10679"/>
                  </a:lnTo>
                  <a:lnTo>
                    <a:pt x="604430" y="10029"/>
                  </a:lnTo>
                  <a:lnTo>
                    <a:pt x="637286" y="9740"/>
                  </a:lnTo>
                  <a:lnTo>
                    <a:pt x="682712" y="9578"/>
                  </a:lnTo>
                  <a:lnTo>
                    <a:pt x="723897" y="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188"/>
            <p:cNvSpPr/>
            <p:nvPr>
              <p:custDataLst>
                <p:tags r:id="rId174"/>
              </p:custDataLst>
            </p:nvPr>
          </p:nvSpPr>
          <p:spPr>
            <a:xfrm>
              <a:off x="2400300" y="2419481"/>
              <a:ext cx="199585" cy="447530"/>
            </a:xfrm>
            <a:custGeom>
              <a:avLst/>
              <a:gdLst/>
              <a:ahLst/>
              <a:cxnLst/>
              <a:rect l="0" t="0" r="0" b="0"/>
              <a:pathLst>
                <a:path w="199585" h="447530">
                  <a:moveTo>
                    <a:pt x="38100" y="85594"/>
                  </a:moveTo>
                  <a:lnTo>
                    <a:pt x="38100" y="85594"/>
                  </a:lnTo>
                  <a:lnTo>
                    <a:pt x="38100" y="90650"/>
                  </a:lnTo>
                  <a:lnTo>
                    <a:pt x="37042" y="92140"/>
                  </a:lnTo>
                  <a:lnTo>
                    <a:pt x="35278" y="93133"/>
                  </a:lnTo>
                  <a:lnTo>
                    <a:pt x="33044" y="93795"/>
                  </a:lnTo>
                  <a:lnTo>
                    <a:pt x="31554" y="95295"/>
                  </a:lnTo>
                  <a:lnTo>
                    <a:pt x="28967" y="103204"/>
                  </a:lnTo>
                  <a:lnTo>
                    <a:pt x="28577" y="148236"/>
                  </a:lnTo>
                  <a:lnTo>
                    <a:pt x="28575" y="193893"/>
                  </a:lnTo>
                  <a:lnTo>
                    <a:pt x="28575" y="238014"/>
                  </a:lnTo>
                  <a:lnTo>
                    <a:pt x="27517" y="276292"/>
                  </a:lnTo>
                  <a:lnTo>
                    <a:pt x="19638" y="323545"/>
                  </a:lnTo>
                  <a:lnTo>
                    <a:pt x="19084" y="368159"/>
                  </a:lnTo>
                  <a:lnTo>
                    <a:pt x="19051" y="411129"/>
                  </a:lnTo>
                  <a:lnTo>
                    <a:pt x="16228" y="418307"/>
                  </a:lnTo>
                  <a:lnTo>
                    <a:pt x="12504" y="425025"/>
                  </a:lnTo>
                  <a:lnTo>
                    <a:pt x="10114" y="437961"/>
                  </a:lnTo>
                  <a:lnTo>
                    <a:pt x="9535" y="447378"/>
                  </a:lnTo>
                  <a:lnTo>
                    <a:pt x="1325" y="447529"/>
                  </a:lnTo>
                  <a:lnTo>
                    <a:pt x="883" y="446476"/>
                  </a:lnTo>
                  <a:lnTo>
                    <a:pt x="3" y="401198"/>
                  </a:lnTo>
                  <a:lnTo>
                    <a:pt x="0" y="355027"/>
                  </a:lnTo>
                  <a:lnTo>
                    <a:pt x="0" y="309935"/>
                  </a:lnTo>
                  <a:lnTo>
                    <a:pt x="0" y="266008"/>
                  </a:lnTo>
                  <a:lnTo>
                    <a:pt x="0" y="221692"/>
                  </a:lnTo>
                  <a:lnTo>
                    <a:pt x="0" y="179952"/>
                  </a:lnTo>
                  <a:lnTo>
                    <a:pt x="0" y="138158"/>
                  </a:lnTo>
                  <a:lnTo>
                    <a:pt x="8642" y="92047"/>
                  </a:lnTo>
                  <a:lnTo>
                    <a:pt x="10322" y="72924"/>
                  </a:lnTo>
                  <a:lnTo>
                    <a:pt x="17052" y="54911"/>
                  </a:lnTo>
                  <a:lnTo>
                    <a:pt x="25985" y="38807"/>
                  </a:lnTo>
                  <a:lnTo>
                    <a:pt x="28482" y="31992"/>
                  </a:lnTo>
                  <a:lnTo>
                    <a:pt x="41681" y="15793"/>
                  </a:lnTo>
                  <a:lnTo>
                    <a:pt x="47805" y="12238"/>
                  </a:lnTo>
                  <a:lnTo>
                    <a:pt x="54055" y="9600"/>
                  </a:lnTo>
                  <a:lnTo>
                    <a:pt x="63524" y="3222"/>
                  </a:lnTo>
                  <a:lnTo>
                    <a:pt x="74322" y="311"/>
                  </a:lnTo>
                  <a:lnTo>
                    <a:pt x="85757" y="0"/>
                  </a:lnTo>
                  <a:lnTo>
                    <a:pt x="88921" y="1015"/>
                  </a:lnTo>
                  <a:lnTo>
                    <a:pt x="91031" y="2749"/>
                  </a:lnTo>
                  <a:lnTo>
                    <a:pt x="92437" y="4964"/>
                  </a:lnTo>
                  <a:lnTo>
                    <a:pt x="94433" y="6441"/>
                  </a:lnTo>
                  <a:lnTo>
                    <a:pt x="105241" y="11633"/>
                  </a:lnTo>
                  <a:lnTo>
                    <a:pt x="111332" y="15680"/>
                  </a:lnTo>
                  <a:lnTo>
                    <a:pt x="117567" y="17480"/>
                  </a:lnTo>
                  <a:lnTo>
                    <a:pt x="119653" y="19018"/>
                  </a:lnTo>
                  <a:lnTo>
                    <a:pt x="121044" y="21101"/>
                  </a:lnTo>
                  <a:lnTo>
                    <a:pt x="123001" y="29091"/>
                  </a:lnTo>
                  <a:lnTo>
                    <a:pt x="123821" y="60314"/>
                  </a:lnTo>
                  <a:lnTo>
                    <a:pt x="122764" y="62391"/>
                  </a:lnTo>
                  <a:lnTo>
                    <a:pt x="121001" y="63775"/>
                  </a:lnTo>
                  <a:lnTo>
                    <a:pt x="118767" y="64698"/>
                  </a:lnTo>
                  <a:lnTo>
                    <a:pt x="117278" y="66372"/>
                  </a:lnTo>
                  <a:lnTo>
                    <a:pt x="114416" y="75629"/>
                  </a:lnTo>
                  <a:lnTo>
                    <a:pt x="105170" y="85190"/>
                  </a:lnTo>
                  <a:lnTo>
                    <a:pt x="118974" y="85583"/>
                  </a:lnTo>
                  <a:lnTo>
                    <a:pt x="120591" y="86645"/>
                  </a:lnTo>
                  <a:lnTo>
                    <a:pt x="121669" y="88411"/>
                  </a:lnTo>
                  <a:lnTo>
                    <a:pt x="123399" y="93794"/>
                  </a:lnTo>
                  <a:lnTo>
                    <a:pt x="126458" y="94530"/>
                  </a:lnTo>
                  <a:lnTo>
                    <a:pt x="128755" y="94726"/>
                  </a:lnTo>
                  <a:lnTo>
                    <a:pt x="134130" y="97766"/>
                  </a:lnTo>
                  <a:lnTo>
                    <a:pt x="140047" y="101588"/>
                  </a:lnTo>
                  <a:lnTo>
                    <a:pt x="149328" y="104797"/>
                  </a:lnTo>
                  <a:lnTo>
                    <a:pt x="184151" y="136433"/>
                  </a:lnTo>
                  <a:lnTo>
                    <a:pt x="187678" y="145583"/>
                  </a:lnTo>
                  <a:lnTo>
                    <a:pt x="190304" y="155648"/>
                  </a:lnTo>
                  <a:lnTo>
                    <a:pt x="197792" y="170732"/>
                  </a:lnTo>
                  <a:lnTo>
                    <a:pt x="199584" y="183903"/>
                  </a:lnTo>
                  <a:lnTo>
                    <a:pt x="197007" y="190318"/>
                  </a:lnTo>
                  <a:lnTo>
                    <a:pt x="193392" y="196696"/>
                  </a:lnTo>
                  <a:lnTo>
                    <a:pt x="190298" y="206237"/>
                  </a:lnTo>
                  <a:lnTo>
                    <a:pt x="168143" y="231644"/>
                  </a:lnTo>
                  <a:lnTo>
                    <a:pt x="149003" y="243286"/>
                  </a:lnTo>
                  <a:lnTo>
                    <a:pt x="137400" y="247323"/>
                  </a:lnTo>
                  <a:lnTo>
                    <a:pt x="130564" y="252018"/>
                  </a:lnTo>
                  <a:lnTo>
                    <a:pt x="126201" y="252635"/>
                  </a:lnTo>
                  <a:lnTo>
                    <a:pt x="104775" y="24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SMARTInkShape-Group781"/>
          <p:cNvGrpSpPr/>
          <p:nvPr/>
        </p:nvGrpSpPr>
        <p:grpSpPr>
          <a:xfrm>
            <a:off x="2724185" y="2411149"/>
            <a:ext cx="818996" cy="246196"/>
            <a:chOff x="2724185" y="2411149"/>
            <a:chExt cx="818996" cy="246196"/>
          </a:xfrm>
        </p:grpSpPr>
        <p:sp>
          <p:nvSpPr>
            <p:cNvPr id="680" name="SMARTInkShape-3189"/>
            <p:cNvSpPr/>
            <p:nvPr>
              <p:custDataLst>
                <p:tags r:id="rId166"/>
              </p:custDataLst>
            </p:nvPr>
          </p:nvSpPr>
          <p:spPr>
            <a:xfrm>
              <a:off x="2724185" y="2534043"/>
              <a:ext cx="95216" cy="18658"/>
            </a:xfrm>
            <a:custGeom>
              <a:avLst/>
              <a:gdLst/>
              <a:ahLst/>
              <a:cxnLst/>
              <a:rect l="0" t="0" r="0" b="0"/>
              <a:pathLst>
                <a:path w="95216" h="18658">
                  <a:moveTo>
                    <a:pt x="19015" y="18657"/>
                  </a:moveTo>
                  <a:lnTo>
                    <a:pt x="19015" y="18657"/>
                  </a:lnTo>
                  <a:lnTo>
                    <a:pt x="0" y="18657"/>
                  </a:lnTo>
                  <a:lnTo>
                    <a:pt x="8169" y="18657"/>
                  </a:lnTo>
                  <a:lnTo>
                    <a:pt x="16834" y="12111"/>
                  </a:lnTo>
                  <a:lnTo>
                    <a:pt x="25659" y="10015"/>
                  </a:lnTo>
                  <a:lnTo>
                    <a:pt x="50776" y="9167"/>
                  </a:lnTo>
                  <a:lnTo>
                    <a:pt x="57120" y="6325"/>
                  </a:lnTo>
                  <a:lnTo>
                    <a:pt x="60293" y="4086"/>
                  </a:lnTo>
                  <a:lnTo>
                    <a:pt x="82485" y="0"/>
                  </a:lnTo>
                  <a:lnTo>
                    <a:pt x="87088" y="2604"/>
                  </a:lnTo>
                  <a:lnTo>
                    <a:pt x="9521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190"/>
            <p:cNvSpPr/>
            <p:nvPr>
              <p:custDataLst>
                <p:tags r:id="rId167"/>
              </p:custDataLst>
            </p:nvPr>
          </p:nvSpPr>
          <p:spPr>
            <a:xfrm>
              <a:off x="2724185" y="2619375"/>
              <a:ext cx="85691" cy="1"/>
            </a:xfrm>
            <a:custGeom>
              <a:avLst/>
              <a:gdLst/>
              <a:ahLst/>
              <a:cxnLst/>
              <a:rect l="0" t="0" r="0" b="0"/>
              <a:pathLst>
                <a:path w="85691" h="1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45378" y="0"/>
                  </a:lnTo>
                  <a:lnTo>
                    <a:pt x="85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191"/>
            <p:cNvSpPr/>
            <p:nvPr>
              <p:custDataLst>
                <p:tags r:id="rId168"/>
              </p:custDataLst>
            </p:nvPr>
          </p:nvSpPr>
          <p:spPr>
            <a:xfrm>
              <a:off x="2905129" y="2524136"/>
              <a:ext cx="142872" cy="104765"/>
            </a:xfrm>
            <a:custGeom>
              <a:avLst/>
              <a:gdLst/>
              <a:ahLst/>
              <a:cxnLst/>
              <a:rect l="0" t="0" r="0" b="0"/>
              <a:pathLst>
                <a:path w="142872" h="104765">
                  <a:moveTo>
                    <a:pt x="104771" y="38089"/>
                  </a:moveTo>
                  <a:lnTo>
                    <a:pt x="104771" y="38089"/>
                  </a:lnTo>
                  <a:lnTo>
                    <a:pt x="104771" y="28956"/>
                  </a:lnTo>
                  <a:lnTo>
                    <a:pt x="96570" y="28599"/>
                  </a:lnTo>
                  <a:lnTo>
                    <a:pt x="96129" y="27529"/>
                  </a:lnTo>
                  <a:lnTo>
                    <a:pt x="95249" y="14017"/>
                  </a:lnTo>
                  <a:lnTo>
                    <a:pt x="94190" y="12516"/>
                  </a:lnTo>
                  <a:lnTo>
                    <a:pt x="92425" y="11515"/>
                  </a:lnTo>
                  <a:lnTo>
                    <a:pt x="90190" y="10848"/>
                  </a:lnTo>
                  <a:lnTo>
                    <a:pt x="88700" y="9345"/>
                  </a:lnTo>
                  <a:lnTo>
                    <a:pt x="87046" y="4853"/>
                  </a:lnTo>
                  <a:lnTo>
                    <a:pt x="85545" y="3231"/>
                  </a:lnTo>
                  <a:lnTo>
                    <a:pt x="77636" y="416"/>
                  </a:lnTo>
                  <a:lnTo>
                    <a:pt x="58900" y="0"/>
                  </a:lnTo>
                  <a:lnTo>
                    <a:pt x="37454" y="16879"/>
                  </a:lnTo>
                  <a:lnTo>
                    <a:pt x="34493" y="17599"/>
                  </a:lnTo>
                  <a:lnTo>
                    <a:pt x="25269" y="23669"/>
                  </a:lnTo>
                  <a:lnTo>
                    <a:pt x="21812" y="29211"/>
                  </a:lnTo>
                  <a:lnTo>
                    <a:pt x="19217" y="35202"/>
                  </a:lnTo>
                  <a:lnTo>
                    <a:pt x="2642" y="57156"/>
                  </a:lnTo>
                  <a:lnTo>
                    <a:pt x="345" y="73016"/>
                  </a:lnTo>
                  <a:lnTo>
                    <a:pt x="0" y="99738"/>
                  </a:lnTo>
                  <a:lnTo>
                    <a:pt x="1057" y="101413"/>
                  </a:lnTo>
                  <a:lnTo>
                    <a:pt x="2820" y="102531"/>
                  </a:lnTo>
                  <a:lnTo>
                    <a:pt x="9697" y="104470"/>
                  </a:lnTo>
                  <a:lnTo>
                    <a:pt x="33109" y="104760"/>
                  </a:lnTo>
                  <a:lnTo>
                    <a:pt x="38702" y="101940"/>
                  </a:lnTo>
                  <a:lnTo>
                    <a:pt x="70241" y="72608"/>
                  </a:lnTo>
                  <a:lnTo>
                    <a:pt x="73550" y="66483"/>
                  </a:lnTo>
                  <a:lnTo>
                    <a:pt x="76078" y="60234"/>
                  </a:lnTo>
                  <a:lnTo>
                    <a:pt x="82393" y="50765"/>
                  </a:lnTo>
                  <a:lnTo>
                    <a:pt x="84735" y="41257"/>
                  </a:lnTo>
                  <a:lnTo>
                    <a:pt x="85283" y="34910"/>
                  </a:lnTo>
                  <a:lnTo>
                    <a:pt x="86487" y="32795"/>
                  </a:lnTo>
                  <a:lnTo>
                    <a:pt x="88349" y="31385"/>
                  </a:lnTo>
                  <a:lnTo>
                    <a:pt x="90647" y="30445"/>
                  </a:lnTo>
                  <a:lnTo>
                    <a:pt x="92180" y="28759"/>
                  </a:lnTo>
                  <a:lnTo>
                    <a:pt x="95242" y="19050"/>
                  </a:lnTo>
                  <a:lnTo>
                    <a:pt x="95245" y="24099"/>
                  </a:lnTo>
                  <a:lnTo>
                    <a:pt x="96304" y="25587"/>
                  </a:lnTo>
                  <a:lnTo>
                    <a:pt x="98068" y="26580"/>
                  </a:lnTo>
                  <a:lnTo>
                    <a:pt x="100302" y="27241"/>
                  </a:lnTo>
                  <a:lnTo>
                    <a:pt x="101792" y="28741"/>
                  </a:lnTo>
                  <a:lnTo>
                    <a:pt x="103446" y="33229"/>
                  </a:lnTo>
                  <a:lnTo>
                    <a:pt x="105806" y="63515"/>
                  </a:lnTo>
                  <a:lnTo>
                    <a:pt x="114470" y="75995"/>
                  </a:lnTo>
                  <a:lnTo>
                    <a:pt x="120580" y="83422"/>
                  </a:lnTo>
                  <a:lnTo>
                    <a:pt x="123919" y="92326"/>
                  </a:lnTo>
                  <a:lnTo>
                    <a:pt x="131896" y="102917"/>
                  </a:lnTo>
                  <a:lnTo>
                    <a:pt x="135524" y="103943"/>
                  </a:lnTo>
                  <a:lnTo>
                    <a:pt x="142871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192"/>
            <p:cNvSpPr/>
            <p:nvPr>
              <p:custDataLst>
                <p:tags r:id="rId169"/>
              </p:custDataLst>
            </p:nvPr>
          </p:nvSpPr>
          <p:spPr>
            <a:xfrm>
              <a:off x="3124201" y="2466975"/>
              <a:ext cx="123825" cy="142876"/>
            </a:xfrm>
            <a:custGeom>
              <a:avLst/>
              <a:gdLst/>
              <a:ahLst/>
              <a:cxnLst/>
              <a:rect l="0" t="0" r="0" b="0"/>
              <a:pathLst>
                <a:path w="123825" h="142876">
                  <a:moveTo>
                    <a:pt x="123824" y="0"/>
                  </a:moveTo>
                  <a:lnTo>
                    <a:pt x="123824" y="0"/>
                  </a:lnTo>
                  <a:lnTo>
                    <a:pt x="115623" y="0"/>
                  </a:lnTo>
                  <a:lnTo>
                    <a:pt x="115182" y="1058"/>
                  </a:lnTo>
                  <a:lnTo>
                    <a:pt x="114309" y="22666"/>
                  </a:lnTo>
                  <a:lnTo>
                    <a:pt x="113248" y="24636"/>
                  </a:lnTo>
                  <a:lnTo>
                    <a:pt x="111481" y="25949"/>
                  </a:lnTo>
                  <a:lnTo>
                    <a:pt x="106697" y="28466"/>
                  </a:lnTo>
                  <a:lnTo>
                    <a:pt x="101042" y="33113"/>
                  </a:lnTo>
                  <a:lnTo>
                    <a:pt x="97824" y="41528"/>
                  </a:lnTo>
                  <a:lnTo>
                    <a:pt x="95335" y="51265"/>
                  </a:lnTo>
                  <a:lnTo>
                    <a:pt x="87936" y="66140"/>
                  </a:lnTo>
                  <a:lnTo>
                    <a:pt x="85649" y="72787"/>
                  </a:lnTo>
                  <a:lnTo>
                    <a:pt x="81105" y="79269"/>
                  </a:lnTo>
                  <a:lnTo>
                    <a:pt x="75557" y="82856"/>
                  </a:lnTo>
                  <a:lnTo>
                    <a:pt x="69564" y="85508"/>
                  </a:lnTo>
                  <a:lnTo>
                    <a:pt x="63372" y="90215"/>
                  </a:lnTo>
                  <a:lnTo>
                    <a:pt x="59915" y="95834"/>
                  </a:lnTo>
                  <a:lnTo>
                    <a:pt x="58993" y="98814"/>
                  </a:lnTo>
                  <a:lnTo>
                    <a:pt x="52324" y="104948"/>
                  </a:lnTo>
                  <a:lnTo>
                    <a:pt x="28108" y="121596"/>
                  </a:lnTo>
                  <a:lnTo>
                    <a:pt x="14523" y="123695"/>
                  </a:lnTo>
                  <a:lnTo>
                    <a:pt x="12857" y="122680"/>
                  </a:lnTo>
                  <a:lnTo>
                    <a:pt x="11746" y="120945"/>
                  </a:lnTo>
                  <a:lnTo>
                    <a:pt x="11005" y="118730"/>
                  </a:lnTo>
                  <a:lnTo>
                    <a:pt x="9453" y="117253"/>
                  </a:lnTo>
                  <a:lnTo>
                    <a:pt x="4906" y="115613"/>
                  </a:lnTo>
                  <a:lnTo>
                    <a:pt x="3271" y="114116"/>
                  </a:lnTo>
                  <a:lnTo>
                    <a:pt x="1453" y="109633"/>
                  </a:lnTo>
                  <a:lnTo>
                    <a:pt x="0" y="63383"/>
                  </a:lnTo>
                  <a:lnTo>
                    <a:pt x="1058" y="61305"/>
                  </a:lnTo>
                  <a:lnTo>
                    <a:pt x="2822" y="59920"/>
                  </a:lnTo>
                  <a:lnTo>
                    <a:pt x="5055" y="58997"/>
                  </a:lnTo>
                  <a:lnTo>
                    <a:pt x="6545" y="57323"/>
                  </a:lnTo>
                  <a:lnTo>
                    <a:pt x="9132" y="49111"/>
                  </a:lnTo>
                  <a:lnTo>
                    <a:pt x="12171" y="48285"/>
                  </a:lnTo>
                  <a:lnTo>
                    <a:pt x="17691" y="47755"/>
                  </a:lnTo>
                  <a:lnTo>
                    <a:pt x="33203" y="61817"/>
                  </a:lnTo>
                  <a:lnTo>
                    <a:pt x="35923" y="67338"/>
                  </a:lnTo>
                  <a:lnTo>
                    <a:pt x="36648" y="70292"/>
                  </a:lnTo>
                  <a:lnTo>
                    <a:pt x="42726" y="79506"/>
                  </a:lnTo>
                  <a:lnTo>
                    <a:pt x="48270" y="82961"/>
                  </a:lnTo>
                  <a:lnTo>
                    <a:pt x="54261" y="85555"/>
                  </a:lnTo>
                  <a:lnTo>
                    <a:pt x="60451" y="90235"/>
                  </a:lnTo>
                  <a:lnTo>
                    <a:pt x="63908" y="95844"/>
                  </a:lnTo>
                  <a:lnTo>
                    <a:pt x="66503" y="101864"/>
                  </a:lnTo>
                  <a:lnTo>
                    <a:pt x="10477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193"/>
            <p:cNvSpPr/>
            <p:nvPr>
              <p:custDataLst>
                <p:tags r:id="rId170"/>
              </p:custDataLst>
            </p:nvPr>
          </p:nvSpPr>
          <p:spPr>
            <a:xfrm>
              <a:off x="3295650" y="2552700"/>
              <a:ext cx="85726" cy="8478"/>
            </a:xfrm>
            <a:custGeom>
              <a:avLst/>
              <a:gdLst/>
              <a:ahLst/>
              <a:cxnLst/>
              <a:rect l="0" t="0" r="0" b="0"/>
              <a:pathLst>
                <a:path w="85726" h="8478">
                  <a:moveTo>
                    <a:pt x="0" y="0"/>
                  </a:moveTo>
                  <a:lnTo>
                    <a:pt x="0" y="0"/>
                  </a:lnTo>
                  <a:lnTo>
                    <a:pt x="22666" y="0"/>
                  </a:lnTo>
                  <a:lnTo>
                    <a:pt x="28771" y="2822"/>
                  </a:lnTo>
                  <a:lnTo>
                    <a:pt x="31881" y="5056"/>
                  </a:lnTo>
                  <a:lnTo>
                    <a:pt x="33954" y="5488"/>
                  </a:lnTo>
                  <a:lnTo>
                    <a:pt x="35336" y="4717"/>
                  </a:lnTo>
                  <a:lnTo>
                    <a:pt x="36258" y="3145"/>
                  </a:lnTo>
                  <a:lnTo>
                    <a:pt x="37930" y="3155"/>
                  </a:lnTo>
                  <a:lnTo>
                    <a:pt x="48218" y="7953"/>
                  </a:lnTo>
                  <a:lnTo>
                    <a:pt x="51195" y="8477"/>
                  </a:lnTo>
                  <a:lnTo>
                    <a:pt x="54239" y="7768"/>
                  </a:lnTo>
                  <a:lnTo>
                    <a:pt x="66727" y="184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194"/>
            <p:cNvSpPr/>
            <p:nvPr>
              <p:custDataLst>
                <p:tags r:id="rId171"/>
              </p:custDataLst>
            </p:nvPr>
          </p:nvSpPr>
          <p:spPr>
            <a:xfrm>
              <a:off x="3352800" y="24955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9918" y="0"/>
                  </a:lnTo>
                  <a:lnTo>
                    <a:pt x="8467" y="35012"/>
                  </a:lnTo>
                  <a:lnTo>
                    <a:pt x="1986" y="47642"/>
                  </a:lnTo>
                  <a:lnTo>
                    <a:pt x="15" y="93264"/>
                  </a:lnTo>
                  <a:lnTo>
                    <a:pt x="0" y="14004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195"/>
            <p:cNvSpPr/>
            <p:nvPr>
              <p:custDataLst>
                <p:tags r:id="rId172"/>
              </p:custDataLst>
            </p:nvPr>
          </p:nvSpPr>
          <p:spPr>
            <a:xfrm>
              <a:off x="3438918" y="2411149"/>
              <a:ext cx="104263" cy="246196"/>
            </a:xfrm>
            <a:custGeom>
              <a:avLst/>
              <a:gdLst/>
              <a:ahLst/>
              <a:cxnLst/>
              <a:rect l="0" t="0" r="0" b="0"/>
              <a:pathLst>
                <a:path w="104263" h="246196">
                  <a:moveTo>
                    <a:pt x="28182" y="8201"/>
                  </a:moveTo>
                  <a:lnTo>
                    <a:pt x="28182" y="8201"/>
                  </a:lnTo>
                  <a:lnTo>
                    <a:pt x="28182" y="0"/>
                  </a:lnTo>
                  <a:lnTo>
                    <a:pt x="28182" y="44196"/>
                  </a:lnTo>
                  <a:lnTo>
                    <a:pt x="27124" y="71878"/>
                  </a:lnTo>
                  <a:lnTo>
                    <a:pt x="19981" y="95661"/>
                  </a:lnTo>
                  <a:lnTo>
                    <a:pt x="18709" y="141743"/>
                  </a:lnTo>
                  <a:lnTo>
                    <a:pt x="17622" y="153278"/>
                  </a:lnTo>
                  <a:lnTo>
                    <a:pt x="10459" y="172755"/>
                  </a:lnTo>
                  <a:lnTo>
                    <a:pt x="9142" y="215749"/>
                  </a:lnTo>
                  <a:lnTo>
                    <a:pt x="0" y="226832"/>
                  </a:lnTo>
                  <a:lnTo>
                    <a:pt x="7843" y="219036"/>
                  </a:lnTo>
                  <a:lnTo>
                    <a:pt x="9935" y="210400"/>
                  </a:lnTo>
                  <a:lnTo>
                    <a:pt x="25593" y="189118"/>
                  </a:lnTo>
                  <a:lnTo>
                    <a:pt x="28089" y="182800"/>
                  </a:lnTo>
                  <a:lnTo>
                    <a:pt x="36231" y="172004"/>
                  </a:lnTo>
                  <a:lnTo>
                    <a:pt x="38474" y="162893"/>
                  </a:lnTo>
                  <a:lnTo>
                    <a:pt x="42634" y="157033"/>
                  </a:lnTo>
                  <a:lnTo>
                    <a:pt x="48011" y="153723"/>
                  </a:lnTo>
                  <a:lnTo>
                    <a:pt x="56664" y="151425"/>
                  </a:lnTo>
                  <a:lnTo>
                    <a:pt x="80341" y="151080"/>
                  </a:lnTo>
                  <a:lnTo>
                    <a:pt x="82005" y="152137"/>
                  </a:lnTo>
                  <a:lnTo>
                    <a:pt x="83114" y="153900"/>
                  </a:lnTo>
                  <a:lnTo>
                    <a:pt x="83853" y="156134"/>
                  </a:lnTo>
                  <a:lnTo>
                    <a:pt x="85404" y="157623"/>
                  </a:lnTo>
                  <a:lnTo>
                    <a:pt x="89951" y="159278"/>
                  </a:lnTo>
                  <a:lnTo>
                    <a:pt x="91586" y="160777"/>
                  </a:lnTo>
                  <a:lnTo>
                    <a:pt x="93403" y="165265"/>
                  </a:lnTo>
                  <a:lnTo>
                    <a:pt x="95628" y="176770"/>
                  </a:lnTo>
                  <a:lnTo>
                    <a:pt x="101318" y="186088"/>
                  </a:lnTo>
                  <a:lnTo>
                    <a:pt x="103777" y="198718"/>
                  </a:lnTo>
                  <a:lnTo>
                    <a:pt x="104262" y="211405"/>
                  </a:lnTo>
                  <a:lnTo>
                    <a:pt x="101507" y="217753"/>
                  </a:lnTo>
                  <a:lnTo>
                    <a:pt x="97812" y="224102"/>
                  </a:lnTo>
                  <a:lnTo>
                    <a:pt x="96170" y="230452"/>
                  </a:lnTo>
                  <a:lnTo>
                    <a:pt x="94674" y="232568"/>
                  </a:lnTo>
                  <a:lnTo>
                    <a:pt x="92618" y="233979"/>
                  </a:lnTo>
                  <a:lnTo>
                    <a:pt x="87512" y="236605"/>
                  </a:lnTo>
                  <a:lnTo>
                    <a:pt x="77558" y="244837"/>
                  </a:lnTo>
                  <a:lnTo>
                    <a:pt x="71269" y="245885"/>
                  </a:lnTo>
                  <a:lnTo>
                    <a:pt x="57646" y="246195"/>
                  </a:lnTo>
                  <a:lnTo>
                    <a:pt x="49038" y="243446"/>
                  </a:lnTo>
                  <a:lnTo>
                    <a:pt x="41685" y="239754"/>
                  </a:lnTo>
                  <a:lnTo>
                    <a:pt x="28182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782"/>
          <p:cNvGrpSpPr/>
          <p:nvPr/>
        </p:nvGrpSpPr>
        <p:grpSpPr>
          <a:xfrm>
            <a:off x="723900" y="3219450"/>
            <a:ext cx="847726" cy="407956"/>
            <a:chOff x="723900" y="3219450"/>
            <a:chExt cx="847726" cy="407956"/>
          </a:xfrm>
        </p:grpSpPr>
        <p:sp>
          <p:nvSpPr>
            <p:cNvPr id="688" name="SMARTInkShape-3196"/>
            <p:cNvSpPr/>
            <p:nvPr>
              <p:custDataLst>
                <p:tags r:id="rId161"/>
              </p:custDataLst>
            </p:nvPr>
          </p:nvSpPr>
          <p:spPr>
            <a:xfrm>
              <a:off x="723900" y="3257693"/>
              <a:ext cx="133302" cy="369713"/>
            </a:xfrm>
            <a:custGeom>
              <a:avLst/>
              <a:gdLst/>
              <a:ahLst/>
              <a:cxnLst/>
              <a:rect l="0" t="0" r="0" b="0"/>
              <a:pathLst>
                <a:path w="133302" h="369713">
                  <a:moveTo>
                    <a:pt x="0" y="104632"/>
                  </a:moveTo>
                  <a:lnTo>
                    <a:pt x="0" y="104632"/>
                  </a:lnTo>
                  <a:lnTo>
                    <a:pt x="9133" y="95500"/>
                  </a:lnTo>
                  <a:lnTo>
                    <a:pt x="9524" y="85617"/>
                  </a:lnTo>
                  <a:lnTo>
                    <a:pt x="14581" y="85592"/>
                  </a:lnTo>
                  <a:lnTo>
                    <a:pt x="16071" y="86647"/>
                  </a:lnTo>
                  <a:lnTo>
                    <a:pt x="17064" y="88409"/>
                  </a:lnTo>
                  <a:lnTo>
                    <a:pt x="18788" y="95283"/>
                  </a:lnTo>
                  <a:lnTo>
                    <a:pt x="20085" y="118880"/>
                  </a:lnTo>
                  <a:lnTo>
                    <a:pt x="30807" y="161873"/>
                  </a:lnTo>
                  <a:lnTo>
                    <a:pt x="35939" y="180859"/>
                  </a:lnTo>
                  <a:lnTo>
                    <a:pt x="37910" y="226473"/>
                  </a:lnTo>
                  <a:lnTo>
                    <a:pt x="40866" y="249741"/>
                  </a:lnTo>
                  <a:lnTo>
                    <a:pt x="47032" y="294492"/>
                  </a:lnTo>
                  <a:lnTo>
                    <a:pt x="47602" y="339361"/>
                  </a:lnTo>
                  <a:lnTo>
                    <a:pt x="47625" y="369712"/>
                  </a:lnTo>
                  <a:lnTo>
                    <a:pt x="47625" y="357932"/>
                  </a:lnTo>
                  <a:lnTo>
                    <a:pt x="44803" y="351971"/>
                  </a:lnTo>
                  <a:lnTo>
                    <a:pt x="42568" y="348900"/>
                  </a:lnTo>
                  <a:lnTo>
                    <a:pt x="39424" y="334464"/>
                  </a:lnTo>
                  <a:lnTo>
                    <a:pt x="38178" y="290785"/>
                  </a:lnTo>
                  <a:lnTo>
                    <a:pt x="38110" y="246935"/>
                  </a:lnTo>
                  <a:lnTo>
                    <a:pt x="30562" y="199806"/>
                  </a:lnTo>
                  <a:lnTo>
                    <a:pt x="29895" y="152247"/>
                  </a:lnTo>
                  <a:lnTo>
                    <a:pt x="36810" y="104630"/>
                  </a:lnTo>
                  <a:lnTo>
                    <a:pt x="40752" y="64546"/>
                  </a:lnTo>
                  <a:lnTo>
                    <a:pt x="52279" y="21199"/>
                  </a:lnTo>
                  <a:lnTo>
                    <a:pt x="54961" y="17260"/>
                  </a:lnTo>
                  <a:lnTo>
                    <a:pt x="73112" y="3528"/>
                  </a:lnTo>
                  <a:lnTo>
                    <a:pt x="82576" y="945"/>
                  </a:lnTo>
                  <a:lnTo>
                    <a:pt x="98428" y="0"/>
                  </a:lnTo>
                  <a:lnTo>
                    <a:pt x="104777" y="2743"/>
                  </a:lnTo>
                  <a:lnTo>
                    <a:pt x="127000" y="22251"/>
                  </a:lnTo>
                  <a:lnTo>
                    <a:pt x="130528" y="31329"/>
                  </a:lnTo>
                  <a:lnTo>
                    <a:pt x="133301" y="77793"/>
                  </a:lnTo>
                  <a:lnTo>
                    <a:pt x="132282" y="98194"/>
                  </a:lnTo>
                  <a:lnTo>
                    <a:pt x="125743" y="110015"/>
                  </a:lnTo>
                  <a:lnTo>
                    <a:pt x="92060" y="145896"/>
                  </a:lnTo>
                  <a:lnTo>
                    <a:pt x="85719" y="149430"/>
                  </a:lnTo>
                  <a:lnTo>
                    <a:pt x="79372" y="152059"/>
                  </a:lnTo>
                  <a:lnTo>
                    <a:pt x="69849" y="158431"/>
                  </a:lnTo>
                  <a:lnTo>
                    <a:pt x="60325" y="160789"/>
                  </a:lnTo>
                  <a:lnTo>
                    <a:pt x="47625" y="16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197"/>
            <p:cNvSpPr/>
            <p:nvPr>
              <p:custDataLst>
                <p:tags r:id="rId162"/>
              </p:custDataLst>
            </p:nvPr>
          </p:nvSpPr>
          <p:spPr>
            <a:xfrm>
              <a:off x="857287" y="3409950"/>
              <a:ext cx="114264" cy="171286"/>
            </a:xfrm>
            <a:custGeom>
              <a:avLst/>
              <a:gdLst/>
              <a:ahLst/>
              <a:cxnLst/>
              <a:rect l="0" t="0" r="0" b="0"/>
              <a:pathLst>
                <a:path w="114264" h="171286">
                  <a:moveTo>
                    <a:pt x="19013" y="114300"/>
                  </a:moveTo>
                  <a:lnTo>
                    <a:pt x="19013" y="114300"/>
                  </a:lnTo>
                  <a:lnTo>
                    <a:pt x="10812" y="106099"/>
                  </a:lnTo>
                  <a:lnTo>
                    <a:pt x="4824" y="105168"/>
                  </a:lnTo>
                  <a:lnTo>
                    <a:pt x="3204" y="103979"/>
                  </a:lnTo>
                  <a:lnTo>
                    <a:pt x="390" y="96608"/>
                  </a:lnTo>
                  <a:lnTo>
                    <a:pt x="0" y="87169"/>
                  </a:lnTo>
                  <a:lnTo>
                    <a:pt x="1046" y="86687"/>
                  </a:lnTo>
                  <a:lnTo>
                    <a:pt x="23561" y="85736"/>
                  </a:lnTo>
                  <a:lnTo>
                    <a:pt x="29148" y="88552"/>
                  </a:lnTo>
                  <a:lnTo>
                    <a:pt x="50799" y="108115"/>
                  </a:lnTo>
                  <a:lnTo>
                    <a:pt x="54307" y="114373"/>
                  </a:lnTo>
                  <a:lnTo>
                    <a:pt x="56924" y="120683"/>
                  </a:lnTo>
                  <a:lnTo>
                    <a:pt x="73516" y="142877"/>
                  </a:lnTo>
                  <a:lnTo>
                    <a:pt x="75814" y="158750"/>
                  </a:lnTo>
                  <a:lnTo>
                    <a:pt x="76159" y="171285"/>
                  </a:lnTo>
                  <a:lnTo>
                    <a:pt x="76162" y="166344"/>
                  </a:lnTo>
                  <a:lnTo>
                    <a:pt x="75104" y="164871"/>
                  </a:lnTo>
                  <a:lnTo>
                    <a:pt x="71106" y="163235"/>
                  </a:lnTo>
                  <a:lnTo>
                    <a:pt x="70675" y="160681"/>
                  </a:lnTo>
                  <a:lnTo>
                    <a:pt x="76040" y="113580"/>
                  </a:lnTo>
                  <a:lnTo>
                    <a:pt x="77205" y="83514"/>
                  </a:lnTo>
                  <a:lnTo>
                    <a:pt x="83699" y="64670"/>
                  </a:lnTo>
                  <a:lnTo>
                    <a:pt x="85862" y="54142"/>
                  </a:lnTo>
                  <a:lnTo>
                    <a:pt x="102112" y="21232"/>
                  </a:lnTo>
                  <a:lnTo>
                    <a:pt x="104629" y="13670"/>
                  </a:lnTo>
                  <a:lnTo>
                    <a:pt x="114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198"/>
            <p:cNvSpPr/>
            <p:nvPr>
              <p:custDataLst>
                <p:tags r:id="rId163"/>
              </p:custDataLst>
            </p:nvPr>
          </p:nvSpPr>
          <p:spPr>
            <a:xfrm>
              <a:off x="1181158" y="3219450"/>
              <a:ext cx="104718" cy="381001"/>
            </a:xfrm>
            <a:custGeom>
              <a:avLst/>
              <a:gdLst/>
              <a:ahLst/>
              <a:cxnLst/>
              <a:rect l="0" t="0" r="0" b="0"/>
              <a:pathLst>
                <a:path w="104718" h="381001">
                  <a:moveTo>
                    <a:pt x="104717" y="0"/>
                  </a:moveTo>
                  <a:lnTo>
                    <a:pt x="104717" y="0"/>
                  </a:lnTo>
                  <a:lnTo>
                    <a:pt x="81037" y="0"/>
                  </a:lnTo>
                  <a:lnTo>
                    <a:pt x="75495" y="2822"/>
                  </a:lnTo>
                  <a:lnTo>
                    <a:pt x="72536" y="5056"/>
                  </a:lnTo>
                  <a:lnTo>
                    <a:pt x="69248" y="10361"/>
                  </a:lnTo>
                  <a:lnTo>
                    <a:pt x="66728" y="16246"/>
                  </a:lnTo>
                  <a:lnTo>
                    <a:pt x="41137" y="60706"/>
                  </a:lnTo>
                  <a:lnTo>
                    <a:pt x="22160" y="106063"/>
                  </a:lnTo>
                  <a:lnTo>
                    <a:pt x="12288" y="143130"/>
                  </a:lnTo>
                  <a:lnTo>
                    <a:pt x="3292" y="190533"/>
                  </a:lnTo>
                  <a:lnTo>
                    <a:pt x="383" y="238129"/>
                  </a:lnTo>
                  <a:lnTo>
                    <a:pt x="0" y="282928"/>
                  </a:lnTo>
                  <a:lnTo>
                    <a:pt x="1026" y="297196"/>
                  </a:lnTo>
                  <a:lnTo>
                    <a:pt x="13203" y="330035"/>
                  </a:lnTo>
                  <a:lnTo>
                    <a:pt x="26511" y="349021"/>
                  </a:lnTo>
                  <a:lnTo>
                    <a:pt x="49432" y="373156"/>
                  </a:lnTo>
                  <a:lnTo>
                    <a:pt x="59332" y="377514"/>
                  </a:lnTo>
                  <a:lnTo>
                    <a:pt x="95192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199"/>
            <p:cNvSpPr/>
            <p:nvPr>
              <p:custDataLst>
                <p:tags r:id="rId164"/>
              </p:custDataLst>
            </p:nvPr>
          </p:nvSpPr>
          <p:spPr>
            <a:xfrm>
              <a:off x="1371635" y="3257550"/>
              <a:ext cx="104741" cy="142876"/>
            </a:xfrm>
            <a:custGeom>
              <a:avLst/>
              <a:gdLst/>
              <a:ahLst/>
              <a:cxnLst/>
              <a:rect l="0" t="0" r="0" b="0"/>
              <a:pathLst>
                <a:path w="104741" h="142876">
                  <a:moveTo>
                    <a:pt x="9490" y="0"/>
                  </a:moveTo>
                  <a:lnTo>
                    <a:pt x="9490" y="0"/>
                  </a:lnTo>
                  <a:lnTo>
                    <a:pt x="357" y="0"/>
                  </a:lnTo>
                  <a:lnTo>
                    <a:pt x="0" y="13257"/>
                  </a:lnTo>
                  <a:lnTo>
                    <a:pt x="2803" y="19298"/>
                  </a:lnTo>
                  <a:lnTo>
                    <a:pt x="6518" y="25510"/>
                  </a:lnTo>
                  <a:lnTo>
                    <a:pt x="9668" y="34958"/>
                  </a:lnTo>
                  <a:lnTo>
                    <a:pt x="47607" y="79022"/>
                  </a:lnTo>
                  <a:lnTo>
                    <a:pt x="66642" y="104186"/>
                  </a:lnTo>
                  <a:lnTo>
                    <a:pt x="74049" y="110863"/>
                  </a:lnTo>
                  <a:lnTo>
                    <a:pt x="97066" y="126966"/>
                  </a:lnTo>
                  <a:lnTo>
                    <a:pt x="101329" y="133335"/>
                  </a:lnTo>
                  <a:lnTo>
                    <a:pt x="10474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200"/>
            <p:cNvSpPr/>
            <p:nvPr>
              <p:custDataLst>
                <p:tags r:id="rId165"/>
              </p:custDataLst>
            </p:nvPr>
          </p:nvSpPr>
          <p:spPr>
            <a:xfrm>
              <a:off x="1485900" y="3267075"/>
              <a:ext cx="85726" cy="333376"/>
            </a:xfrm>
            <a:custGeom>
              <a:avLst/>
              <a:gdLst/>
              <a:ahLst/>
              <a:cxnLst/>
              <a:rect l="0" t="0" r="0" b="0"/>
              <a:pathLst>
                <a:path w="85726" h="333376">
                  <a:moveTo>
                    <a:pt x="85725" y="9525"/>
                  </a:moveTo>
                  <a:lnTo>
                    <a:pt x="85725" y="9525"/>
                  </a:lnTo>
                  <a:lnTo>
                    <a:pt x="85725" y="117"/>
                  </a:lnTo>
                  <a:lnTo>
                    <a:pt x="53844" y="0"/>
                  </a:lnTo>
                  <a:lnTo>
                    <a:pt x="51771" y="1058"/>
                  </a:lnTo>
                  <a:lnTo>
                    <a:pt x="50389" y="2822"/>
                  </a:lnTo>
                  <a:lnTo>
                    <a:pt x="49468" y="5057"/>
                  </a:lnTo>
                  <a:lnTo>
                    <a:pt x="47795" y="6546"/>
                  </a:lnTo>
                  <a:lnTo>
                    <a:pt x="37507" y="11759"/>
                  </a:lnTo>
                  <a:lnTo>
                    <a:pt x="24041" y="23680"/>
                  </a:lnTo>
                  <a:lnTo>
                    <a:pt x="21268" y="29222"/>
                  </a:lnTo>
                  <a:lnTo>
                    <a:pt x="20529" y="32181"/>
                  </a:lnTo>
                  <a:lnTo>
                    <a:pt x="11706" y="47682"/>
                  </a:lnTo>
                  <a:lnTo>
                    <a:pt x="10979" y="50838"/>
                  </a:lnTo>
                  <a:lnTo>
                    <a:pt x="2177" y="66680"/>
                  </a:lnTo>
                  <a:lnTo>
                    <a:pt x="17" y="113711"/>
                  </a:lnTo>
                  <a:lnTo>
                    <a:pt x="0" y="159335"/>
                  </a:lnTo>
                  <a:lnTo>
                    <a:pt x="1058" y="202412"/>
                  </a:lnTo>
                  <a:lnTo>
                    <a:pt x="7539" y="221114"/>
                  </a:lnTo>
                  <a:lnTo>
                    <a:pt x="9491" y="268421"/>
                  </a:lnTo>
                  <a:lnTo>
                    <a:pt x="10576" y="288834"/>
                  </a:lnTo>
                  <a:lnTo>
                    <a:pt x="17725" y="307545"/>
                  </a:lnTo>
                  <a:lnTo>
                    <a:pt x="1905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SMARTInkShape-Group783"/>
          <p:cNvGrpSpPr/>
          <p:nvPr/>
        </p:nvGrpSpPr>
        <p:grpSpPr>
          <a:xfrm>
            <a:off x="1809802" y="3153167"/>
            <a:ext cx="904256" cy="598153"/>
            <a:chOff x="1809802" y="3153167"/>
            <a:chExt cx="904256" cy="598153"/>
          </a:xfrm>
        </p:grpSpPr>
        <p:sp>
          <p:nvSpPr>
            <p:cNvPr id="694" name="SMARTInkShape-3201"/>
            <p:cNvSpPr/>
            <p:nvPr>
              <p:custDataLst>
                <p:tags r:id="rId158"/>
              </p:custDataLst>
            </p:nvPr>
          </p:nvSpPr>
          <p:spPr>
            <a:xfrm>
              <a:off x="1809802" y="3352800"/>
              <a:ext cx="228549" cy="228601"/>
            </a:xfrm>
            <a:custGeom>
              <a:avLst/>
              <a:gdLst/>
              <a:ahLst/>
              <a:cxnLst/>
              <a:rect l="0" t="0" r="0" b="0"/>
              <a:pathLst>
                <a:path w="228549" h="228601">
                  <a:moveTo>
                    <a:pt x="190448" y="0"/>
                  </a:moveTo>
                  <a:lnTo>
                    <a:pt x="190448" y="0"/>
                  </a:lnTo>
                  <a:lnTo>
                    <a:pt x="209453" y="0"/>
                  </a:lnTo>
                  <a:lnTo>
                    <a:pt x="204428" y="5057"/>
                  </a:lnTo>
                  <a:lnTo>
                    <a:pt x="199131" y="7539"/>
                  </a:lnTo>
                  <a:lnTo>
                    <a:pt x="196236" y="8201"/>
                  </a:lnTo>
                  <a:lnTo>
                    <a:pt x="187107" y="14189"/>
                  </a:lnTo>
                  <a:lnTo>
                    <a:pt x="151505" y="38158"/>
                  </a:lnTo>
                  <a:lnTo>
                    <a:pt x="106635" y="57155"/>
                  </a:lnTo>
                  <a:lnTo>
                    <a:pt x="66791" y="73378"/>
                  </a:lnTo>
                  <a:lnTo>
                    <a:pt x="55056" y="76004"/>
                  </a:lnTo>
                  <a:lnTo>
                    <a:pt x="10136" y="97287"/>
                  </a:lnTo>
                  <a:lnTo>
                    <a:pt x="6740" y="99783"/>
                  </a:lnTo>
                  <a:lnTo>
                    <a:pt x="2967" y="105379"/>
                  </a:lnTo>
                  <a:lnTo>
                    <a:pt x="345" y="114183"/>
                  </a:lnTo>
                  <a:lnTo>
                    <a:pt x="0" y="127403"/>
                  </a:lnTo>
                  <a:lnTo>
                    <a:pt x="1041" y="129385"/>
                  </a:lnTo>
                  <a:lnTo>
                    <a:pt x="2793" y="130706"/>
                  </a:lnTo>
                  <a:lnTo>
                    <a:pt x="5020" y="131588"/>
                  </a:lnTo>
                  <a:lnTo>
                    <a:pt x="6504" y="133233"/>
                  </a:lnTo>
                  <a:lnTo>
                    <a:pt x="8154" y="137884"/>
                  </a:lnTo>
                  <a:lnTo>
                    <a:pt x="14531" y="143479"/>
                  </a:lnTo>
                  <a:lnTo>
                    <a:pt x="35872" y="155694"/>
                  </a:lnTo>
                  <a:lnTo>
                    <a:pt x="79382" y="169164"/>
                  </a:lnTo>
                  <a:lnTo>
                    <a:pt x="123974" y="186345"/>
                  </a:lnTo>
                  <a:lnTo>
                    <a:pt x="170275" y="197739"/>
                  </a:lnTo>
                  <a:lnTo>
                    <a:pt x="186117" y="205580"/>
                  </a:lnTo>
                  <a:lnTo>
                    <a:pt x="216114" y="214084"/>
                  </a:lnTo>
                  <a:lnTo>
                    <a:pt x="223022" y="219679"/>
                  </a:lnTo>
                  <a:lnTo>
                    <a:pt x="22854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202"/>
            <p:cNvSpPr/>
            <p:nvPr>
              <p:custDataLst>
                <p:tags r:id="rId159"/>
              </p:custDataLst>
            </p:nvPr>
          </p:nvSpPr>
          <p:spPr>
            <a:xfrm>
              <a:off x="2258749" y="3239077"/>
              <a:ext cx="227228" cy="512243"/>
            </a:xfrm>
            <a:custGeom>
              <a:avLst/>
              <a:gdLst/>
              <a:ahLst/>
              <a:cxnLst/>
              <a:rect l="0" t="0" r="0" b="0"/>
              <a:pathLst>
                <a:path w="227228" h="512243">
                  <a:moveTo>
                    <a:pt x="8201" y="189923"/>
                  </a:moveTo>
                  <a:lnTo>
                    <a:pt x="8201" y="189923"/>
                  </a:lnTo>
                  <a:lnTo>
                    <a:pt x="8201" y="180791"/>
                  </a:lnTo>
                  <a:lnTo>
                    <a:pt x="0" y="180432"/>
                  </a:lnTo>
                  <a:lnTo>
                    <a:pt x="6993" y="188602"/>
                  </a:lnTo>
                  <a:lnTo>
                    <a:pt x="9021" y="203812"/>
                  </a:lnTo>
                  <a:lnTo>
                    <a:pt x="14676" y="215793"/>
                  </a:lnTo>
                  <a:lnTo>
                    <a:pt x="24004" y="257114"/>
                  </a:lnTo>
                  <a:lnTo>
                    <a:pt x="31880" y="296229"/>
                  </a:lnTo>
                  <a:lnTo>
                    <a:pt x="36131" y="342525"/>
                  </a:lnTo>
                  <a:lnTo>
                    <a:pt x="41705" y="380463"/>
                  </a:lnTo>
                  <a:lnTo>
                    <a:pt x="54098" y="424319"/>
                  </a:lnTo>
                  <a:lnTo>
                    <a:pt x="55725" y="471387"/>
                  </a:lnTo>
                  <a:lnTo>
                    <a:pt x="55826" y="512242"/>
                  </a:lnTo>
                  <a:lnTo>
                    <a:pt x="55826" y="500381"/>
                  </a:lnTo>
                  <a:lnTo>
                    <a:pt x="53004" y="494416"/>
                  </a:lnTo>
                  <a:lnTo>
                    <a:pt x="50770" y="491343"/>
                  </a:lnTo>
                  <a:lnTo>
                    <a:pt x="40017" y="445460"/>
                  </a:lnTo>
                  <a:lnTo>
                    <a:pt x="37203" y="399257"/>
                  </a:lnTo>
                  <a:lnTo>
                    <a:pt x="35802" y="352667"/>
                  </a:lnTo>
                  <a:lnTo>
                    <a:pt x="30255" y="309992"/>
                  </a:lnTo>
                  <a:lnTo>
                    <a:pt x="28141" y="270067"/>
                  </a:lnTo>
                  <a:lnTo>
                    <a:pt x="28573" y="230367"/>
                  </a:lnTo>
                  <a:lnTo>
                    <a:pt x="33875" y="187678"/>
                  </a:lnTo>
                  <a:lnTo>
                    <a:pt x="39025" y="140914"/>
                  </a:lnTo>
                  <a:lnTo>
                    <a:pt x="49920" y="96281"/>
                  </a:lnTo>
                  <a:lnTo>
                    <a:pt x="65409" y="50082"/>
                  </a:lnTo>
                  <a:lnTo>
                    <a:pt x="78063" y="27304"/>
                  </a:lnTo>
                  <a:lnTo>
                    <a:pt x="97102" y="5991"/>
                  </a:lnTo>
                  <a:lnTo>
                    <a:pt x="103452" y="2342"/>
                  </a:lnTo>
                  <a:lnTo>
                    <a:pt x="116151" y="0"/>
                  </a:lnTo>
                  <a:lnTo>
                    <a:pt x="122501" y="2502"/>
                  </a:lnTo>
                  <a:lnTo>
                    <a:pt x="144726" y="21829"/>
                  </a:lnTo>
                  <a:lnTo>
                    <a:pt x="163776" y="53971"/>
                  </a:lnTo>
                  <a:lnTo>
                    <a:pt x="168245" y="72618"/>
                  </a:lnTo>
                  <a:lnTo>
                    <a:pt x="169961" y="105506"/>
                  </a:lnTo>
                  <a:lnTo>
                    <a:pt x="159743" y="133363"/>
                  </a:lnTo>
                  <a:lnTo>
                    <a:pt x="153644" y="149175"/>
                  </a:lnTo>
                  <a:lnTo>
                    <a:pt x="146527" y="169056"/>
                  </a:lnTo>
                  <a:lnTo>
                    <a:pt x="143810" y="172837"/>
                  </a:lnTo>
                  <a:lnTo>
                    <a:pt x="135988" y="179216"/>
                  </a:lnTo>
                  <a:lnTo>
                    <a:pt x="122631" y="199289"/>
                  </a:lnTo>
                  <a:lnTo>
                    <a:pt x="114311" y="199434"/>
                  </a:lnTo>
                  <a:lnTo>
                    <a:pt x="118428" y="199444"/>
                  </a:lnTo>
                  <a:lnTo>
                    <a:pt x="119786" y="198387"/>
                  </a:lnTo>
                  <a:lnTo>
                    <a:pt x="122143" y="191247"/>
                  </a:lnTo>
                  <a:lnTo>
                    <a:pt x="154015" y="189957"/>
                  </a:lnTo>
                  <a:lnTo>
                    <a:pt x="160496" y="192760"/>
                  </a:lnTo>
                  <a:lnTo>
                    <a:pt x="163706" y="194990"/>
                  </a:lnTo>
                  <a:lnTo>
                    <a:pt x="187181" y="201683"/>
                  </a:lnTo>
                  <a:lnTo>
                    <a:pt x="191021" y="204113"/>
                  </a:lnTo>
                  <a:lnTo>
                    <a:pt x="220891" y="240370"/>
                  </a:lnTo>
                  <a:lnTo>
                    <a:pt x="224438" y="249738"/>
                  </a:lnTo>
                  <a:lnTo>
                    <a:pt x="227227" y="288229"/>
                  </a:lnTo>
                  <a:lnTo>
                    <a:pt x="224432" y="294645"/>
                  </a:lnTo>
                  <a:lnTo>
                    <a:pt x="204884" y="316920"/>
                  </a:lnTo>
                  <a:lnTo>
                    <a:pt x="198627" y="320450"/>
                  </a:lnTo>
                  <a:lnTo>
                    <a:pt x="185986" y="322715"/>
                  </a:lnTo>
                  <a:lnTo>
                    <a:pt x="179645" y="320203"/>
                  </a:lnTo>
                  <a:lnTo>
                    <a:pt x="173298" y="316617"/>
                  </a:lnTo>
                  <a:lnTo>
                    <a:pt x="163775" y="313539"/>
                  </a:lnTo>
                  <a:lnTo>
                    <a:pt x="157425" y="309069"/>
                  </a:lnTo>
                  <a:lnTo>
                    <a:pt x="153898" y="300733"/>
                  </a:lnTo>
                  <a:lnTo>
                    <a:pt x="151186" y="255403"/>
                  </a:lnTo>
                  <a:lnTo>
                    <a:pt x="151076" y="24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203"/>
            <p:cNvSpPr/>
            <p:nvPr>
              <p:custDataLst>
                <p:tags r:id="rId160"/>
              </p:custDataLst>
            </p:nvPr>
          </p:nvSpPr>
          <p:spPr>
            <a:xfrm>
              <a:off x="2609850" y="3153167"/>
              <a:ext cx="104208" cy="437759"/>
            </a:xfrm>
            <a:custGeom>
              <a:avLst/>
              <a:gdLst/>
              <a:ahLst/>
              <a:cxnLst/>
              <a:rect l="0" t="0" r="0" b="0"/>
              <a:pathLst>
                <a:path w="104208" h="437759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9515" y="13807"/>
                  </a:lnTo>
                  <a:lnTo>
                    <a:pt x="12343" y="19324"/>
                  </a:lnTo>
                  <a:lnTo>
                    <a:pt x="43677" y="61389"/>
                  </a:lnTo>
                  <a:lnTo>
                    <a:pt x="59820" y="92950"/>
                  </a:lnTo>
                  <a:lnTo>
                    <a:pt x="74169" y="116165"/>
                  </a:lnTo>
                  <a:lnTo>
                    <a:pt x="91808" y="162888"/>
                  </a:lnTo>
                  <a:lnTo>
                    <a:pt x="101900" y="207231"/>
                  </a:lnTo>
                  <a:lnTo>
                    <a:pt x="104207" y="246877"/>
                  </a:lnTo>
                  <a:lnTo>
                    <a:pt x="103605" y="285283"/>
                  </a:lnTo>
                  <a:lnTo>
                    <a:pt x="91503" y="327917"/>
                  </a:lnTo>
                  <a:lnTo>
                    <a:pt x="67918" y="372799"/>
                  </a:lnTo>
                  <a:lnTo>
                    <a:pt x="57160" y="400859"/>
                  </a:lnTo>
                  <a:lnTo>
                    <a:pt x="47982" y="410070"/>
                  </a:lnTo>
                  <a:lnTo>
                    <a:pt x="13789" y="433390"/>
                  </a:lnTo>
                  <a:lnTo>
                    <a:pt x="0" y="43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0" name="SMARTInkShape-Group784"/>
          <p:cNvGrpSpPr/>
          <p:nvPr/>
        </p:nvGrpSpPr>
        <p:grpSpPr>
          <a:xfrm>
            <a:off x="3211259" y="3467100"/>
            <a:ext cx="208217" cy="85726"/>
            <a:chOff x="3211259" y="3467100"/>
            <a:chExt cx="208217" cy="85726"/>
          </a:xfrm>
        </p:grpSpPr>
        <p:sp>
          <p:nvSpPr>
            <p:cNvPr id="698" name="SMARTInkShape-3204"/>
            <p:cNvSpPr/>
            <p:nvPr>
              <p:custDataLst>
                <p:tags r:id="rId156"/>
              </p:custDataLst>
            </p:nvPr>
          </p:nvSpPr>
          <p:spPr>
            <a:xfrm>
              <a:off x="3211259" y="3467100"/>
              <a:ext cx="160592" cy="1"/>
            </a:xfrm>
            <a:custGeom>
              <a:avLst/>
              <a:gdLst/>
              <a:ahLst/>
              <a:cxnLst/>
              <a:rect l="0" t="0" r="0" b="0"/>
              <a:pathLst>
                <a:path w="160592" h="1">
                  <a:moveTo>
                    <a:pt x="17716" y="0"/>
                  </a:moveTo>
                  <a:lnTo>
                    <a:pt x="17716" y="0"/>
                  </a:lnTo>
                  <a:lnTo>
                    <a:pt x="0" y="0"/>
                  </a:lnTo>
                  <a:lnTo>
                    <a:pt x="44186" y="0"/>
                  </a:lnTo>
                  <a:lnTo>
                    <a:pt x="90906" y="0"/>
                  </a:lnTo>
                  <a:lnTo>
                    <a:pt x="138435" y="0"/>
                  </a:lnTo>
                  <a:lnTo>
                    <a:pt x="160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205"/>
            <p:cNvSpPr/>
            <p:nvPr>
              <p:custDataLst>
                <p:tags r:id="rId157"/>
              </p:custDataLst>
            </p:nvPr>
          </p:nvSpPr>
          <p:spPr>
            <a:xfrm>
              <a:off x="3229415" y="3524250"/>
              <a:ext cx="190061" cy="28576"/>
            </a:xfrm>
            <a:custGeom>
              <a:avLst/>
              <a:gdLst/>
              <a:ahLst/>
              <a:cxnLst/>
              <a:rect l="0" t="0" r="0" b="0"/>
              <a:pathLst>
                <a:path w="190061" h="28576">
                  <a:moveTo>
                    <a:pt x="37660" y="0"/>
                  </a:moveTo>
                  <a:lnTo>
                    <a:pt x="37660" y="0"/>
                  </a:lnTo>
                  <a:lnTo>
                    <a:pt x="32603" y="0"/>
                  </a:lnTo>
                  <a:lnTo>
                    <a:pt x="27299" y="2822"/>
                  </a:lnTo>
                  <a:lnTo>
                    <a:pt x="10917" y="17333"/>
                  </a:lnTo>
                  <a:lnTo>
                    <a:pt x="7077" y="18287"/>
                  </a:lnTo>
                  <a:lnTo>
                    <a:pt x="4572" y="18542"/>
                  </a:lnTo>
                  <a:lnTo>
                    <a:pt x="2901" y="19769"/>
                  </a:lnTo>
                  <a:lnTo>
                    <a:pt x="1788" y="21646"/>
                  </a:lnTo>
                  <a:lnTo>
                    <a:pt x="0" y="27206"/>
                  </a:lnTo>
                  <a:lnTo>
                    <a:pt x="912" y="27663"/>
                  </a:lnTo>
                  <a:lnTo>
                    <a:pt x="45631" y="28572"/>
                  </a:lnTo>
                  <a:lnTo>
                    <a:pt x="87309" y="28575"/>
                  </a:lnTo>
                  <a:lnTo>
                    <a:pt x="129355" y="28575"/>
                  </a:lnTo>
                  <a:lnTo>
                    <a:pt x="176003" y="20374"/>
                  </a:lnTo>
                  <a:lnTo>
                    <a:pt x="1900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SMARTInkShape-Group785"/>
          <p:cNvGrpSpPr/>
          <p:nvPr/>
        </p:nvGrpSpPr>
        <p:grpSpPr>
          <a:xfrm>
            <a:off x="3771900" y="3028951"/>
            <a:ext cx="333342" cy="952489"/>
            <a:chOff x="3771900" y="3028951"/>
            <a:chExt cx="333342" cy="952489"/>
          </a:xfrm>
        </p:grpSpPr>
        <p:sp>
          <p:nvSpPr>
            <p:cNvPr id="701" name="SMARTInkShape-3206"/>
            <p:cNvSpPr/>
            <p:nvPr>
              <p:custDataLst>
                <p:tags r:id="rId152"/>
              </p:custDataLst>
            </p:nvPr>
          </p:nvSpPr>
          <p:spPr>
            <a:xfrm>
              <a:off x="3943350" y="3239863"/>
              <a:ext cx="114184" cy="473005"/>
            </a:xfrm>
            <a:custGeom>
              <a:avLst/>
              <a:gdLst/>
              <a:ahLst/>
              <a:cxnLst/>
              <a:rect l="0" t="0" r="0" b="0"/>
              <a:pathLst>
                <a:path w="114184" h="473005">
                  <a:moveTo>
                    <a:pt x="104775" y="55787"/>
                  </a:moveTo>
                  <a:lnTo>
                    <a:pt x="104775" y="55787"/>
                  </a:lnTo>
                  <a:lnTo>
                    <a:pt x="104775" y="42530"/>
                  </a:lnTo>
                  <a:lnTo>
                    <a:pt x="105833" y="40599"/>
                  </a:lnTo>
                  <a:lnTo>
                    <a:pt x="107597" y="39312"/>
                  </a:lnTo>
                  <a:lnTo>
                    <a:pt x="109832" y="38454"/>
                  </a:lnTo>
                  <a:lnTo>
                    <a:pt x="111321" y="36823"/>
                  </a:lnTo>
                  <a:lnTo>
                    <a:pt x="112976" y="32189"/>
                  </a:lnTo>
                  <a:lnTo>
                    <a:pt x="114183" y="19448"/>
                  </a:lnTo>
                  <a:lnTo>
                    <a:pt x="106089" y="9641"/>
                  </a:lnTo>
                  <a:lnTo>
                    <a:pt x="102537" y="8819"/>
                  </a:lnTo>
                  <a:lnTo>
                    <a:pt x="100107" y="8600"/>
                  </a:lnTo>
                  <a:lnTo>
                    <a:pt x="98489" y="7396"/>
                  </a:lnTo>
                  <a:lnTo>
                    <a:pt x="96689" y="3236"/>
                  </a:lnTo>
                  <a:lnTo>
                    <a:pt x="95151" y="1703"/>
                  </a:lnTo>
                  <a:lnTo>
                    <a:pt x="90620" y="0"/>
                  </a:lnTo>
                  <a:lnTo>
                    <a:pt x="87930" y="604"/>
                  </a:lnTo>
                  <a:lnTo>
                    <a:pt x="76008" y="6356"/>
                  </a:lnTo>
                  <a:lnTo>
                    <a:pt x="72897" y="6958"/>
                  </a:lnTo>
                  <a:lnTo>
                    <a:pt x="63462" y="12862"/>
                  </a:lnTo>
                  <a:lnTo>
                    <a:pt x="59955" y="18365"/>
                  </a:lnTo>
                  <a:lnTo>
                    <a:pt x="59020" y="21314"/>
                  </a:lnTo>
                  <a:lnTo>
                    <a:pt x="52337" y="27413"/>
                  </a:lnTo>
                  <a:lnTo>
                    <a:pt x="43369" y="34710"/>
                  </a:lnTo>
                  <a:lnTo>
                    <a:pt x="35856" y="45008"/>
                  </a:lnTo>
                  <a:lnTo>
                    <a:pt x="31811" y="56641"/>
                  </a:lnTo>
                  <a:lnTo>
                    <a:pt x="30733" y="62706"/>
                  </a:lnTo>
                  <a:lnTo>
                    <a:pt x="27896" y="67808"/>
                  </a:lnTo>
                  <a:lnTo>
                    <a:pt x="19101" y="76299"/>
                  </a:lnTo>
                  <a:lnTo>
                    <a:pt x="13781" y="89245"/>
                  </a:lnTo>
                  <a:lnTo>
                    <a:pt x="7076" y="134402"/>
                  </a:lnTo>
                  <a:lnTo>
                    <a:pt x="932" y="173384"/>
                  </a:lnTo>
                  <a:lnTo>
                    <a:pt x="1334" y="198581"/>
                  </a:lnTo>
                  <a:lnTo>
                    <a:pt x="8667" y="246197"/>
                  </a:lnTo>
                  <a:lnTo>
                    <a:pt x="15995" y="293822"/>
                  </a:lnTo>
                  <a:lnTo>
                    <a:pt x="23704" y="328407"/>
                  </a:lnTo>
                  <a:lnTo>
                    <a:pt x="35473" y="360530"/>
                  </a:lnTo>
                  <a:lnTo>
                    <a:pt x="43002" y="405034"/>
                  </a:lnTo>
                  <a:lnTo>
                    <a:pt x="43485" y="410326"/>
                  </a:lnTo>
                  <a:lnTo>
                    <a:pt x="37095" y="452629"/>
                  </a:lnTo>
                  <a:lnTo>
                    <a:pt x="27749" y="465355"/>
                  </a:lnTo>
                  <a:lnTo>
                    <a:pt x="20768" y="473004"/>
                  </a:lnTo>
                  <a:lnTo>
                    <a:pt x="19137" y="472574"/>
                  </a:lnTo>
                  <a:lnTo>
                    <a:pt x="9962" y="465705"/>
                  </a:lnTo>
                  <a:lnTo>
                    <a:pt x="4598" y="465464"/>
                  </a:lnTo>
                  <a:lnTo>
                    <a:pt x="3065" y="464372"/>
                  </a:lnTo>
                  <a:lnTo>
                    <a:pt x="2044" y="462585"/>
                  </a:lnTo>
                  <a:lnTo>
                    <a:pt x="0" y="455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207"/>
            <p:cNvSpPr/>
            <p:nvPr>
              <p:custDataLst>
                <p:tags r:id="rId153"/>
              </p:custDataLst>
            </p:nvPr>
          </p:nvSpPr>
          <p:spPr>
            <a:xfrm>
              <a:off x="3771900" y="3914785"/>
              <a:ext cx="133351" cy="9516"/>
            </a:xfrm>
            <a:custGeom>
              <a:avLst/>
              <a:gdLst/>
              <a:ahLst/>
              <a:cxnLst/>
              <a:rect l="0" t="0" r="0" b="0"/>
              <a:pathLst>
                <a:path w="133351" h="9516">
                  <a:moveTo>
                    <a:pt x="0" y="9515"/>
                  </a:moveTo>
                  <a:lnTo>
                    <a:pt x="0" y="9515"/>
                  </a:lnTo>
                  <a:lnTo>
                    <a:pt x="22748" y="9515"/>
                  </a:lnTo>
                  <a:lnTo>
                    <a:pt x="28808" y="6693"/>
                  </a:lnTo>
                  <a:lnTo>
                    <a:pt x="36264" y="1314"/>
                  </a:lnTo>
                  <a:lnTo>
                    <a:pt x="46400" y="252"/>
                  </a:lnTo>
                  <a:lnTo>
                    <a:pt x="79017" y="0"/>
                  </a:lnTo>
                  <a:lnTo>
                    <a:pt x="125870" y="9254"/>
                  </a:lnTo>
                  <a:lnTo>
                    <a:pt x="13335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208"/>
            <p:cNvSpPr/>
            <p:nvPr>
              <p:custDataLst>
                <p:tags r:id="rId154"/>
              </p:custDataLst>
            </p:nvPr>
          </p:nvSpPr>
          <p:spPr>
            <a:xfrm>
              <a:off x="3981461" y="3886200"/>
              <a:ext cx="123781" cy="95240"/>
            </a:xfrm>
            <a:custGeom>
              <a:avLst/>
              <a:gdLst/>
              <a:ahLst/>
              <a:cxnLst/>
              <a:rect l="0" t="0" r="0" b="0"/>
              <a:pathLst>
                <a:path w="123781" h="95240">
                  <a:moveTo>
                    <a:pt x="95239" y="0"/>
                  </a:moveTo>
                  <a:lnTo>
                    <a:pt x="95239" y="0"/>
                  </a:lnTo>
                  <a:lnTo>
                    <a:pt x="86107" y="9132"/>
                  </a:lnTo>
                  <a:lnTo>
                    <a:pt x="85831" y="14465"/>
                  </a:lnTo>
                  <a:lnTo>
                    <a:pt x="84733" y="15994"/>
                  </a:lnTo>
                  <a:lnTo>
                    <a:pt x="82944" y="17013"/>
                  </a:lnTo>
                  <a:lnTo>
                    <a:pt x="77523" y="18648"/>
                  </a:lnTo>
                  <a:lnTo>
                    <a:pt x="71528" y="23987"/>
                  </a:lnTo>
                  <a:lnTo>
                    <a:pt x="68825" y="29358"/>
                  </a:lnTo>
                  <a:lnTo>
                    <a:pt x="65690" y="45363"/>
                  </a:lnTo>
                  <a:lnTo>
                    <a:pt x="52478" y="61684"/>
                  </a:lnTo>
                  <a:lnTo>
                    <a:pt x="46954" y="64457"/>
                  </a:lnTo>
                  <a:lnTo>
                    <a:pt x="43999" y="65196"/>
                  </a:lnTo>
                  <a:lnTo>
                    <a:pt x="42029" y="66747"/>
                  </a:lnTo>
                  <a:lnTo>
                    <a:pt x="39840" y="71294"/>
                  </a:lnTo>
                  <a:lnTo>
                    <a:pt x="38198" y="72929"/>
                  </a:lnTo>
                  <a:lnTo>
                    <a:pt x="33551" y="74746"/>
                  </a:lnTo>
                  <a:lnTo>
                    <a:pt x="10993" y="76189"/>
                  </a:lnTo>
                  <a:lnTo>
                    <a:pt x="1443" y="67998"/>
                  </a:lnTo>
                  <a:lnTo>
                    <a:pt x="635" y="64441"/>
                  </a:lnTo>
                  <a:lnTo>
                    <a:pt x="0" y="43087"/>
                  </a:lnTo>
                  <a:lnTo>
                    <a:pt x="2816" y="37494"/>
                  </a:lnTo>
                  <a:lnTo>
                    <a:pt x="9122" y="29097"/>
                  </a:lnTo>
                  <a:lnTo>
                    <a:pt x="36338" y="28577"/>
                  </a:lnTo>
                  <a:lnTo>
                    <a:pt x="45347" y="35121"/>
                  </a:lnTo>
                  <a:lnTo>
                    <a:pt x="51193" y="36776"/>
                  </a:lnTo>
                  <a:lnTo>
                    <a:pt x="53175" y="38276"/>
                  </a:lnTo>
                  <a:lnTo>
                    <a:pt x="63337" y="54269"/>
                  </a:lnTo>
                  <a:lnTo>
                    <a:pt x="65185" y="60456"/>
                  </a:lnTo>
                  <a:lnTo>
                    <a:pt x="66736" y="62529"/>
                  </a:lnTo>
                  <a:lnTo>
                    <a:pt x="68829" y="63911"/>
                  </a:lnTo>
                  <a:lnTo>
                    <a:pt x="71283" y="64833"/>
                  </a:lnTo>
                  <a:lnTo>
                    <a:pt x="72918" y="66505"/>
                  </a:lnTo>
                  <a:lnTo>
                    <a:pt x="84263" y="83961"/>
                  </a:lnTo>
                  <a:lnTo>
                    <a:pt x="94809" y="94812"/>
                  </a:lnTo>
                  <a:lnTo>
                    <a:pt x="109417" y="95239"/>
                  </a:lnTo>
                  <a:lnTo>
                    <a:pt x="111041" y="94185"/>
                  </a:lnTo>
                  <a:lnTo>
                    <a:pt x="112124" y="92423"/>
                  </a:lnTo>
                  <a:lnTo>
                    <a:pt x="114004" y="85549"/>
                  </a:lnTo>
                  <a:lnTo>
                    <a:pt x="114162" y="81061"/>
                  </a:lnTo>
                  <a:lnTo>
                    <a:pt x="117055" y="75538"/>
                  </a:lnTo>
                  <a:lnTo>
                    <a:pt x="120810" y="69556"/>
                  </a:lnTo>
                  <a:lnTo>
                    <a:pt x="123418" y="58992"/>
                  </a:lnTo>
                  <a:lnTo>
                    <a:pt x="123780" y="44055"/>
                  </a:lnTo>
                  <a:lnTo>
                    <a:pt x="120977" y="37924"/>
                  </a:lnTo>
                  <a:lnTo>
                    <a:pt x="117261" y="31672"/>
                  </a:lnTo>
                  <a:lnTo>
                    <a:pt x="114680" y="20922"/>
                  </a:lnTo>
                  <a:lnTo>
                    <a:pt x="109349" y="14548"/>
                  </a:lnTo>
                  <a:lnTo>
                    <a:pt x="103980" y="11757"/>
                  </a:lnTo>
                  <a:lnTo>
                    <a:pt x="90694" y="9656"/>
                  </a:lnTo>
                  <a:lnTo>
                    <a:pt x="7618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3209"/>
            <p:cNvSpPr/>
            <p:nvPr>
              <p:custDataLst>
                <p:tags r:id="rId155"/>
              </p:custDataLst>
            </p:nvPr>
          </p:nvSpPr>
          <p:spPr>
            <a:xfrm>
              <a:off x="3905378" y="3028951"/>
              <a:ext cx="142748" cy="161925"/>
            </a:xfrm>
            <a:custGeom>
              <a:avLst/>
              <a:gdLst/>
              <a:ahLst/>
              <a:cxnLst/>
              <a:rect l="0" t="0" r="0" b="0"/>
              <a:pathLst>
                <a:path w="142748" h="161925">
                  <a:moveTo>
                    <a:pt x="95122" y="9524"/>
                  </a:moveTo>
                  <a:lnTo>
                    <a:pt x="95122" y="9524"/>
                  </a:lnTo>
                  <a:lnTo>
                    <a:pt x="95122" y="0"/>
                  </a:lnTo>
                  <a:lnTo>
                    <a:pt x="95122" y="31798"/>
                  </a:lnTo>
                  <a:lnTo>
                    <a:pt x="92300" y="38121"/>
                  </a:lnTo>
                  <a:lnTo>
                    <a:pt x="88576" y="44459"/>
                  </a:lnTo>
                  <a:lnTo>
                    <a:pt x="78254" y="70046"/>
                  </a:lnTo>
                  <a:lnTo>
                    <a:pt x="70486" y="81667"/>
                  </a:lnTo>
                  <a:lnTo>
                    <a:pt x="68298" y="88507"/>
                  </a:lnTo>
                  <a:lnTo>
                    <a:pt x="61681" y="95075"/>
                  </a:lnTo>
                  <a:lnTo>
                    <a:pt x="53801" y="101521"/>
                  </a:lnTo>
                  <a:lnTo>
                    <a:pt x="48306" y="110043"/>
                  </a:lnTo>
                  <a:lnTo>
                    <a:pt x="28309" y="121589"/>
                  </a:lnTo>
                  <a:lnTo>
                    <a:pt x="20776" y="123382"/>
                  </a:lnTo>
                  <a:lnTo>
                    <a:pt x="14415" y="118637"/>
                  </a:lnTo>
                  <a:lnTo>
                    <a:pt x="11627" y="113405"/>
                  </a:lnTo>
                  <a:lnTo>
                    <a:pt x="10884" y="110528"/>
                  </a:lnTo>
                  <a:lnTo>
                    <a:pt x="9330" y="108610"/>
                  </a:lnTo>
                  <a:lnTo>
                    <a:pt x="4781" y="106479"/>
                  </a:lnTo>
                  <a:lnTo>
                    <a:pt x="3145" y="104852"/>
                  </a:lnTo>
                  <a:lnTo>
                    <a:pt x="1327" y="100222"/>
                  </a:lnTo>
                  <a:lnTo>
                    <a:pt x="0" y="82428"/>
                  </a:lnTo>
                  <a:lnTo>
                    <a:pt x="2751" y="76145"/>
                  </a:lnTo>
                  <a:lnTo>
                    <a:pt x="14065" y="62172"/>
                  </a:lnTo>
                  <a:lnTo>
                    <a:pt x="19585" y="59381"/>
                  </a:lnTo>
                  <a:lnTo>
                    <a:pt x="31753" y="57590"/>
                  </a:lnTo>
                  <a:lnTo>
                    <a:pt x="62497" y="66876"/>
                  </a:lnTo>
                  <a:lnTo>
                    <a:pt x="73696" y="72966"/>
                  </a:lnTo>
                  <a:lnTo>
                    <a:pt x="88892" y="76300"/>
                  </a:lnTo>
                  <a:lnTo>
                    <a:pt x="100567" y="83519"/>
                  </a:lnTo>
                  <a:lnTo>
                    <a:pt x="126837" y="107987"/>
                  </a:lnTo>
                  <a:lnTo>
                    <a:pt x="130384" y="114316"/>
                  </a:lnTo>
                  <a:lnTo>
                    <a:pt x="132381" y="126651"/>
                  </a:lnTo>
                  <a:lnTo>
                    <a:pt x="133056" y="144726"/>
                  </a:lnTo>
                  <a:lnTo>
                    <a:pt x="134170" y="147284"/>
                  </a:lnTo>
                  <a:lnTo>
                    <a:pt x="135970" y="148989"/>
                  </a:lnTo>
                  <a:lnTo>
                    <a:pt x="138229" y="150125"/>
                  </a:lnTo>
                  <a:lnTo>
                    <a:pt x="139735" y="151942"/>
                  </a:lnTo>
                  <a:lnTo>
                    <a:pt x="142747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SMARTInkShape-Group786"/>
          <p:cNvGrpSpPr/>
          <p:nvPr/>
        </p:nvGrpSpPr>
        <p:grpSpPr>
          <a:xfrm>
            <a:off x="4372011" y="3133725"/>
            <a:ext cx="695290" cy="676148"/>
            <a:chOff x="4372011" y="3133725"/>
            <a:chExt cx="695290" cy="676148"/>
          </a:xfrm>
        </p:grpSpPr>
        <p:sp>
          <p:nvSpPr>
            <p:cNvPr id="706" name="SMARTInkShape-3210"/>
            <p:cNvSpPr/>
            <p:nvPr>
              <p:custDataLst>
                <p:tags r:id="rId144"/>
              </p:custDataLst>
            </p:nvPr>
          </p:nvSpPr>
          <p:spPr>
            <a:xfrm>
              <a:off x="4781700" y="3648075"/>
              <a:ext cx="180826" cy="38101"/>
            </a:xfrm>
            <a:custGeom>
              <a:avLst/>
              <a:gdLst/>
              <a:ahLst/>
              <a:cxnLst/>
              <a:rect l="0" t="0" r="0" b="0"/>
              <a:pathLst>
                <a:path w="180826" h="38101">
                  <a:moveTo>
                    <a:pt x="18900" y="38100"/>
                  </a:moveTo>
                  <a:lnTo>
                    <a:pt x="18900" y="38100"/>
                  </a:lnTo>
                  <a:lnTo>
                    <a:pt x="13843" y="33043"/>
                  </a:lnTo>
                  <a:lnTo>
                    <a:pt x="8539" y="30561"/>
                  </a:lnTo>
                  <a:lnTo>
                    <a:pt x="1567" y="28968"/>
                  </a:lnTo>
                  <a:lnTo>
                    <a:pt x="994" y="27779"/>
                  </a:lnTo>
                  <a:lnTo>
                    <a:pt x="0" y="20408"/>
                  </a:lnTo>
                  <a:lnTo>
                    <a:pt x="14030" y="18260"/>
                  </a:lnTo>
                  <a:lnTo>
                    <a:pt x="28090" y="11564"/>
                  </a:lnTo>
                  <a:lnTo>
                    <a:pt x="70058" y="9604"/>
                  </a:lnTo>
                  <a:lnTo>
                    <a:pt x="115436" y="8474"/>
                  </a:lnTo>
                  <a:lnTo>
                    <a:pt x="161944" y="1325"/>
                  </a:lnTo>
                  <a:lnTo>
                    <a:pt x="180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211"/>
            <p:cNvSpPr/>
            <p:nvPr>
              <p:custDataLst>
                <p:tags r:id="rId145"/>
              </p:custDataLst>
            </p:nvPr>
          </p:nvSpPr>
          <p:spPr>
            <a:xfrm>
              <a:off x="4629150" y="3133725"/>
              <a:ext cx="19051" cy="276226"/>
            </a:xfrm>
            <a:custGeom>
              <a:avLst/>
              <a:gdLst/>
              <a:ahLst/>
              <a:cxnLst/>
              <a:rect l="0" t="0" r="0" b="0"/>
              <a:pathLst>
                <a:path w="19051" h="2762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6"/>
                  </a:lnTo>
                  <a:lnTo>
                    <a:pt x="8936" y="28648"/>
                  </a:lnTo>
                  <a:lnTo>
                    <a:pt x="10506" y="52064"/>
                  </a:lnTo>
                  <a:lnTo>
                    <a:pt x="17716" y="87773"/>
                  </a:lnTo>
                  <a:lnTo>
                    <a:pt x="18933" y="134854"/>
                  </a:lnTo>
                  <a:lnTo>
                    <a:pt x="19034" y="178351"/>
                  </a:lnTo>
                  <a:lnTo>
                    <a:pt x="19050" y="225272"/>
                  </a:lnTo>
                  <a:lnTo>
                    <a:pt x="19050" y="271618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212"/>
            <p:cNvSpPr/>
            <p:nvPr>
              <p:custDataLst>
                <p:tags r:id="rId146"/>
              </p:custDataLst>
            </p:nvPr>
          </p:nvSpPr>
          <p:spPr>
            <a:xfrm>
              <a:off x="4450042" y="3419475"/>
              <a:ext cx="617259" cy="42622"/>
            </a:xfrm>
            <a:custGeom>
              <a:avLst/>
              <a:gdLst/>
              <a:ahLst/>
              <a:cxnLst/>
              <a:rect l="0" t="0" r="0" b="0"/>
              <a:pathLst>
                <a:path w="617259" h="42622">
                  <a:moveTo>
                    <a:pt x="36233" y="9525"/>
                  </a:moveTo>
                  <a:lnTo>
                    <a:pt x="36233" y="9525"/>
                  </a:lnTo>
                  <a:lnTo>
                    <a:pt x="31176" y="14582"/>
                  </a:lnTo>
                  <a:lnTo>
                    <a:pt x="25872" y="17064"/>
                  </a:lnTo>
                  <a:lnTo>
                    <a:pt x="22976" y="17726"/>
                  </a:lnTo>
                  <a:lnTo>
                    <a:pt x="7585" y="26415"/>
                  </a:lnTo>
                  <a:lnTo>
                    <a:pt x="4435" y="27135"/>
                  </a:lnTo>
                  <a:lnTo>
                    <a:pt x="2334" y="28673"/>
                  </a:lnTo>
                  <a:lnTo>
                    <a:pt x="933" y="30757"/>
                  </a:lnTo>
                  <a:lnTo>
                    <a:pt x="0" y="33205"/>
                  </a:lnTo>
                  <a:lnTo>
                    <a:pt x="436" y="35895"/>
                  </a:lnTo>
                  <a:lnTo>
                    <a:pt x="3742" y="41706"/>
                  </a:lnTo>
                  <a:lnTo>
                    <a:pt x="6106" y="42621"/>
                  </a:lnTo>
                  <a:lnTo>
                    <a:pt x="8740" y="42172"/>
                  </a:lnTo>
                  <a:lnTo>
                    <a:pt x="14489" y="39910"/>
                  </a:lnTo>
                  <a:lnTo>
                    <a:pt x="56984" y="38206"/>
                  </a:lnTo>
                  <a:lnTo>
                    <a:pt x="84362" y="35309"/>
                  </a:lnTo>
                  <a:lnTo>
                    <a:pt x="118227" y="30571"/>
                  </a:lnTo>
                  <a:lnTo>
                    <a:pt x="158953" y="29166"/>
                  </a:lnTo>
                  <a:lnTo>
                    <a:pt x="203475" y="25928"/>
                  </a:lnTo>
                  <a:lnTo>
                    <a:pt x="237562" y="22107"/>
                  </a:lnTo>
                  <a:lnTo>
                    <a:pt x="270352" y="20408"/>
                  </a:lnTo>
                  <a:lnTo>
                    <a:pt x="305386" y="16832"/>
                  </a:lnTo>
                  <a:lnTo>
                    <a:pt x="342123" y="12772"/>
                  </a:lnTo>
                  <a:lnTo>
                    <a:pt x="379618" y="10969"/>
                  </a:lnTo>
                  <a:lnTo>
                    <a:pt x="414627" y="10166"/>
                  </a:lnTo>
                  <a:lnTo>
                    <a:pt x="447825" y="9810"/>
                  </a:lnTo>
                  <a:lnTo>
                    <a:pt x="480217" y="9652"/>
                  </a:lnTo>
                  <a:lnTo>
                    <a:pt x="512254" y="9581"/>
                  </a:lnTo>
                  <a:lnTo>
                    <a:pt x="557217" y="6719"/>
                  </a:lnTo>
                  <a:lnTo>
                    <a:pt x="600225" y="1327"/>
                  </a:lnTo>
                  <a:lnTo>
                    <a:pt x="617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213"/>
            <p:cNvSpPr/>
            <p:nvPr>
              <p:custDataLst>
                <p:tags r:id="rId147"/>
              </p:custDataLst>
            </p:nvPr>
          </p:nvSpPr>
          <p:spPr>
            <a:xfrm>
              <a:off x="4372011" y="3657600"/>
              <a:ext cx="161890" cy="103287"/>
            </a:xfrm>
            <a:custGeom>
              <a:avLst/>
              <a:gdLst/>
              <a:ahLst/>
              <a:cxnLst/>
              <a:rect l="0" t="0" r="0" b="0"/>
              <a:pathLst>
                <a:path w="161890" h="103287">
                  <a:moveTo>
                    <a:pt x="47589" y="0"/>
                  </a:moveTo>
                  <a:lnTo>
                    <a:pt x="47589" y="0"/>
                  </a:lnTo>
                  <a:lnTo>
                    <a:pt x="47589" y="31881"/>
                  </a:lnTo>
                  <a:lnTo>
                    <a:pt x="44767" y="38158"/>
                  </a:lnTo>
                  <a:lnTo>
                    <a:pt x="41043" y="44476"/>
                  </a:lnTo>
                  <a:lnTo>
                    <a:pt x="38653" y="57155"/>
                  </a:lnTo>
                  <a:lnTo>
                    <a:pt x="38456" y="60328"/>
                  </a:lnTo>
                  <a:lnTo>
                    <a:pt x="35416" y="66677"/>
                  </a:lnTo>
                  <a:lnTo>
                    <a:pt x="31596" y="73026"/>
                  </a:lnTo>
                  <a:lnTo>
                    <a:pt x="28387" y="82550"/>
                  </a:lnTo>
                  <a:lnTo>
                    <a:pt x="20457" y="93368"/>
                  </a:lnTo>
                  <a:lnTo>
                    <a:pt x="19441" y="99749"/>
                  </a:lnTo>
                  <a:lnTo>
                    <a:pt x="18240" y="101424"/>
                  </a:lnTo>
                  <a:lnTo>
                    <a:pt x="16382" y="102541"/>
                  </a:lnTo>
                  <a:lnTo>
                    <a:pt x="14084" y="103286"/>
                  </a:lnTo>
                  <a:lnTo>
                    <a:pt x="12552" y="102724"/>
                  </a:lnTo>
                  <a:lnTo>
                    <a:pt x="11531" y="101291"/>
                  </a:lnTo>
                  <a:lnTo>
                    <a:pt x="9892" y="96443"/>
                  </a:lnTo>
                  <a:lnTo>
                    <a:pt x="1324" y="87154"/>
                  </a:lnTo>
                  <a:lnTo>
                    <a:pt x="367" y="81092"/>
                  </a:lnTo>
                  <a:lnTo>
                    <a:pt x="0" y="63372"/>
                  </a:lnTo>
                  <a:lnTo>
                    <a:pt x="2802" y="57093"/>
                  </a:lnTo>
                  <a:lnTo>
                    <a:pt x="6517" y="50775"/>
                  </a:lnTo>
                  <a:lnTo>
                    <a:pt x="8902" y="38095"/>
                  </a:lnTo>
                  <a:lnTo>
                    <a:pt x="9098" y="34922"/>
                  </a:lnTo>
                  <a:lnTo>
                    <a:pt x="10286" y="32806"/>
                  </a:lnTo>
                  <a:lnTo>
                    <a:pt x="12137" y="31396"/>
                  </a:lnTo>
                  <a:lnTo>
                    <a:pt x="17016" y="28770"/>
                  </a:lnTo>
                  <a:lnTo>
                    <a:pt x="25713" y="22401"/>
                  </a:lnTo>
                  <a:lnTo>
                    <a:pt x="34992" y="18985"/>
                  </a:lnTo>
                  <a:lnTo>
                    <a:pt x="45503" y="12798"/>
                  </a:lnTo>
                  <a:lnTo>
                    <a:pt x="93054" y="9582"/>
                  </a:lnTo>
                  <a:lnTo>
                    <a:pt x="135718" y="10586"/>
                  </a:lnTo>
                  <a:lnTo>
                    <a:pt x="1618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214"/>
            <p:cNvSpPr/>
            <p:nvPr>
              <p:custDataLst>
                <p:tags r:id="rId148"/>
              </p:custDataLst>
            </p:nvPr>
          </p:nvSpPr>
          <p:spPr>
            <a:xfrm>
              <a:off x="4591050" y="3562350"/>
              <a:ext cx="333376" cy="247523"/>
            </a:xfrm>
            <a:custGeom>
              <a:avLst/>
              <a:gdLst/>
              <a:ahLst/>
              <a:cxnLst/>
              <a:rect l="0" t="0" r="0" b="0"/>
              <a:pathLst>
                <a:path w="333376" h="247523">
                  <a:moveTo>
                    <a:pt x="0" y="200025"/>
                  </a:moveTo>
                  <a:lnTo>
                    <a:pt x="0" y="200025"/>
                  </a:lnTo>
                  <a:lnTo>
                    <a:pt x="0" y="236674"/>
                  </a:lnTo>
                  <a:lnTo>
                    <a:pt x="8201" y="246199"/>
                  </a:lnTo>
                  <a:lnTo>
                    <a:pt x="17610" y="247522"/>
                  </a:lnTo>
                  <a:lnTo>
                    <a:pt x="27124" y="239438"/>
                  </a:lnTo>
                  <a:lnTo>
                    <a:pt x="27930" y="235886"/>
                  </a:lnTo>
                  <a:lnTo>
                    <a:pt x="28572" y="191782"/>
                  </a:lnTo>
                  <a:lnTo>
                    <a:pt x="28575" y="145608"/>
                  </a:lnTo>
                  <a:lnTo>
                    <a:pt x="18874" y="102633"/>
                  </a:lnTo>
                  <a:lnTo>
                    <a:pt x="11707" y="90146"/>
                  </a:lnTo>
                  <a:lnTo>
                    <a:pt x="3939" y="79744"/>
                  </a:lnTo>
                  <a:lnTo>
                    <a:pt x="1167" y="69959"/>
                  </a:lnTo>
                  <a:lnTo>
                    <a:pt x="45" y="44454"/>
                  </a:lnTo>
                  <a:lnTo>
                    <a:pt x="1089" y="42336"/>
                  </a:lnTo>
                  <a:lnTo>
                    <a:pt x="2842" y="40924"/>
                  </a:lnTo>
                  <a:lnTo>
                    <a:pt x="7613" y="38296"/>
                  </a:lnTo>
                  <a:lnTo>
                    <a:pt x="22391" y="25008"/>
                  </a:lnTo>
                  <a:lnTo>
                    <a:pt x="31471" y="21698"/>
                  </a:lnTo>
                  <a:lnTo>
                    <a:pt x="48483" y="17013"/>
                  </a:lnTo>
                  <a:lnTo>
                    <a:pt x="66929" y="11743"/>
                  </a:lnTo>
                  <a:lnTo>
                    <a:pt x="106063" y="3271"/>
                  </a:lnTo>
                  <a:lnTo>
                    <a:pt x="152569" y="431"/>
                  </a:lnTo>
                  <a:lnTo>
                    <a:pt x="197079" y="85"/>
                  </a:lnTo>
                  <a:lnTo>
                    <a:pt x="237543" y="17"/>
                  </a:lnTo>
                  <a:lnTo>
                    <a:pt x="284863" y="2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215"/>
            <p:cNvSpPr/>
            <p:nvPr>
              <p:custDataLst>
                <p:tags r:id="rId149"/>
              </p:custDataLst>
            </p:nvPr>
          </p:nvSpPr>
          <p:spPr>
            <a:xfrm>
              <a:off x="4686339" y="3649457"/>
              <a:ext cx="95212" cy="122327"/>
            </a:xfrm>
            <a:custGeom>
              <a:avLst/>
              <a:gdLst/>
              <a:ahLst/>
              <a:cxnLst/>
              <a:rect l="0" t="0" r="0" b="0"/>
              <a:pathLst>
                <a:path w="95212" h="122327">
                  <a:moveTo>
                    <a:pt x="19011" y="17668"/>
                  </a:moveTo>
                  <a:lnTo>
                    <a:pt x="19011" y="17668"/>
                  </a:lnTo>
                  <a:lnTo>
                    <a:pt x="13954" y="17668"/>
                  </a:lnTo>
                  <a:lnTo>
                    <a:pt x="12465" y="16610"/>
                  </a:lnTo>
                  <a:lnTo>
                    <a:pt x="11472" y="14846"/>
                  </a:lnTo>
                  <a:lnTo>
                    <a:pt x="9878" y="9467"/>
                  </a:lnTo>
                  <a:lnTo>
                    <a:pt x="14659" y="3479"/>
                  </a:lnTo>
                  <a:lnTo>
                    <a:pt x="16110" y="3975"/>
                  </a:lnTo>
                  <a:lnTo>
                    <a:pt x="18151" y="11612"/>
                  </a:lnTo>
                  <a:lnTo>
                    <a:pt x="18439" y="11514"/>
                  </a:lnTo>
                  <a:lnTo>
                    <a:pt x="18628" y="10391"/>
                  </a:lnTo>
                  <a:lnTo>
                    <a:pt x="19814" y="9641"/>
                  </a:lnTo>
                  <a:lnTo>
                    <a:pt x="26540" y="7529"/>
                  </a:lnTo>
                  <a:lnTo>
                    <a:pt x="36334" y="0"/>
                  </a:lnTo>
                  <a:lnTo>
                    <a:pt x="37968" y="598"/>
                  </a:lnTo>
                  <a:lnTo>
                    <a:pt x="45324" y="5437"/>
                  </a:lnTo>
                  <a:lnTo>
                    <a:pt x="54207" y="8399"/>
                  </a:lnTo>
                  <a:lnTo>
                    <a:pt x="64790" y="16238"/>
                  </a:lnTo>
                  <a:lnTo>
                    <a:pt x="65816" y="19855"/>
                  </a:lnTo>
                  <a:lnTo>
                    <a:pt x="66588" y="31820"/>
                  </a:lnTo>
                  <a:lnTo>
                    <a:pt x="63792" y="37363"/>
                  </a:lnTo>
                  <a:lnTo>
                    <a:pt x="51445" y="52678"/>
                  </a:lnTo>
                  <a:lnTo>
                    <a:pt x="45526" y="65310"/>
                  </a:lnTo>
                  <a:lnTo>
                    <a:pt x="25240" y="87519"/>
                  </a:lnTo>
                  <a:lnTo>
                    <a:pt x="18957" y="91046"/>
                  </a:lnTo>
                  <a:lnTo>
                    <a:pt x="15800" y="91987"/>
                  </a:lnTo>
                  <a:lnTo>
                    <a:pt x="13695" y="93672"/>
                  </a:lnTo>
                  <a:lnTo>
                    <a:pt x="9675" y="100042"/>
                  </a:lnTo>
                  <a:lnTo>
                    <a:pt x="4984" y="101904"/>
                  </a:lnTo>
                  <a:lnTo>
                    <a:pt x="3310" y="103458"/>
                  </a:lnTo>
                  <a:lnTo>
                    <a:pt x="0" y="112790"/>
                  </a:lnTo>
                  <a:lnTo>
                    <a:pt x="5029" y="117937"/>
                  </a:lnTo>
                  <a:lnTo>
                    <a:pt x="10327" y="120440"/>
                  </a:lnTo>
                  <a:lnTo>
                    <a:pt x="23559" y="122326"/>
                  </a:lnTo>
                  <a:lnTo>
                    <a:pt x="37174" y="117352"/>
                  </a:lnTo>
                  <a:lnTo>
                    <a:pt x="54192" y="107248"/>
                  </a:lnTo>
                  <a:lnTo>
                    <a:pt x="81558" y="102673"/>
                  </a:lnTo>
                  <a:lnTo>
                    <a:pt x="95211" y="9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3216"/>
            <p:cNvSpPr/>
            <p:nvPr>
              <p:custDataLst>
                <p:tags r:id="rId150"/>
              </p:custDataLst>
            </p:nvPr>
          </p:nvSpPr>
          <p:spPr>
            <a:xfrm>
              <a:off x="4829303" y="3687499"/>
              <a:ext cx="37973" cy="93927"/>
            </a:xfrm>
            <a:custGeom>
              <a:avLst/>
              <a:gdLst/>
              <a:ahLst/>
              <a:cxnLst/>
              <a:rect l="0" t="0" r="0" b="0"/>
              <a:pathLst>
                <a:path w="37973" h="93927">
                  <a:moveTo>
                    <a:pt x="37972" y="8201"/>
                  </a:moveTo>
                  <a:lnTo>
                    <a:pt x="37972" y="8201"/>
                  </a:lnTo>
                  <a:lnTo>
                    <a:pt x="37972" y="0"/>
                  </a:lnTo>
                  <a:lnTo>
                    <a:pt x="37972" y="4125"/>
                  </a:lnTo>
                  <a:lnTo>
                    <a:pt x="36914" y="5483"/>
                  </a:lnTo>
                  <a:lnTo>
                    <a:pt x="29771" y="7843"/>
                  </a:lnTo>
                  <a:lnTo>
                    <a:pt x="29036" y="10864"/>
                  </a:lnTo>
                  <a:lnTo>
                    <a:pt x="28839" y="13151"/>
                  </a:lnTo>
                  <a:lnTo>
                    <a:pt x="25799" y="18515"/>
                  </a:lnTo>
                  <a:lnTo>
                    <a:pt x="21979" y="24426"/>
                  </a:lnTo>
                  <a:lnTo>
                    <a:pt x="18770" y="33704"/>
                  </a:lnTo>
                  <a:lnTo>
                    <a:pt x="12644" y="43157"/>
                  </a:lnTo>
                  <a:lnTo>
                    <a:pt x="9301" y="52660"/>
                  </a:lnTo>
                  <a:lnTo>
                    <a:pt x="3136" y="62179"/>
                  </a:lnTo>
                  <a:lnTo>
                    <a:pt x="839" y="71702"/>
                  </a:lnTo>
                  <a:lnTo>
                    <a:pt x="0" y="87576"/>
                  </a:lnTo>
                  <a:lnTo>
                    <a:pt x="1015" y="89693"/>
                  </a:lnTo>
                  <a:lnTo>
                    <a:pt x="2751" y="91104"/>
                  </a:lnTo>
                  <a:lnTo>
                    <a:pt x="9397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217"/>
            <p:cNvSpPr/>
            <p:nvPr>
              <p:custDataLst>
                <p:tags r:id="rId151"/>
              </p:custDataLst>
            </p:nvPr>
          </p:nvSpPr>
          <p:spPr>
            <a:xfrm>
              <a:off x="4886325" y="3705259"/>
              <a:ext cx="19051" cy="66642"/>
            </a:xfrm>
            <a:custGeom>
              <a:avLst/>
              <a:gdLst/>
              <a:ahLst/>
              <a:cxnLst/>
              <a:rect l="0" t="0" r="0" b="0"/>
              <a:pathLst>
                <a:path w="19051" h="66642">
                  <a:moveTo>
                    <a:pt x="9525" y="9491"/>
                  </a:moveTo>
                  <a:lnTo>
                    <a:pt x="9525" y="9491"/>
                  </a:lnTo>
                  <a:lnTo>
                    <a:pt x="19016" y="0"/>
                  </a:lnTo>
                  <a:lnTo>
                    <a:pt x="19050" y="22632"/>
                  </a:lnTo>
                  <a:lnTo>
                    <a:pt x="16228" y="28737"/>
                  </a:lnTo>
                  <a:lnTo>
                    <a:pt x="12505" y="34978"/>
                  </a:lnTo>
                  <a:lnTo>
                    <a:pt x="10849" y="41279"/>
                  </a:lnTo>
                  <a:lnTo>
                    <a:pt x="9349" y="43384"/>
                  </a:lnTo>
                  <a:lnTo>
                    <a:pt x="7291" y="44786"/>
                  </a:lnTo>
                  <a:lnTo>
                    <a:pt x="4861" y="45721"/>
                  </a:lnTo>
                  <a:lnTo>
                    <a:pt x="3240" y="47403"/>
                  </a:lnTo>
                  <a:lnTo>
                    <a:pt x="1441" y="52093"/>
                  </a:lnTo>
                  <a:lnTo>
                    <a:pt x="0" y="66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787"/>
          <p:cNvGrpSpPr/>
          <p:nvPr/>
        </p:nvGrpSpPr>
        <p:grpSpPr>
          <a:xfrm>
            <a:off x="5372662" y="2762250"/>
            <a:ext cx="1790139" cy="823646"/>
            <a:chOff x="5372662" y="2762250"/>
            <a:chExt cx="1790139" cy="823646"/>
          </a:xfrm>
        </p:grpSpPr>
        <p:sp>
          <p:nvSpPr>
            <p:cNvPr id="715" name="SMARTInkShape-3218"/>
            <p:cNvSpPr/>
            <p:nvPr>
              <p:custDataLst>
                <p:tags r:id="rId131"/>
              </p:custDataLst>
            </p:nvPr>
          </p:nvSpPr>
          <p:spPr>
            <a:xfrm>
              <a:off x="5372662" y="3343716"/>
              <a:ext cx="237564" cy="242180"/>
            </a:xfrm>
            <a:custGeom>
              <a:avLst/>
              <a:gdLst/>
              <a:ahLst/>
              <a:cxnLst/>
              <a:rect l="0" t="0" r="0" b="0"/>
              <a:pathLst>
                <a:path w="237564" h="242180">
                  <a:moveTo>
                    <a:pt x="37538" y="104334"/>
                  </a:moveTo>
                  <a:lnTo>
                    <a:pt x="37538" y="104334"/>
                  </a:lnTo>
                  <a:lnTo>
                    <a:pt x="29337" y="96133"/>
                  </a:lnTo>
                  <a:lnTo>
                    <a:pt x="28129" y="86724"/>
                  </a:lnTo>
                  <a:lnTo>
                    <a:pt x="28013" y="75887"/>
                  </a:lnTo>
                  <a:lnTo>
                    <a:pt x="50679" y="75760"/>
                  </a:lnTo>
                  <a:lnTo>
                    <a:pt x="52649" y="76818"/>
                  </a:lnTo>
                  <a:lnTo>
                    <a:pt x="53963" y="78582"/>
                  </a:lnTo>
                  <a:lnTo>
                    <a:pt x="54837" y="80816"/>
                  </a:lnTo>
                  <a:lnTo>
                    <a:pt x="57537" y="82305"/>
                  </a:lnTo>
                  <a:lnTo>
                    <a:pt x="84754" y="85109"/>
                  </a:lnTo>
                  <a:lnTo>
                    <a:pt x="112419" y="85274"/>
                  </a:lnTo>
                  <a:lnTo>
                    <a:pt x="121265" y="82457"/>
                  </a:lnTo>
                  <a:lnTo>
                    <a:pt x="129784" y="78736"/>
                  </a:lnTo>
                  <a:lnTo>
                    <a:pt x="144363" y="75583"/>
                  </a:lnTo>
                  <a:lnTo>
                    <a:pt x="146854" y="73525"/>
                  </a:lnTo>
                  <a:lnTo>
                    <a:pt x="155910" y="62618"/>
                  </a:lnTo>
                  <a:lnTo>
                    <a:pt x="161762" y="59335"/>
                  </a:lnTo>
                  <a:lnTo>
                    <a:pt x="167891" y="56818"/>
                  </a:lnTo>
                  <a:lnTo>
                    <a:pt x="174142" y="52171"/>
                  </a:lnTo>
                  <a:lnTo>
                    <a:pt x="177626" y="46578"/>
                  </a:lnTo>
                  <a:lnTo>
                    <a:pt x="178555" y="43605"/>
                  </a:lnTo>
                  <a:lnTo>
                    <a:pt x="178116" y="40565"/>
                  </a:lnTo>
                  <a:lnTo>
                    <a:pt x="172629" y="28081"/>
                  </a:lnTo>
                  <a:lnTo>
                    <a:pt x="172049" y="24923"/>
                  </a:lnTo>
                  <a:lnTo>
                    <a:pt x="166175" y="15424"/>
                  </a:lnTo>
                  <a:lnTo>
                    <a:pt x="160679" y="11901"/>
                  </a:lnTo>
                  <a:lnTo>
                    <a:pt x="126235" y="552"/>
                  </a:lnTo>
                  <a:lnTo>
                    <a:pt x="115412" y="0"/>
                  </a:lnTo>
                  <a:lnTo>
                    <a:pt x="106369" y="2577"/>
                  </a:lnTo>
                  <a:lnTo>
                    <a:pt x="62651" y="26135"/>
                  </a:lnTo>
                  <a:lnTo>
                    <a:pt x="44860" y="42123"/>
                  </a:lnTo>
                  <a:lnTo>
                    <a:pt x="18730" y="80643"/>
                  </a:lnTo>
                  <a:lnTo>
                    <a:pt x="2282" y="122977"/>
                  </a:lnTo>
                  <a:lnTo>
                    <a:pt x="0" y="148703"/>
                  </a:lnTo>
                  <a:lnTo>
                    <a:pt x="4661" y="167810"/>
                  </a:lnTo>
                  <a:lnTo>
                    <a:pt x="12745" y="186877"/>
                  </a:lnTo>
                  <a:lnTo>
                    <a:pt x="21580" y="196759"/>
                  </a:lnTo>
                  <a:lnTo>
                    <a:pt x="61825" y="224874"/>
                  </a:lnTo>
                  <a:lnTo>
                    <a:pt x="86715" y="233418"/>
                  </a:lnTo>
                  <a:lnTo>
                    <a:pt x="127936" y="242179"/>
                  </a:lnTo>
                  <a:lnTo>
                    <a:pt x="144389" y="242151"/>
                  </a:lnTo>
                  <a:lnTo>
                    <a:pt x="189153" y="238272"/>
                  </a:lnTo>
                  <a:lnTo>
                    <a:pt x="210989" y="236800"/>
                  </a:lnTo>
                  <a:lnTo>
                    <a:pt x="237563" y="228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219"/>
            <p:cNvSpPr/>
            <p:nvPr>
              <p:custDataLst>
                <p:tags r:id="rId132"/>
              </p:custDataLst>
            </p:nvPr>
          </p:nvSpPr>
          <p:spPr>
            <a:xfrm>
              <a:off x="5495925" y="31051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17333" y="19050"/>
                  </a:lnTo>
                  <a:lnTo>
                    <a:pt x="27374" y="12504"/>
                  </a:lnTo>
                  <a:lnTo>
                    <a:pt x="74056" y="6755"/>
                  </a:lnTo>
                  <a:lnTo>
                    <a:pt x="82655" y="3002"/>
                  </a:lnTo>
                  <a:lnTo>
                    <a:pt x="124017" y="17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220"/>
            <p:cNvSpPr/>
            <p:nvPr>
              <p:custDataLst>
                <p:tags r:id="rId133"/>
              </p:custDataLst>
            </p:nvPr>
          </p:nvSpPr>
          <p:spPr>
            <a:xfrm>
              <a:off x="5734180" y="2962279"/>
              <a:ext cx="66546" cy="180972"/>
            </a:xfrm>
            <a:custGeom>
              <a:avLst/>
              <a:gdLst/>
              <a:ahLst/>
              <a:cxnLst/>
              <a:rect l="0" t="0" r="0" b="0"/>
              <a:pathLst>
                <a:path w="66546" h="180972">
                  <a:moveTo>
                    <a:pt x="66545" y="19046"/>
                  </a:moveTo>
                  <a:lnTo>
                    <a:pt x="66545" y="19046"/>
                  </a:lnTo>
                  <a:lnTo>
                    <a:pt x="66545" y="4857"/>
                  </a:lnTo>
                  <a:lnTo>
                    <a:pt x="65487" y="3237"/>
                  </a:lnTo>
                  <a:lnTo>
                    <a:pt x="63723" y="2156"/>
                  </a:lnTo>
                  <a:lnTo>
                    <a:pt x="56844" y="280"/>
                  </a:lnTo>
                  <a:lnTo>
                    <a:pt x="42565" y="0"/>
                  </a:lnTo>
                  <a:lnTo>
                    <a:pt x="41032" y="1057"/>
                  </a:lnTo>
                  <a:lnTo>
                    <a:pt x="40012" y="2820"/>
                  </a:lnTo>
                  <a:lnTo>
                    <a:pt x="39331" y="5054"/>
                  </a:lnTo>
                  <a:lnTo>
                    <a:pt x="30611" y="19294"/>
                  </a:lnTo>
                  <a:lnTo>
                    <a:pt x="29889" y="22386"/>
                  </a:lnTo>
                  <a:lnTo>
                    <a:pt x="13341" y="52060"/>
                  </a:lnTo>
                  <a:lnTo>
                    <a:pt x="1348" y="96589"/>
                  </a:lnTo>
                  <a:lnTo>
                    <a:pt x="0" y="130568"/>
                  </a:lnTo>
                  <a:lnTo>
                    <a:pt x="2750" y="140225"/>
                  </a:lnTo>
                  <a:lnTo>
                    <a:pt x="6442" y="149103"/>
                  </a:lnTo>
                  <a:lnTo>
                    <a:pt x="9578" y="164943"/>
                  </a:lnTo>
                  <a:lnTo>
                    <a:pt x="18920" y="18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221"/>
            <p:cNvSpPr/>
            <p:nvPr>
              <p:custDataLst>
                <p:tags r:id="rId134"/>
              </p:custDataLst>
            </p:nvPr>
          </p:nvSpPr>
          <p:spPr>
            <a:xfrm>
              <a:off x="5829300" y="3009939"/>
              <a:ext cx="142876" cy="114223"/>
            </a:xfrm>
            <a:custGeom>
              <a:avLst/>
              <a:gdLst/>
              <a:ahLst/>
              <a:cxnLst/>
              <a:rect l="0" t="0" r="0" b="0"/>
              <a:pathLst>
                <a:path w="142876" h="114223">
                  <a:moveTo>
                    <a:pt x="0" y="19011"/>
                  </a:moveTo>
                  <a:lnTo>
                    <a:pt x="0" y="19011"/>
                  </a:lnTo>
                  <a:lnTo>
                    <a:pt x="0" y="13955"/>
                  </a:lnTo>
                  <a:lnTo>
                    <a:pt x="1058" y="12465"/>
                  </a:lnTo>
                  <a:lnTo>
                    <a:pt x="2822" y="11472"/>
                  </a:lnTo>
                  <a:lnTo>
                    <a:pt x="5056" y="10810"/>
                  </a:lnTo>
                  <a:lnTo>
                    <a:pt x="6545" y="9310"/>
                  </a:lnTo>
                  <a:lnTo>
                    <a:pt x="8201" y="4822"/>
                  </a:lnTo>
                  <a:lnTo>
                    <a:pt x="9701" y="4260"/>
                  </a:lnTo>
                  <a:lnTo>
                    <a:pt x="11759" y="4944"/>
                  </a:lnTo>
                  <a:lnTo>
                    <a:pt x="16868" y="7467"/>
                  </a:lnTo>
                  <a:lnTo>
                    <a:pt x="35834" y="10492"/>
                  </a:lnTo>
                  <a:lnTo>
                    <a:pt x="60361" y="31874"/>
                  </a:lnTo>
                  <a:lnTo>
                    <a:pt x="63868" y="38134"/>
                  </a:lnTo>
                  <a:lnTo>
                    <a:pt x="66121" y="50776"/>
                  </a:lnTo>
                  <a:lnTo>
                    <a:pt x="66661" y="79337"/>
                  </a:lnTo>
                  <a:lnTo>
                    <a:pt x="63847" y="85686"/>
                  </a:lnTo>
                  <a:lnTo>
                    <a:pt x="53417" y="98386"/>
                  </a:lnTo>
                  <a:lnTo>
                    <a:pt x="47377" y="101914"/>
                  </a:lnTo>
                  <a:lnTo>
                    <a:pt x="44285" y="102855"/>
                  </a:lnTo>
                  <a:lnTo>
                    <a:pt x="42223" y="104540"/>
                  </a:lnTo>
                  <a:lnTo>
                    <a:pt x="38263" y="110910"/>
                  </a:lnTo>
                  <a:lnTo>
                    <a:pt x="28706" y="114222"/>
                  </a:lnTo>
                  <a:lnTo>
                    <a:pt x="28578" y="91870"/>
                  </a:lnTo>
                  <a:lnTo>
                    <a:pt x="31398" y="85612"/>
                  </a:lnTo>
                  <a:lnTo>
                    <a:pt x="66697" y="40047"/>
                  </a:lnTo>
                  <a:lnTo>
                    <a:pt x="81494" y="22447"/>
                  </a:lnTo>
                  <a:lnTo>
                    <a:pt x="83845" y="15952"/>
                  </a:lnTo>
                  <a:lnTo>
                    <a:pt x="85530" y="13797"/>
                  </a:lnTo>
                  <a:lnTo>
                    <a:pt x="103010" y="1453"/>
                  </a:lnTo>
                  <a:lnTo>
                    <a:pt x="113862" y="0"/>
                  </a:lnTo>
                  <a:lnTo>
                    <a:pt x="114170" y="5029"/>
                  </a:lnTo>
                  <a:lnTo>
                    <a:pt x="113155" y="6514"/>
                  </a:lnTo>
                  <a:lnTo>
                    <a:pt x="111420" y="7505"/>
                  </a:lnTo>
                  <a:lnTo>
                    <a:pt x="109206" y="8165"/>
                  </a:lnTo>
                  <a:lnTo>
                    <a:pt x="107728" y="9664"/>
                  </a:lnTo>
                  <a:lnTo>
                    <a:pt x="106088" y="14151"/>
                  </a:lnTo>
                  <a:lnTo>
                    <a:pt x="104785" y="50772"/>
                  </a:lnTo>
                  <a:lnTo>
                    <a:pt x="105840" y="52885"/>
                  </a:lnTo>
                  <a:lnTo>
                    <a:pt x="107602" y="54294"/>
                  </a:lnTo>
                  <a:lnTo>
                    <a:pt x="109835" y="55233"/>
                  </a:lnTo>
                  <a:lnTo>
                    <a:pt x="111323" y="56917"/>
                  </a:lnTo>
                  <a:lnTo>
                    <a:pt x="112977" y="61611"/>
                  </a:lnTo>
                  <a:lnTo>
                    <a:pt x="114476" y="63286"/>
                  </a:lnTo>
                  <a:lnTo>
                    <a:pt x="118965" y="65147"/>
                  </a:lnTo>
                  <a:lnTo>
                    <a:pt x="120585" y="66702"/>
                  </a:lnTo>
                  <a:lnTo>
                    <a:pt x="142875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222"/>
            <p:cNvSpPr/>
            <p:nvPr>
              <p:custDataLst>
                <p:tags r:id="rId135"/>
              </p:custDataLst>
            </p:nvPr>
          </p:nvSpPr>
          <p:spPr>
            <a:xfrm>
              <a:off x="6057900" y="3076575"/>
              <a:ext cx="47626" cy="9410"/>
            </a:xfrm>
            <a:custGeom>
              <a:avLst/>
              <a:gdLst/>
              <a:ahLst/>
              <a:cxnLst/>
              <a:rect l="0" t="0" r="0" b="0"/>
              <a:pathLst>
                <a:path w="47626" h="9410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8201" y="1314"/>
                  </a:lnTo>
                  <a:lnTo>
                    <a:pt x="14189" y="38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223"/>
            <p:cNvSpPr/>
            <p:nvPr>
              <p:custDataLst>
                <p:tags r:id="rId136"/>
              </p:custDataLst>
            </p:nvPr>
          </p:nvSpPr>
          <p:spPr>
            <a:xfrm>
              <a:off x="6153184" y="2962325"/>
              <a:ext cx="171417" cy="161876"/>
            </a:xfrm>
            <a:custGeom>
              <a:avLst/>
              <a:gdLst/>
              <a:ahLst/>
              <a:cxnLst/>
              <a:rect l="0" t="0" r="0" b="0"/>
              <a:pathLst>
                <a:path w="171417" h="161876">
                  <a:moveTo>
                    <a:pt x="9491" y="161875"/>
                  </a:moveTo>
                  <a:lnTo>
                    <a:pt x="9491" y="161875"/>
                  </a:lnTo>
                  <a:lnTo>
                    <a:pt x="0" y="161875"/>
                  </a:lnTo>
                  <a:lnTo>
                    <a:pt x="5034" y="161875"/>
                  </a:lnTo>
                  <a:lnTo>
                    <a:pt x="10332" y="159053"/>
                  </a:lnTo>
                  <a:lnTo>
                    <a:pt x="13227" y="156819"/>
                  </a:lnTo>
                  <a:lnTo>
                    <a:pt x="16443" y="151514"/>
                  </a:lnTo>
                  <a:lnTo>
                    <a:pt x="18931" y="145629"/>
                  </a:lnTo>
                  <a:lnTo>
                    <a:pt x="43438" y="110869"/>
                  </a:lnTo>
                  <a:lnTo>
                    <a:pt x="63730" y="64214"/>
                  </a:lnTo>
                  <a:lnTo>
                    <a:pt x="81482" y="35025"/>
                  </a:lnTo>
                  <a:lnTo>
                    <a:pt x="84860" y="19657"/>
                  </a:lnTo>
                  <a:lnTo>
                    <a:pt x="85690" y="0"/>
                  </a:lnTo>
                  <a:lnTo>
                    <a:pt x="85691" y="5021"/>
                  </a:lnTo>
                  <a:lnTo>
                    <a:pt x="82869" y="10318"/>
                  </a:lnTo>
                  <a:lnTo>
                    <a:pt x="79146" y="16200"/>
                  </a:lnTo>
                  <a:lnTo>
                    <a:pt x="75990" y="25461"/>
                  </a:lnTo>
                  <a:lnTo>
                    <a:pt x="69881" y="34908"/>
                  </a:lnTo>
                  <a:lnTo>
                    <a:pt x="66543" y="44410"/>
                  </a:lnTo>
                  <a:lnTo>
                    <a:pt x="60379" y="53928"/>
                  </a:lnTo>
                  <a:lnTo>
                    <a:pt x="58083" y="63451"/>
                  </a:lnTo>
                  <a:lnTo>
                    <a:pt x="57153" y="88850"/>
                  </a:lnTo>
                  <a:lnTo>
                    <a:pt x="58199" y="90967"/>
                  </a:lnTo>
                  <a:lnTo>
                    <a:pt x="59955" y="92378"/>
                  </a:lnTo>
                  <a:lnTo>
                    <a:pt x="65320" y="94642"/>
                  </a:lnTo>
                  <a:lnTo>
                    <a:pt x="66055" y="97774"/>
                  </a:lnTo>
                  <a:lnTo>
                    <a:pt x="66250" y="100091"/>
                  </a:lnTo>
                  <a:lnTo>
                    <a:pt x="67439" y="100577"/>
                  </a:lnTo>
                  <a:lnTo>
                    <a:pt x="79864" y="96117"/>
                  </a:lnTo>
                  <a:lnTo>
                    <a:pt x="81806" y="94753"/>
                  </a:lnTo>
                  <a:lnTo>
                    <a:pt x="83102" y="92785"/>
                  </a:lnTo>
                  <a:lnTo>
                    <a:pt x="83964" y="90415"/>
                  </a:lnTo>
                  <a:lnTo>
                    <a:pt x="85598" y="88835"/>
                  </a:lnTo>
                  <a:lnTo>
                    <a:pt x="95825" y="83477"/>
                  </a:lnTo>
                  <a:lnTo>
                    <a:pt x="98797" y="81034"/>
                  </a:lnTo>
                  <a:lnTo>
                    <a:pt x="102099" y="75499"/>
                  </a:lnTo>
                  <a:lnTo>
                    <a:pt x="102980" y="72541"/>
                  </a:lnTo>
                  <a:lnTo>
                    <a:pt x="104625" y="70569"/>
                  </a:lnTo>
                  <a:lnTo>
                    <a:pt x="109276" y="68378"/>
                  </a:lnTo>
                  <a:lnTo>
                    <a:pt x="110939" y="66735"/>
                  </a:lnTo>
                  <a:lnTo>
                    <a:pt x="115032" y="57027"/>
                  </a:lnTo>
                  <a:lnTo>
                    <a:pt x="123387" y="48005"/>
                  </a:lnTo>
                  <a:lnTo>
                    <a:pt x="123755" y="55814"/>
                  </a:lnTo>
                  <a:lnTo>
                    <a:pt x="131989" y="65188"/>
                  </a:lnTo>
                  <a:lnTo>
                    <a:pt x="134112" y="73945"/>
                  </a:lnTo>
                  <a:lnTo>
                    <a:pt x="139785" y="82788"/>
                  </a:lnTo>
                  <a:lnTo>
                    <a:pt x="142993" y="92110"/>
                  </a:lnTo>
                  <a:lnTo>
                    <a:pt x="147495" y="98413"/>
                  </a:lnTo>
                  <a:lnTo>
                    <a:pt x="153023" y="101920"/>
                  </a:lnTo>
                  <a:lnTo>
                    <a:pt x="159008" y="104537"/>
                  </a:lnTo>
                  <a:lnTo>
                    <a:pt x="171416" y="114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224"/>
            <p:cNvSpPr/>
            <p:nvPr>
              <p:custDataLst>
                <p:tags r:id="rId137"/>
              </p:custDataLst>
            </p:nvPr>
          </p:nvSpPr>
          <p:spPr>
            <a:xfrm>
              <a:off x="6381750" y="2933816"/>
              <a:ext cx="17727" cy="171335"/>
            </a:xfrm>
            <a:custGeom>
              <a:avLst/>
              <a:gdLst/>
              <a:ahLst/>
              <a:cxnLst/>
              <a:rect l="0" t="0" r="0" b="0"/>
              <a:pathLst>
                <a:path w="17727" h="171335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31684"/>
                  </a:lnTo>
                  <a:lnTo>
                    <a:pt x="17726" y="63946"/>
                  </a:lnTo>
                  <a:lnTo>
                    <a:pt x="10061" y="106667"/>
                  </a:lnTo>
                  <a:lnTo>
                    <a:pt x="8537" y="136674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225"/>
            <p:cNvSpPr/>
            <p:nvPr>
              <p:custDataLst>
                <p:tags r:id="rId138"/>
              </p:custDataLst>
            </p:nvPr>
          </p:nvSpPr>
          <p:spPr>
            <a:xfrm>
              <a:off x="5725849" y="3257550"/>
              <a:ext cx="608277" cy="19051"/>
            </a:xfrm>
            <a:custGeom>
              <a:avLst/>
              <a:gdLst/>
              <a:ahLst/>
              <a:cxnLst/>
              <a:rect l="0" t="0" r="0" b="0"/>
              <a:pathLst>
                <a:path w="608277" h="19051">
                  <a:moveTo>
                    <a:pt x="8201" y="9525"/>
                  </a:moveTo>
                  <a:lnTo>
                    <a:pt x="8201" y="9525"/>
                  </a:lnTo>
                  <a:lnTo>
                    <a:pt x="8201" y="14582"/>
                  </a:lnTo>
                  <a:lnTo>
                    <a:pt x="7143" y="16071"/>
                  </a:lnTo>
                  <a:lnTo>
                    <a:pt x="5379" y="17064"/>
                  </a:lnTo>
                  <a:lnTo>
                    <a:pt x="0" y="18657"/>
                  </a:lnTo>
                  <a:lnTo>
                    <a:pt x="41921" y="19045"/>
                  </a:lnTo>
                  <a:lnTo>
                    <a:pt x="80949" y="19050"/>
                  </a:lnTo>
                  <a:lnTo>
                    <a:pt x="117009" y="13993"/>
                  </a:lnTo>
                  <a:lnTo>
                    <a:pt x="154505" y="10849"/>
                  </a:lnTo>
                  <a:lnTo>
                    <a:pt x="185408" y="10114"/>
                  </a:lnTo>
                  <a:lnTo>
                    <a:pt x="220309" y="9787"/>
                  </a:lnTo>
                  <a:lnTo>
                    <a:pt x="256988" y="9642"/>
                  </a:lnTo>
                  <a:lnTo>
                    <a:pt x="291634" y="9577"/>
                  </a:lnTo>
                  <a:lnTo>
                    <a:pt x="325729" y="9548"/>
                  </a:lnTo>
                  <a:lnTo>
                    <a:pt x="362050" y="9535"/>
                  </a:lnTo>
                  <a:lnTo>
                    <a:pt x="399359" y="9530"/>
                  </a:lnTo>
                  <a:lnTo>
                    <a:pt x="437107" y="9527"/>
                  </a:lnTo>
                  <a:lnTo>
                    <a:pt x="475052" y="9525"/>
                  </a:lnTo>
                  <a:lnTo>
                    <a:pt x="522000" y="9525"/>
                  </a:lnTo>
                  <a:lnTo>
                    <a:pt x="568185" y="2979"/>
                  </a:lnTo>
                  <a:lnTo>
                    <a:pt x="608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226"/>
            <p:cNvSpPr/>
            <p:nvPr>
              <p:custDataLst>
                <p:tags r:id="rId139"/>
              </p:custDataLst>
            </p:nvPr>
          </p:nvSpPr>
          <p:spPr>
            <a:xfrm>
              <a:off x="5905893" y="3400545"/>
              <a:ext cx="152008" cy="133220"/>
            </a:xfrm>
            <a:custGeom>
              <a:avLst/>
              <a:gdLst/>
              <a:ahLst/>
              <a:cxnLst/>
              <a:rect l="0" t="0" r="0" b="0"/>
              <a:pathLst>
                <a:path w="152008" h="133220">
                  <a:moveTo>
                    <a:pt x="9132" y="37980"/>
                  </a:moveTo>
                  <a:lnTo>
                    <a:pt x="9132" y="37980"/>
                  </a:lnTo>
                  <a:lnTo>
                    <a:pt x="0" y="28848"/>
                  </a:lnTo>
                  <a:lnTo>
                    <a:pt x="13806" y="14276"/>
                  </a:lnTo>
                  <a:lnTo>
                    <a:pt x="19322" y="11570"/>
                  </a:lnTo>
                  <a:lnTo>
                    <a:pt x="34620" y="8632"/>
                  </a:lnTo>
                  <a:lnTo>
                    <a:pt x="47249" y="1922"/>
                  </a:lnTo>
                  <a:lnTo>
                    <a:pt x="74514" y="0"/>
                  </a:lnTo>
                  <a:lnTo>
                    <a:pt x="83346" y="2755"/>
                  </a:lnTo>
                  <a:lnTo>
                    <a:pt x="96669" y="11644"/>
                  </a:lnTo>
                  <a:lnTo>
                    <a:pt x="99240" y="14073"/>
                  </a:lnTo>
                  <a:lnTo>
                    <a:pt x="102096" y="19593"/>
                  </a:lnTo>
                  <a:lnTo>
                    <a:pt x="104181" y="38038"/>
                  </a:lnTo>
                  <a:lnTo>
                    <a:pt x="104248" y="41193"/>
                  </a:lnTo>
                  <a:lnTo>
                    <a:pt x="101500" y="47522"/>
                  </a:lnTo>
                  <a:lnTo>
                    <a:pt x="89186" y="69928"/>
                  </a:lnTo>
                  <a:lnTo>
                    <a:pt x="87045" y="77932"/>
                  </a:lnTo>
                  <a:lnTo>
                    <a:pt x="80449" y="85017"/>
                  </a:lnTo>
                  <a:lnTo>
                    <a:pt x="40015" y="120352"/>
                  </a:lnTo>
                  <a:lnTo>
                    <a:pt x="34146" y="122215"/>
                  </a:lnTo>
                  <a:lnTo>
                    <a:pt x="32158" y="123770"/>
                  </a:lnTo>
                  <a:lnTo>
                    <a:pt x="28227" y="133102"/>
                  </a:lnTo>
                  <a:lnTo>
                    <a:pt x="41443" y="133219"/>
                  </a:lnTo>
                  <a:lnTo>
                    <a:pt x="47482" y="130403"/>
                  </a:lnTo>
                  <a:lnTo>
                    <a:pt x="53692" y="126682"/>
                  </a:lnTo>
                  <a:lnTo>
                    <a:pt x="64198" y="124587"/>
                  </a:lnTo>
                  <a:lnTo>
                    <a:pt x="104632" y="120934"/>
                  </a:lnTo>
                  <a:lnTo>
                    <a:pt x="123506" y="116181"/>
                  </a:lnTo>
                  <a:lnTo>
                    <a:pt x="152007" y="11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227"/>
            <p:cNvSpPr/>
            <p:nvPr>
              <p:custDataLst>
                <p:tags r:id="rId140"/>
              </p:custDataLst>
            </p:nvPr>
          </p:nvSpPr>
          <p:spPr>
            <a:xfrm>
              <a:off x="6077077" y="3486150"/>
              <a:ext cx="152274" cy="66673"/>
            </a:xfrm>
            <a:custGeom>
              <a:avLst/>
              <a:gdLst/>
              <a:ahLst/>
              <a:cxnLst/>
              <a:rect l="0" t="0" r="0" b="0"/>
              <a:pathLst>
                <a:path w="152274" h="66673">
                  <a:moveTo>
                    <a:pt x="76073" y="9525"/>
                  </a:moveTo>
                  <a:lnTo>
                    <a:pt x="76073" y="9525"/>
                  </a:lnTo>
                  <a:lnTo>
                    <a:pt x="71017" y="9525"/>
                  </a:lnTo>
                  <a:lnTo>
                    <a:pt x="69528" y="10583"/>
                  </a:lnTo>
                  <a:lnTo>
                    <a:pt x="68534" y="12347"/>
                  </a:lnTo>
                  <a:lnTo>
                    <a:pt x="66664" y="18657"/>
                  </a:lnTo>
                  <a:lnTo>
                    <a:pt x="66558" y="27217"/>
                  </a:lnTo>
                  <a:lnTo>
                    <a:pt x="60004" y="35911"/>
                  </a:lnTo>
                  <a:lnTo>
                    <a:pt x="57416" y="45874"/>
                  </a:lnTo>
                  <a:lnTo>
                    <a:pt x="52083" y="52162"/>
                  </a:lnTo>
                  <a:lnTo>
                    <a:pt x="46715" y="54933"/>
                  </a:lnTo>
                  <a:lnTo>
                    <a:pt x="43800" y="55673"/>
                  </a:lnTo>
                  <a:lnTo>
                    <a:pt x="41858" y="57224"/>
                  </a:lnTo>
                  <a:lnTo>
                    <a:pt x="39700" y="61769"/>
                  </a:lnTo>
                  <a:lnTo>
                    <a:pt x="38066" y="63405"/>
                  </a:lnTo>
                  <a:lnTo>
                    <a:pt x="33429" y="65221"/>
                  </a:lnTo>
                  <a:lnTo>
                    <a:pt x="4780" y="66672"/>
                  </a:lnTo>
                  <a:lnTo>
                    <a:pt x="3144" y="65614"/>
                  </a:lnTo>
                  <a:lnTo>
                    <a:pt x="2053" y="63851"/>
                  </a:lnTo>
                  <a:lnTo>
                    <a:pt x="519" y="56313"/>
                  </a:lnTo>
                  <a:lnTo>
                    <a:pt x="0" y="49342"/>
                  </a:lnTo>
                  <a:lnTo>
                    <a:pt x="16764" y="27933"/>
                  </a:lnTo>
                  <a:lnTo>
                    <a:pt x="17483" y="24972"/>
                  </a:lnTo>
                  <a:lnTo>
                    <a:pt x="19022" y="22998"/>
                  </a:lnTo>
                  <a:lnTo>
                    <a:pt x="36144" y="12851"/>
                  </a:lnTo>
                  <a:lnTo>
                    <a:pt x="62516" y="8759"/>
                  </a:lnTo>
                  <a:lnTo>
                    <a:pt x="75904" y="2044"/>
                  </a:lnTo>
                  <a:lnTo>
                    <a:pt x="123109" y="16"/>
                  </a:lnTo>
                  <a:lnTo>
                    <a:pt x="152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228"/>
            <p:cNvSpPr/>
            <p:nvPr>
              <p:custDataLst>
                <p:tags r:id="rId141"/>
              </p:custDataLst>
            </p:nvPr>
          </p:nvSpPr>
          <p:spPr>
            <a:xfrm>
              <a:off x="6286500" y="3362325"/>
              <a:ext cx="123826" cy="85723"/>
            </a:xfrm>
            <a:custGeom>
              <a:avLst/>
              <a:gdLst/>
              <a:ahLst/>
              <a:cxnLst/>
              <a:rect l="0" t="0" r="0" b="0"/>
              <a:pathLst>
                <a:path w="123826" h="85723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23956" y="0"/>
                  </a:lnTo>
                  <a:lnTo>
                    <a:pt x="29345" y="2823"/>
                  </a:lnTo>
                  <a:lnTo>
                    <a:pt x="36370" y="8201"/>
                  </a:lnTo>
                  <a:lnTo>
                    <a:pt x="42644" y="9132"/>
                  </a:lnTo>
                  <a:lnTo>
                    <a:pt x="44304" y="10322"/>
                  </a:lnTo>
                  <a:lnTo>
                    <a:pt x="45412" y="12173"/>
                  </a:lnTo>
                  <a:lnTo>
                    <a:pt x="46969" y="19834"/>
                  </a:lnTo>
                  <a:lnTo>
                    <a:pt x="47622" y="50920"/>
                  </a:lnTo>
                  <a:lnTo>
                    <a:pt x="46565" y="52997"/>
                  </a:lnTo>
                  <a:lnTo>
                    <a:pt x="44802" y="54381"/>
                  </a:lnTo>
                  <a:lnTo>
                    <a:pt x="42568" y="55304"/>
                  </a:lnTo>
                  <a:lnTo>
                    <a:pt x="41078" y="56978"/>
                  </a:lnTo>
                  <a:lnTo>
                    <a:pt x="39424" y="61659"/>
                  </a:lnTo>
                  <a:lnTo>
                    <a:pt x="37924" y="63331"/>
                  </a:lnTo>
                  <a:lnTo>
                    <a:pt x="33435" y="65189"/>
                  </a:lnTo>
                  <a:lnTo>
                    <a:pt x="31815" y="66742"/>
                  </a:lnTo>
                  <a:lnTo>
                    <a:pt x="30015" y="71291"/>
                  </a:lnTo>
                  <a:lnTo>
                    <a:pt x="28477" y="72928"/>
                  </a:lnTo>
                  <a:lnTo>
                    <a:pt x="23945" y="74745"/>
                  </a:lnTo>
                  <a:lnTo>
                    <a:pt x="22313" y="76289"/>
                  </a:lnTo>
                  <a:lnTo>
                    <a:pt x="19087" y="85597"/>
                  </a:lnTo>
                  <a:lnTo>
                    <a:pt x="38297" y="85722"/>
                  </a:lnTo>
                  <a:lnTo>
                    <a:pt x="46302" y="82901"/>
                  </a:lnTo>
                  <a:lnTo>
                    <a:pt x="49918" y="80668"/>
                  </a:lnTo>
                  <a:lnTo>
                    <a:pt x="65120" y="77524"/>
                  </a:lnTo>
                  <a:lnTo>
                    <a:pt x="92856" y="75219"/>
                  </a:lnTo>
                  <a:lnTo>
                    <a:pt x="1238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229"/>
            <p:cNvSpPr/>
            <p:nvPr>
              <p:custDataLst>
                <p:tags r:id="rId142"/>
              </p:custDataLst>
            </p:nvPr>
          </p:nvSpPr>
          <p:spPr>
            <a:xfrm>
              <a:off x="6429375" y="2762250"/>
              <a:ext cx="152401" cy="85726"/>
            </a:xfrm>
            <a:custGeom>
              <a:avLst/>
              <a:gdLst/>
              <a:ahLst/>
              <a:cxnLst/>
              <a:rect l="0" t="0" r="0" b="0"/>
              <a:pathLst>
                <a:path w="152401" h="85726">
                  <a:moveTo>
                    <a:pt x="0" y="9525"/>
                  </a:moveTo>
                  <a:lnTo>
                    <a:pt x="0" y="9525"/>
                  </a:lnTo>
                  <a:lnTo>
                    <a:pt x="9409" y="116"/>
                  </a:lnTo>
                  <a:lnTo>
                    <a:pt x="45757" y="0"/>
                  </a:lnTo>
                  <a:lnTo>
                    <a:pt x="54861" y="6546"/>
                  </a:lnTo>
                  <a:lnTo>
                    <a:pt x="60720" y="8201"/>
                  </a:lnTo>
                  <a:lnTo>
                    <a:pt x="62704" y="9701"/>
                  </a:lnTo>
                  <a:lnTo>
                    <a:pt x="66153" y="17610"/>
                  </a:lnTo>
                  <a:lnTo>
                    <a:pt x="66630" y="32182"/>
                  </a:lnTo>
                  <a:lnTo>
                    <a:pt x="63833" y="38292"/>
                  </a:lnTo>
                  <a:lnTo>
                    <a:pt x="29013" y="75762"/>
                  </a:lnTo>
                  <a:lnTo>
                    <a:pt x="36814" y="76161"/>
                  </a:lnTo>
                  <a:lnTo>
                    <a:pt x="45450" y="82738"/>
                  </a:lnTo>
                  <a:lnTo>
                    <a:pt x="51245" y="84397"/>
                  </a:lnTo>
                  <a:lnTo>
                    <a:pt x="93576" y="85690"/>
                  </a:lnTo>
                  <a:lnTo>
                    <a:pt x="140112" y="85724"/>
                  </a:lnTo>
                  <a:lnTo>
                    <a:pt x="1524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230"/>
            <p:cNvSpPr/>
            <p:nvPr>
              <p:custDataLst>
                <p:tags r:id="rId143"/>
              </p:custDataLst>
            </p:nvPr>
          </p:nvSpPr>
          <p:spPr>
            <a:xfrm>
              <a:off x="6795679" y="3010231"/>
              <a:ext cx="367122" cy="332998"/>
            </a:xfrm>
            <a:custGeom>
              <a:avLst/>
              <a:gdLst/>
              <a:ahLst/>
              <a:cxnLst/>
              <a:rect l="0" t="0" r="0" b="0"/>
              <a:pathLst>
                <a:path w="367122" h="332998">
                  <a:moveTo>
                    <a:pt x="109946" y="247319"/>
                  </a:moveTo>
                  <a:lnTo>
                    <a:pt x="109946" y="247319"/>
                  </a:lnTo>
                  <a:lnTo>
                    <a:pt x="109946" y="229627"/>
                  </a:lnTo>
                  <a:lnTo>
                    <a:pt x="101746" y="220188"/>
                  </a:lnTo>
                  <a:lnTo>
                    <a:pt x="92336" y="218871"/>
                  </a:lnTo>
                  <a:lnTo>
                    <a:pt x="68543" y="218748"/>
                  </a:lnTo>
                  <a:lnTo>
                    <a:pt x="62264" y="221568"/>
                  </a:lnTo>
                  <a:lnTo>
                    <a:pt x="25513" y="255600"/>
                  </a:lnTo>
                  <a:lnTo>
                    <a:pt x="19504" y="264405"/>
                  </a:lnTo>
                  <a:lnTo>
                    <a:pt x="13298" y="275312"/>
                  </a:lnTo>
                  <a:lnTo>
                    <a:pt x="10589" y="278681"/>
                  </a:lnTo>
                  <a:lnTo>
                    <a:pt x="7579" y="288069"/>
                  </a:lnTo>
                  <a:lnTo>
                    <a:pt x="5183" y="298239"/>
                  </a:lnTo>
                  <a:lnTo>
                    <a:pt x="591" y="306286"/>
                  </a:lnTo>
                  <a:lnTo>
                    <a:pt x="0" y="309914"/>
                  </a:lnTo>
                  <a:lnTo>
                    <a:pt x="666" y="313391"/>
                  </a:lnTo>
                  <a:lnTo>
                    <a:pt x="4281" y="321518"/>
                  </a:lnTo>
                  <a:lnTo>
                    <a:pt x="9964" y="327982"/>
                  </a:lnTo>
                  <a:lnTo>
                    <a:pt x="15415" y="330795"/>
                  </a:lnTo>
                  <a:lnTo>
                    <a:pt x="27538" y="332599"/>
                  </a:lnTo>
                  <a:lnTo>
                    <a:pt x="33809" y="330024"/>
                  </a:lnTo>
                  <a:lnTo>
                    <a:pt x="78994" y="297026"/>
                  </a:lnTo>
                  <a:lnTo>
                    <a:pt x="98383" y="275051"/>
                  </a:lnTo>
                  <a:lnTo>
                    <a:pt x="122527" y="231394"/>
                  </a:lnTo>
                  <a:lnTo>
                    <a:pt x="134265" y="198430"/>
                  </a:lnTo>
                  <a:lnTo>
                    <a:pt x="137960" y="151902"/>
                  </a:lnTo>
                  <a:lnTo>
                    <a:pt x="145986" y="104422"/>
                  </a:lnTo>
                  <a:lnTo>
                    <a:pt x="147865" y="57653"/>
                  </a:lnTo>
                  <a:lnTo>
                    <a:pt x="146907" y="44490"/>
                  </a:lnTo>
                  <a:lnTo>
                    <a:pt x="138909" y="3446"/>
                  </a:lnTo>
                  <a:lnTo>
                    <a:pt x="137722" y="2187"/>
                  </a:lnTo>
                  <a:lnTo>
                    <a:pt x="130354" y="0"/>
                  </a:lnTo>
                  <a:lnTo>
                    <a:pt x="124342" y="4824"/>
                  </a:lnTo>
                  <a:lnTo>
                    <a:pt x="121636" y="10074"/>
                  </a:lnTo>
                  <a:lnTo>
                    <a:pt x="113009" y="57421"/>
                  </a:lnTo>
                  <a:lnTo>
                    <a:pt x="110350" y="96462"/>
                  </a:lnTo>
                  <a:lnTo>
                    <a:pt x="109999" y="142748"/>
                  </a:lnTo>
                  <a:lnTo>
                    <a:pt x="109954" y="189137"/>
                  </a:lnTo>
                  <a:lnTo>
                    <a:pt x="109947" y="229597"/>
                  </a:lnTo>
                  <a:lnTo>
                    <a:pt x="111004" y="272229"/>
                  </a:lnTo>
                  <a:lnTo>
                    <a:pt x="118588" y="300275"/>
                  </a:lnTo>
                  <a:lnTo>
                    <a:pt x="119437" y="313397"/>
                  </a:lnTo>
                  <a:lnTo>
                    <a:pt x="124517" y="308761"/>
                  </a:lnTo>
                  <a:lnTo>
                    <a:pt x="127005" y="303554"/>
                  </a:lnTo>
                  <a:lnTo>
                    <a:pt x="129792" y="288474"/>
                  </a:lnTo>
                  <a:lnTo>
                    <a:pt x="136483" y="275870"/>
                  </a:lnTo>
                  <a:lnTo>
                    <a:pt x="143175" y="258133"/>
                  </a:lnTo>
                  <a:lnTo>
                    <a:pt x="173472" y="213354"/>
                  </a:lnTo>
                  <a:lnTo>
                    <a:pt x="182978" y="204212"/>
                  </a:lnTo>
                  <a:lnTo>
                    <a:pt x="195672" y="197764"/>
                  </a:lnTo>
                  <a:lnTo>
                    <a:pt x="198847" y="195233"/>
                  </a:lnTo>
                  <a:lnTo>
                    <a:pt x="202021" y="194603"/>
                  </a:lnTo>
                  <a:lnTo>
                    <a:pt x="205196" y="195242"/>
                  </a:lnTo>
                  <a:lnTo>
                    <a:pt x="211546" y="197715"/>
                  </a:lnTo>
                  <a:lnTo>
                    <a:pt x="217896" y="198814"/>
                  </a:lnTo>
                  <a:lnTo>
                    <a:pt x="220013" y="200166"/>
                  </a:lnTo>
                  <a:lnTo>
                    <a:pt x="221424" y="202125"/>
                  </a:lnTo>
                  <a:lnTo>
                    <a:pt x="222992" y="207125"/>
                  </a:lnTo>
                  <a:lnTo>
                    <a:pt x="223689" y="212874"/>
                  </a:lnTo>
                  <a:lnTo>
                    <a:pt x="226821" y="218957"/>
                  </a:lnTo>
                  <a:lnTo>
                    <a:pt x="229138" y="222061"/>
                  </a:lnTo>
                  <a:lnTo>
                    <a:pt x="231711" y="231154"/>
                  </a:lnTo>
                  <a:lnTo>
                    <a:pt x="232398" y="236543"/>
                  </a:lnTo>
                  <a:lnTo>
                    <a:pt x="230339" y="245352"/>
                  </a:lnTo>
                  <a:lnTo>
                    <a:pt x="226954" y="253853"/>
                  </a:lnTo>
                  <a:lnTo>
                    <a:pt x="223990" y="269481"/>
                  </a:lnTo>
                  <a:lnTo>
                    <a:pt x="216866" y="284779"/>
                  </a:lnTo>
                  <a:lnTo>
                    <a:pt x="210088" y="303049"/>
                  </a:lnTo>
                  <a:lnTo>
                    <a:pt x="207399" y="306697"/>
                  </a:lnTo>
                  <a:lnTo>
                    <a:pt x="199616" y="312890"/>
                  </a:lnTo>
                  <a:lnTo>
                    <a:pt x="187624" y="331244"/>
                  </a:lnTo>
                  <a:lnTo>
                    <a:pt x="183980" y="332244"/>
                  </a:lnTo>
                  <a:lnTo>
                    <a:pt x="171995" y="332997"/>
                  </a:lnTo>
                  <a:lnTo>
                    <a:pt x="171421" y="331955"/>
                  </a:lnTo>
                  <a:lnTo>
                    <a:pt x="172096" y="330201"/>
                  </a:lnTo>
                  <a:lnTo>
                    <a:pt x="182990" y="316176"/>
                  </a:lnTo>
                  <a:lnTo>
                    <a:pt x="186269" y="307350"/>
                  </a:lnTo>
                  <a:lnTo>
                    <a:pt x="226135" y="264515"/>
                  </a:lnTo>
                  <a:lnTo>
                    <a:pt x="250665" y="244671"/>
                  </a:lnTo>
                  <a:lnTo>
                    <a:pt x="259271" y="234501"/>
                  </a:lnTo>
                  <a:lnTo>
                    <a:pt x="293666" y="206163"/>
                  </a:lnTo>
                  <a:lnTo>
                    <a:pt x="297433" y="199747"/>
                  </a:lnTo>
                  <a:lnTo>
                    <a:pt x="300165" y="193367"/>
                  </a:lnTo>
                  <a:lnTo>
                    <a:pt x="309838" y="180809"/>
                  </a:lnTo>
                  <a:lnTo>
                    <a:pt x="304874" y="180693"/>
                  </a:lnTo>
                  <a:lnTo>
                    <a:pt x="303399" y="181735"/>
                  </a:lnTo>
                  <a:lnTo>
                    <a:pt x="302414" y="183488"/>
                  </a:lnTo>
                  <a:lnTo>
                    <a:pt x="301758" y="185715"/>
                  </a:lnTo>
                  <a:lnTo>
                    <a:pt x="284021" y="216832"/>
                  </a:lnTo>
                  <a:lnTo>
                    <a:pt x="281549" y="249058"/>
                  </a:lnTo>
                  <a:lnTo>
                    <a:pt x="286498" y="264650"/>
                  </a:lnTo>
                  <a:lnTo>
                    <a:pt x="297652" y="281277"/>
                  </a:lnTo>
                  <a:lnTo>
                    <a:pt x="307967" y="291483"/>
                  </a:lnTo>
                  <a:lnTo>
                    <a:pt x="354591" y="317158"/>
                  </a:lnTo>
                  <a:lnTo>
                    <a:pt x="367121" y="32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9" name="SMARTInkShape-3231"/>
          <p:cNvSpPr/>
          <p:nvPr>
            <p:custDataLst>
              <p:tags r:id="rId7"/>
            </p:custDataLst>
          </p:nvPr>
        </p:nvSpPr>
        <p:spPr>
          <a:xfrm>
            <a:off x="10945549" y="-47622"/>
            <a:ext cx="408251" cy="409573"/>
          </a:xfrm>
          <a:custGeom>
            <a:avLst/>
            <a:gdLst/>
            <a:ahLst/>
            <a:cxnLst/>
            <a:rect l="0" t="0" r="0" b="0"/>
            <a:pathLst>
              <a:path w="408251" h="409573">
                <a:moveTo>
                  <a:pt x="322526" y="95247"/>
                </a:moveTo>
                <a:lnTo>
                  <a:pt x="322526" y="95247"/>
                </a:lnTo>
                <a:lnTo>
                  <a:pt x="313010" y="85732"/>
                </a:lnTo>
                <a:lnTo>
                  <a:pt x="313001" y="76313"/>
                </a:lnTo>
                <a:lnTo>
                  <a:pt x="304799" y="68006"/>
                </a:lnTo>
                <a:lnTo>
                  <a:pt x="303867" y="62011"/>
                </a:lnTo>
                <a:lnTo>
                  <a:pt x="302678" y="60390"/>
                </a:lnTo>
                <a:lnTo>
                  <a:pt x="300828" y="59309"/>
                </a:lnTo>
                <a:lnTo>
                  <a:pt x="295310" y="57574"/>
                </a:lnTo>
                <a:lnTo>
                  <a:pt x="294555" y="54515"/>
                </a:lnTo>
                <a:lnTo>
                  <a:pt x="294353" y="52217"/>
                </a:lnTo>
                <a:lnTo>
                  <a:pt x="293160" y="50685"/>
                </a:lnTo>
                <a:lnTo>
                  <a:pt x="280728" y="42969"/>
                </a:lnTo>
                <a:lnTo>
                  <a:pt x="267214" y="30324"/>
                </a:lnTo>
                <a:lnTo>
                  <a:pt x="263370" y="29351"/>
                </a:lnTo>
                <a:lnTo>
                  <a:pt x="260864" y="29091"/>
                </a:lnTo>
                <a:lnTo>
                  <a:pt x="259193" y="27860"/>
                </a:lnTo>
                <a:lnTo>
                  <a:pt x="258080" y="25980"/>
                </a:lnTo>
                <a:lnTo>
                  <a:pt x="256291" y="20417"/>
                </a:lnTo>
                <a:lnTo>
                  <a:pt x="253225" y="19656"/>
                </a:lnTo>
                <a:lnTo>
                  <a:pt x="246729" y="19083"/>
                </a:lnTo>
                <a:lnTo>
                  <a:pt x="238801" y="12508"/>
                </a:lnTo>
                <a:lnTo>
                  <a:pt x="229002" y="9915"/>
                </a:lnTo>
                <a:lnTo>
                  <a:pt x="222733" y="9639"/>
                </a:lnTo>
                <a:lnTo>
                  <a:pt x="217141" y="6752"/>
                </a:lnTo>
                <a:lnTo>
                  <a:pt x="211130" y="2999"/>
                </a:lnTo>
                <a:lnTo>
                  <a:pt x="200547" y="392"/>
                </a:lnTo>
                <a:lnTo>
                  <a:pt x="176049" y="0"/>
                </a:lnTo>
                <a:lnTo>
                  <a:pt x="169936" y="2821"/>
                </a:lnTo>
                <a:lnTo>
                  <a:pt x="163692" y="6544"/>
                </a:lnTo>
                <a:lnTo>
                  <a:pt x="151058" y="8934"/>
                </a:lnTo>
                <a:lnTo>
                  <a:pt x="138372" y="9406"/>
                </a:lnTo>
                <a:lnTo>
                  <a:pt x="132025" y="12293"/>
                </a:lnTo>
                <a:lnTo>
                  <a:pt x="125676" y="16045"/>
                </a:lnTo>
                <a:lnTo>
                  <a:pt x="116151" y="19216"/>
                </a:lnTo>
                <a:lnTo>
                  <a:pt x="72387" y="54235"/>
                </a:lnTo>
                <a:lnTo>
                  <a:pt x="43277" y="88474"/>
                </a:lnTo>
                <a:lnTo>
                  <a:pt x="39663" y="97881"/>
                </a:lnTo>
                <a:lnTo>
                  <a:pt x="37002" y="108059"/>
                </a:lnTo>
                <a:lnTo>
                  <a:pt x="30610" y="120798"/>
                </a:lnTo>
                <a:lnTo>
                  <a:pt x="26486" y="148260"/>
                </a:lnTo>
                <a:lnTo>
                  <a:pt x="19770" y="161732"/>
                </a:lnTo>
                <a:lnTo>
                  <a:pt x="19088" y="164970"/>
                </a:lnTo>
                <a:lnTo>
                  <a:pt x="9644" y="184136"/>
                </a:lnTo>
                <a:lnTo>
                  <a:pt x="8213" y="231656"/>
                </a:lnTo>
                <a:lnTo>
                  <a:pt x="8204" y="241263"/>
                </a:lnTo>
                <a:lnTo>
                  <a:pt x="5380" y="247632"/>
                </a:lnTo>
                <a:lnTo>
                  <a:pt x="1656" y="253990"/>
                </a:lnTo>
                <a:lnTo>
                  <a:pt x="0" y="260344"/>
                </a:lnTo>
                <a:lnTo>
                  <a:pt x="618" y="263520"/>
                </a:lnTo>
                <a:lnTo>
                  <a:pt x="6388" y="276222"/>
                </a:lnTo>
                <a:lnTo>
                  <a:pt x="8195" y="320672"/>
                </a:lnTo>
                <a:lnTo>
                  <a:pt x="8200" y="331491"/>
                </a:lnTo>
                <a:lnTo>
                  <a:pt x="14747" y="340605"/>
                </a:lnTo>
                <a:lnTo>
                  <a:pt x="16403" y="346464"/>
                </a:lnTo>
                <a:lnTo>
                  <a:pt x="17903" y="348450"/>
                </a:lnTo>
                <a:lnTo>
                  <a:pt x="24011" y="352303"/>
                </a:lnTo>
                <a:lnTo>
                  <a:pt x="25810" y="356955"/>
                </a:lnTo>
                <a:lnTo>
                  <a:pt x="27348" y="358619"/>
                </a:lnTo>
                <a:lnTo>
                  <a:pt x="31881" y="360468"/>
                </a:lnTo>
                <a:lnTo>
                  <a:pt x="33512" y="362019"/>
                </a:lnTo>
                <a:lnTo>
                  <a:pt x="35326" y="366565"/>
                </a:lnTo>
                <a:lnTo>
                  <a:pt x="36868" y="368201"/>
                </a:lnTo>
                <a:lnTo>
                  <a:pt x="41402" y="370018"/>
                </a:lnTo>
                <a:lnTo>
                  <a:pt x="43036" y="371561"/>
                </a:lnTo>
                <a:lnTo>
                  <a:pt x="44850" y="376098"/>
                </a:lnTo>
                <a:lnTo>
                  <a:pt x="46392" y="377731"/>
                </a:lnTo>
                <a:lnTo>
                  <a:pt x="65541" y="388345"/>
                </a:lnTo>
                <a:lnTo>
                  <a:pt x="81251" y="391294"/>
                </a:lnTo>
                <a:lnTo>
                  <a:pt x="93930" y="398004"/>
                </a:lnTo>
                <a:lnTo>
                  <a:pt x="138376" y="401098"/>
                </a:lnTo>
                <a:lnTo>
                  <a:pt x="149195" y="408247"/>
                </a:lnTo>
                <a:lnTo>
                  <a:pt x="158309" y="409310"/>
                </a:lnTo>
                <a:lnTo>
                  <a:pt x="205129" y="409572"/>
                </a:lnTo>
                <a:lnTo>
                  <a:pt x="250549" y="409572"/>
                </a:lnTo>
                <a:lnTo>
                  <a:pt x="256316" y="406750"/>
                </a:lnTo>
                <a:lnTo>
                  <a:pt x="262408" y="403026"/>
                </a:lnTo>
                <a:lnTo>
                  <a:pt x="274941" y="400635"/>
                </a:lnTo>
                <a:lnTo>
                  <a:pt x="278103" y="400439"/>
                </a:lnTo>
                <a:lnTo>
                  <a:pt x="284438" y="397399"/>
                </a:lnTo>
                <a:lnTo>
                  <a:pt x="290780" y="393578"/>
                </a:lnTo>
                <a:lnTo>
                  <a:pt x="301596" y="390924"/>
                </a:lnTo>
                <a:lnTo>
                  <a:pt x="310710" y="384056"/>
                </a:lnTo>
                <a:lnTo>
                  <a:pt x="319612" y="381903"/>
                </a:lnTo>
                <a:lnTo>
                  <a:pt x="339706" y="381032"/>
                </a:lnTo>
                <a:lnTo>
                  <a:pt x="374688" y="347884"/>
                </a:lnTo>
                <a:lnTo>
                  <a:pt x="377459" y="342291"/>
                </a:lnTo>
                <a:lnTo>
                  <a:pt x="378198" y="339318"/>
                </a:lnTo>
                <a:lnTo>
                  <a:pt x="387021" y="323794"/>
                </a:lnTo>
                <a:lnTo>
                  <a:pt x="387748" y="320637"/>
                </a:lnTo>
                <a:lnTo>
                  <a:pt x="396549" y="304792"/>
                </a:lnTo>
                <a:lnTo>
                  <a:pt x="398296" y="297153"/>
                </a:lnTo>
                <a:lnTo>
                  <a:pt x="405188" y="288039"/>
                </a:lnTo>
                <a:lnTo>
                  <a:pt x="407343" y="279135"/>
                </a:lnTo>
                <a:lnTo>
                  <a:pt x="408249" y="231771"/>
                </a:lnTo>
                <a:lnTo>
                  <a:pt x="408250" y="225422"/>
                </a:lnTo>
                <a:lnTo>
                  <a:pt x="398986" y="177863"/>
                </a:lnTo>
                <a:lnTo>
                  <a:pt x="398841" y="169712"/>
                </a:lnTo>
                <a:lnTo>
                  <a:pt x="395955" y="162562"/>
                </a:lnTo>
                <a:lnTo>
                  <a:pt x="390537" y="154405"/>
                </a:lnTo>
                <a:lnTo>
                  <a:pt x="389319" y="144372"/>
                </a:lnTo>
                <a:lnTo>
                  <a:pt x="389236" y="138260"/>
                </a:lnTo>
                <a:lnTo>
                  <a:pt x="386395" y="132708"/>
                </a:lnTo>
                <a:lnTo>
                  <a:pt x="381003" y="125577"/>
                </a:lnTo>
                <a:lnTo>
                  <a:pt x="378880" y="116564"/>
                </a:lnTo>
                <a:lnTo>
                  <a:pt x="373209" y="107678"/>
                </a:lnTo>
                <a:lnTo>
                  <a:pt x="369999" y="98342"/>
                </a:lnTo>
                <a:lnTo>
                  <a:pt x="365498" y="92037"/>
                </a:lnTo>
                <a:lnTo>
                  <a:pt x="359971" y="88528"/>
                </a:lnTo>
                <a:lnTo>
                  <a:pt x="357014" y="87593"/>
                </a:lnTo>
                <a:lnTo>
                  <a:pt x="355043" y="85911"/>
                </a:lnTo>
                <a:lnTo>
                  <a:pt x="352852" y="81220"/>
                </a:lnTo>
                <a:lnTo>
                  <a:pt x="351210" y="79546"/>
                </a:lnTo>
                <a:lnTo>
                  <a:pt x="346564" y="77685"/>
                </a:lnTo>
                <a:lnTo>
                  <a:pt x="344902" y="76131"/>
                </a:lnTo>
                <a:lnTo>
                  <a:pt x="343054" y="71582"/>
                </a:lnTo>
                <a:lnTo>
                  <a:pt x="341502" y="69945"/>
                </a:lnTo>
                <a:lnTo>
                  <a:pt x="323299" y="60413"/>
                </a:lnTo>
                <a:lnTo>
                  <a:pt x="297867" y="54970"/>
                </a:lnTo>
                <a:lnTo>
                  <a:pt x="288283" y="50888"/>
                </a:lnTo>
                <a:lnTo>
                  <a:pt x="265376" y="47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SMARTInkShape-3232"/>
          <p:cNvSpPr/>
          <p:nvPr>
            <p:custDataLst>
              <p:tags r:id="rId8"/>
            </p:custDataLst>
          </p:nvPr>
        </p:nvSpPr>
        <p:spPr>
          <a:xfrm>
            <a:off x="3829085" y="2828925"/>
            <a:ext cx="361788" cy="447280"/>
          </a:xfrm>
          <a:custGeom>
            <a:avLst/>
            <a:gdLst/>
            <a:ahLst/>
            <a:cxnLst/>
            <a:rect l="0" t="0" r="0" b="0"/>
            <a:pathLst>
              <a:path w="361788" h="447280">
                <a:moveTo>
                  <a:pt x="219040" y="114300"/>
                </a:moveTo>
                <a:lnTo>
                  <a:pt x="219040" y="114300"/>
                </a:lnTo>
                <a:lnTo>
                  <a:pt x="219040" y="96575"/>
                </a:lnTo>
                <a:lnTo>
                  <a:pt x="220098" y="96133"/>
                </a:lnTo>
                <a:lnTo>
                  <a:pt x="224097" y="95643"/>
                </a:lnTo>
                <a:lnTo>
                  <a:pt x="225586" y="94454"/>
                </a:lnTo>
                <a:lnTo>
                  <a:pt x="228172" y="87083"/>
                </a:lnTo>
                <a:lnTo>
                  <a:pt x="227245" y="86630"/>
                </a:lnTo>
                <a:lnTo>
                  <a:pt x="223392" y="86127"/>
                </a:lnTo>
                <a:lnTo>
                  <a:pt x="221941" y="84935"/>
                </a:lnTo>
                <a:lnTo>
                  <a:pt x="219154" y="76602"/>
                </a:lnTo>
                <a:lnTo>
                  <a:pt x="219050" y="68035"/>
                </a:lnTo>
                <a:lnTo>
                  <a:pt x="217988" y="67581"/>
                </a:lnTo>
                <a:lnTo>
                  <a:pt x="177337" y="66675"/>
                </a:lnTo>
                <a:lnTo>
                  <a:pt x="175363" y="65617"/>
                </a:lnTo>
                <a:lnTo>
                  <a:pt x="174047" y="63853"/>
                </a:lnTo>
                <a:lnTo>
                  <a:pt x="173170" y="61619"/>
                </a:lnTo>
                <a:lnTo>
                  <a:pt x="171527" y="61187"/>
                </a:lnTo>
                <a:lnTo>
                  <a:pt x="158312" y="65743"/>
                </a:lnTo>
                <a:lnTo>
                  <a:pt x="130130" y="66651"/>
                </a:lnTo>
                <a:lnTo>
                  <a:pt x="128016" y="67717"/>
                </a:lnTo>
                <a:lnTo>
                  <a:pt x="126607" y="69486"/>
                </a:lnTo>
                <a:lnTo>
                  <a:pt x="125669" y="71724"/>
                </a:lnTo>
                <a:lnTo>
                  <a:pt x="123984" y="73216"/>
                </a:lnTo>
                <a:lnTo>
                  <a:pt x="119290" y="74874"/>
                </a:lnTo>
                <a:lnTo>
                  <a:pt x="106505" y="76084"/>
                </a:lnTo>
                <a:lnTo>
                  <a:pt x="88493" y="84391"/>
                </a:lnTo>
                <a:lnTo>
                  <a:pt x="43080" y="128335"/>
                </a:lnTo>
                <a:lnTo>
                  <a:pt x="32510" y="146510"/>
                </a:lnTo>
                <a:lnTo>
                  <a:pt x="28658" y="157946"/>
                </a:lnTo>
                <a:lnTo>
                  <a:pt x="22342" y="168036"/>
                </a:lnTo>
                <a:lnTo>
                  <a:pt x="20001" y="177729"/>
                </a:lnTo>
                <a:lnTo>
                  <a:pt x="19453" y="184118"/>
                </a:lnTo>
                <a:lnTo>
                  <a:pt x="16388" y="190486"/>
                </a:lnTo>
                <a:lnTo>
                  <a:pt x="12556" y="196844"/>
                </a:lnTo>
                <a:lnTo>
                  <a:pt x="10096" y="209549"/>
                </a:lnTo>
                <a:lnTo>
                  <a:pt x="8701" y="216958"/>
                </a:lnTo>
                <a:lnTo>
                  <a:pt x="1325" y="239976"/>
                </a:lnTo>
                <a:lnTo>
                  <a:pt x="0" y="274897"/>
                </a:lnTo>
                <a:lnTo>
                  <a:pt x="2803" y="283749"/>
                </a:lnTo>
                <a:lnTo>
                  <a:pt x="6518" y="291210"/>
                </a:lnTo>
                <a:lnTo>
                  <a:pt x="9099" y="307858"/>
                </a:lnTo>
                <a:lnTo>
                  <a:pt x="10541" y="346890"/>
                </a:lnTo>
                <a:lnTo>
                  <a:pt x="18132" y="361547"/>
                </a:lnTo>
                <a:lnTo>
                  <a:pt x="18622" y="366357"/>
                </a:lnTo>
                <a:lnTo>
                  <a:pt x="21663" y="372023"/>
                </a:lnTo>
                <a:lnTo>
                  <a:pt x="25484" y="378068"/>
                </a:lnTo>
                <a:lnTo>
                  <a:pt x="28138" y="388676"/>
                </a:lnTo>
                <a:lnTo>
                  <a:pt x="35007" y="397764"/>
                </a:lnTo>
                <a:lnTo>
                  <a:pt x="36705" y="403620"/>
                </a:lnTo>
                <a:lnTo>
                  <a:pt x="38217" y="405605"/>
                </a:lnTo>
                <a:lnTo>
                  <a:pt x="44343" y="409457"/>
                </a:lnTo>
                <a:lnTo>
                  <a:pt x="46146" y="414109"/>
                </a:lnTo>
                <a:lnTo>
                  <a:pt x="47686" y="415772"/>
                </a:lnTo>
                <a:lnTo>
                  <a:pt x="64886" y="427171"/>
                </a:lnTo>
                <a:lnTo>
                  <a:pt x="74687" y="436699"/>
                </a:lnTo>
                <a:lnTo>
                  <a:pt x="80784" y="437720"/>
                </a:lnTo>
                <a:lnTo>
                  <a:pt x="89293" y="438022"/>
                </a:lnTo>
                <a:lnTo>
                  <a:pt x="95405" y="440915"/>
                </a:lnTo>
                <a:lnTo>
                  <a:pt x="101649" y="444671"/>
                </a:lnTo>
                <a:lnTo>
                  <a:pt x="114282" y="447082"/>
                </a:lnTo>
                <a:lnTo>
                  <a:pt x="117451" y="447279"/>
                </a:lnTo>
                <a:lnTo>
                  <a:pt x="123795" y="444677"/>
                </a:lnTo>
                <a:lnTo>
                  <a:pt x="130142" y="441051"/>
                </a:lnTo>
                <a:lnTo>
                  <a:pt x="142840" y="438723"/>
                </a:lnTo>
                <a:lnTo>
                  <a:pt x="190465" y="438151"/>
                </a:lnTo>
                <a:lnTo>
                  <a:pt x="204489" y="438150"/>
                </a:lnTo>
                <a:lnTo>
                  <a:pt x="210104" y="435328"/>
                </a:lnTo>
                <a:lnTo>
                  <a:pt x="216127" y="431604"/>
                </a:lnTo>
                <a:lnTo>
                  <a:pt x="226718" y="429018"/>
                </a:lnTo>
                <a:lnTo>
                  <a:pt x="233074" y="428742"/>
                </a:lnTo>
                <a:lnTo>
                  <a:pt x="238683" y="425855"/>
                </a:lnTo>
                <a:lnTo>
                  <a:pt x="254043" y="413444"/>
                </a:lnTo>
                <a:lnTo>
                  <a:pt x="260349" y="411294"/>
                </a:lnTo>
                <a:lnTo>
                  <a:pt x="262454" y="409663"/>
                </a:lnTo>
                <a:lnTo>
                  <a:pt x="298449" y="368289"/>
                </a:lnTo>
                <a:lnTo>
                  <a:pt x="304780" y="364767"/>
                </a:lnTo>
                <a:lnTo>
                  <a:pt x="307950" y="363828"/>
                </a:lnTo>
                <a:lnTo>
                  <a:pt x="310064" y="362144"/>
                </a:lnTo>
                <a:lnTo>
                  <a:pt x="320465" y="345813"/>
                </a:lnTo>
                <a:lnTo>
                  <a:pt x="323880" y="336472"/>
                </a:lnTo>
                <a:lnTo>
                  <a:pt x="338916" y="316435"/>
                </a:lnTo>
                <a:lnTo>
                  <a:pt x="344907" y="297260"/>
                </a:lnTo>
                <a:lnTo>
                  <a:pt x="349064" y="289807"/>
                </a:lnTo>
                <a:lnTo>
                  <a:pt x="360946" y="245185"/>
                </a:lnTo>
                <a:lnTo>
                  <a:pt x="361787" y="220880"/>
                </a:lnTo>
                <a:lnTo>
                  <a:pt x="350151" y="178936"/>
                </a:lnTo>
                <a:lnTo>
                  <a:pt x="333144" y="145518"/>
                </a:lnTo>
                <a:lnTo>
                  <a:pt x="301938" y="102610"/>
                </a:lnTo>
                <a:lnTo>
                  <a:pt x="273956" y="76846"/>
                </a:lnTo>
                <a:lnTo>
                  <a:pt x="226521" y="38705"/>
                </a:lnTo>
                <a:lnTo>
                  <a:pt x="183995" y="15910"/>
                </a:lnTo>
                <a:lnTo>
                  <a:pt x="15236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SMARTInkShape-3233"/>
          <p:cNvSpPr/>
          <p:nvPr>
            <p:custDataLst>
              <p:tags r:id="rId9"/>
            </p:custDataLst>
          </p:nvPr>
        </p:nvSpPr>
        <p:spPr>
          <a:xfrm>
            <a:off x="2181278" y="2295598"/>
            <a:ext cx="1619002" cy="657151"/>
          </a:xfrm>
          <a:custGeom>
            <a:avLst/>
            <a:gdLst/>
            <a:ahLst/>
            <a:cxnLst/>
            <a:rect l="0" t="0" r="0" b="0"/>
            <a:pathLst>
              <a:path w="1619002" h="657151">
                <a:moveTo>
                  <a:pt x="1028647" y="95177"/>
                </a:moveTo>
                <a:lnTo>
                  <a:pt x="1028647" y="95177"/>
                </a:lnTo>
                <a:lnTo>
                  <a:pt x="1038162" y="85662"/>
                </a:lnTo>
                <a:lnTo>
                  <a:pt x="1028657" y="76137"/>
                </a:lnTo>
                <a:lnTo>
                  <a:pt x="1023594" y="76130"/>
                </a:lnTo>
                <a:lnTo>
                  <a:pt x="1022103" y="75071"/>
                </a:lnTo>
                <a:lnTo>
                  <a:pt x="1021109" y="73306"/>
                </a:lnTo>
                <a:lnTo>
                  <a:pt x="1020447" y="71071"/>
                </a:lnTo>
                <a:lnTo>
                  <a:pt x="1018947" y="69581"/>
                </a:lnTo>
                <a:lnTo>
                  <a:pt x="1010023" y="66718"/>
                </a:lnTo>
                <a:lnTo>
                  <a:pt x="1002077" y="60079"/>
                </a:lnTo>
                <a:lnTo>
                  <a:pt x="993375" y="57966"/>
                </a:lnTo>
                <a:lnTo>
                  <a:pt x="977801" y="57194"/>
                </a:lnTo>
                <a:lnTo>
                  <a:pt x="971477" y="54307"/>
                </a:lnTo>
                <a:lnTo>
                  <a:pt x="965138" y="50554"/>
                </a:lnTo>
                <a:lnTo>
                  <a:pt x="952445" y="48145"/>
                </a:lnTo>
                <a:lnTo>
                  <a:pt x="917346" y="46517"/>
                </a:lnTo>
                <a:lnTo>
                  <a:pt x="888506" y="39354"/>
                </a:lnTo>
                <a:lnTo>
                  <a:pt x="857139" y="35380"/>
                </a:lnTo>
                <a:lnTo>
                  <a:pt x="838130" y="30540"/>
                </a:lnTo>
                <a:lnTo>
                  <a:pt x="792506" y="28681"/>
                </a:lnTo>
                <a:lnTo>
                  <a:pt x="751429" y="28525"/>
                </a:lnTo>
                <a:lnTo>
                  <a:pt x="704666" y="28505"/>
                </a:lnTo>
                <a:lnTo>
                  <a:pt x="657155" y="28502"/>
                </a:lnTo>
                <a:lnTo>
                  <a:pt x="628592" y="31324"/>
                </a:lnTo>
                <a:lnTo>
                  <a:pt x="590496" y="36703"/>
                </a:lnTo>
                <a:lnTo>
                  <a:pt x="545851" y="37766"/>
                </a:lnTo>
                <a:lnTo>
                  <a:pt x="505361" y="40797"/>
                </a:lnTo>
                <a:lnTo>
                  <a:pt x="466788" y="46218"/>
                </a:lnTo>
                <a:lnTo>
                  <a:pt x="428595" y="48347"/>
                </a:lnTo>
                <a:lnTo>
                  <a:pt x="390477" y="55039"/>
                </a:lnTo>
                <a:lnTo>
                  <a:pt x="349394" y="57867"/>
                </a:lnTo>
                <a:lnTo>
                  <a:pt x="309411" y="65243"/>
                </a:lnTo>
                <a:lnTo>
                  <a:pt x="268829" y="73962"/>
                </a:lnTo>
                <a:lnTo>
                  <a:pt x="248244" y="78308"/>
                </a:lnTo>
                <a:lnTo>
                  <a:pt x="216991" y="92289"/>
                </a:lnTo>
                <a:lnTo>
                  <a:pt x="174509" y="120585"/>
                </a:lnTo>
                <a:lnTo>
                  <a:pt x="158796" y="131163"/>
                </a:lnTo>
                <a:lnTo>
                  <a:pt x="140646" y="150341"/>
                </a:lnTo>
                <a:lnTo>
                  <a:pt x="103301" y="182637"/>
                </a:lnTo>
                <a:lnTo>
                  <a:pt x="64817" y="229948"/>
                </a:lnTo>
                <a:lnTo>
                  <a:pt x="31721" y="273743"/>
                </a:lnTo>
                <a:lnTo>
                  <a:pt x="13707" y="301702"/>
                </a:lnTo>
                <a:lnTo>
                  <a:pt x="9844" y="330223"/>
                </a:lnTo>
                <a:lnTo>
                  <a:pt x="8524" y="346971"/>
                </a:lnTo>
                <a:lnTo>
                  <a:pt x="839" y="377641"/>
                </a:lnTo>
                <a:lnTo>
                  <a:pt x="0" y="419207"/>
                </a:lnTo>
                <a:lnTo>
                  <a:pt x="1029" y="431807"/>
                </a:lnTo>
                <a:lnTo>
                  <a:pt x="8591" y="469834"/>
                </a:lnTo>
                <a:lnTo>
                  <a:pt x="10453" y="501382"/>
                </a:lnTo>
                <a:lnTo>
                  <a:pt x="17054" y="517277"/>
                </a:lnTo>
                <a:lnTo>
                  <a:pt x="50762" y="555513"/>
                </a:lnTo>
                <a:lnTo>
                  <a:pt x="96656" y="584126"/>
                </a:lnTo>
                <a:lnTo>
                  <a:pt x="109604" y="587654"/>
                </a:lnTo>
                <a:lnTo>
                  <a:pt x="131921" y="592463"/>
                </a:lnTo>
                <a:lnTo>
                  <a:pt x="174099" y="606880"/>
                </a:lnTo>
                <a:lnTo>
                  <a:pt x="197950" y="611565"/>
                </a:lnTo>
                <a:lnTo>
                  <a:pt x="239060" y="624612"/>
                </a:lnTo>
                <a:lnTo>
                  <a:pt x="285827" y="633111"/>
                </a:lnTo>
                <a:lnTo>
                  <a:pt x="324881" y="638175"/>
                </a:lnTo>
                <a:lnTo>
                  <a:pt x="372263" y="645446"/>
                </a:lnTo>
                <a:lnTo>
                  <a:pt x="417332" y="652252"/>
                </a:lnTo>
                <a:lnTo>
                  <a:pt x="464412" y="656184"/>
                </a:lnTo>
                <a:lnTo>
                  <a:pt x="501868" y="656865"/>
                </a:lnTo>
                <a:lnTo>
                  <a:pt x="540836" y="657067"/>
                </a:lnTo>
                <a:lnTo>
                  <a:pt x="584367" y="657127"/>
                </a:lnTo>
                <a:lnTo>
                  <a:pt x="625605" y="657145"/>
                </a:lnTo>
                <a:lnTo>
                  <a:pt x="669809" y="657150"/>
                </a:lnTo>
                <a:lnTo>
                  <a:pt x="711246" y="656093"/>
                </a:lnTo>
                <a:lnTo>
                  <a:pt x="756567" y="650606"/>
                </a:lnTo>
                <a:lnTo>
                  <a:pt x="803510" y="648510"/>
                </a:lnTo>
                <a:lnTo>
                  <a:pt x="849874" y="647888"/>
                </a:lnTo>
                <a:lnTo>
                  <a:pt x="891951" y="646646"/>
                </a:lnTo>
                <a:lnTo>
                  <a:pt x="936404" y="641104"/>
                </a:lnTo>
                <a:lnTo>
                  <a:pt x="976857" y="638991"/>
                </a:lnTo>
                <a:lnTo>
                  <a:pt x="1015653" y="637307"/>
                </a:lnTo>
                <a:lnTo>
                  <a:pt x="1053960" y="631634"/>
                </a:lnTo>
                <a:lnTo>
                  <a:pt x="1093180" y="628424"/>
                </a:lnTo>
                <a:lnTo>
                  <a:pt x="1135727" y="622299"/>
                </a:lnTo>
                <a:lnTo>
                  <a:pt x="1182443" y="616871"/>
                </a:lnTo>
                <a:lnTo>
                  <a:pt x="1227067" y="610978"/>
                </a:lnTo>
                <a:lnTo>
                  <a:pt x="1274059" y="602209"/>
                </a:lnTo>
                <a:lnTo>
                  <a:pt x="1321285" y="590286"/>
                </a:lnTo>
                <a:lnTo>
                  <a:pt x="1361501" y="577739"/>
                </a:lnTo>
                <a:lnTo>
                  <a:pt x="1400019" y="565069"/>
                </a:lnTo>
                <a:lnTo>
                  <a:pt x="1438202" y="549553"/>
                </a:lnTo>
                <a:lnTo>
                  <a:pt x="1479298" y="526801"/>
                </a:lnTo>
                <a:lnTo>
                  <a:pt x="1526129" y="499362"/>
                </a:lnTo>
                <a:lnTo>
                  <a:pt x="1544820" y="488103"/>
                </a:lnTo>
                <a:lnTo>
                  <a:pt x="1563975" y="468694"/>
                </a:lnTo>
                <a:lnTo>
                  <a:pt x="1574546" y="460151"/>
                </a:lnTo>
                <a:lnTo>
                  <a:pt x="1603191" y="420748"/>
                </a:lnTo>
                <a:lnTo>
                  <a:pt x="1615839" y="377667"/>
                </a:lnTo>
                <a:lnTo>
                  <a:pt x="1619001" y="333297"/>
                </a:lnTo>
                <a:lnTo>
                  <a:pt x="1618113" y="301551"/>
                </a:lnTo>
                <a:lnTo>
                  <a:pt x="1607437" y="257102"/>
                </a:lnTo>
                <a:lnTo>
                  <a:pt x="1593503" y="226410"/>
                </a:lnTo>
                <a:lnTo>
                  <a:pt x="1568386" y="183685"/>
                </a:lnTo>
                <a:lnTo>
                  <a:pt x="1535458" y="145020"/>
                </a:lnTo>
                <a:lnTo>
                  <a:pt x="1504235" y="116408"/>
                </a:lnTo>
                <a:lnTo>
                  <a:pt x="1460409" y="87073"/>
                </a:lnTo>
                <a:lnTo>
                  <a:pt x="1414937" y="53975"/>
                </a:lnTo>
                <a:lnTo>
                  <a:pt x="1368196" y="31962"/>
                </a:lnTo>
                <a:lnTo>
                  <a:pt x="1323481" y="15840"/>
                </a:lnTo>
                <a:lnTo>
                  <a:pt x="1284676" y="4168"/>
                </a:lnTo>
                <a:lnTo>
                  <a:pt x="1237344" y="765"/>
                </a:lnTo>
                <a:lnTo>
                  <a:pt x="1199844" y="175"/>
                </a:lnTo>
                <a:lnTo>
                  <a:pt x="1161922" y="0"/>
                </a:lnTo>
                <a:lnTo>
                  <a:pt x="1123875" y="2771"/>
                </a:lnTo>
                <a:lnTo>
                  <a:pt x="1082968" y="10295"/>
                </a:lnTo>
                <a:lnTo>
                  <a:pt x="1040156" y="19227"/>
                </a:lnTo>
                <a:lnTo>
                  <a:pt x="997838" y="31399"/>
                </a:lnTo>
                <a:lnTo>
                  <a:pt x="951785" y="45588"/>
                </a:lnTo>
                <a:lnTo>
                  <a:pt x="907448" y="59318"/>
                </a:lnTo>
                <a:lnTo>
                  <a:pt x="864678" y="76791"/>
                </a:lnTo>
                <a:lnTo>
                  <a:pt x="818491" y="92551"/>
                </a:lnTo>
                <a:lnTo>
                  <a:pt x="771472" y="1047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6" name="SMARTInkShape-Group791"/>
          <p:cNvGrpSpPr/>
          <p:nvPr/>
        </p:nvGrpSpPr>
        <p:grpSpPr>
          <a:xfrm>
            <a:off x="3772019" y="4124325"/>
            <a:ext cx="799982" cy="400004"/>
            <a:chOff x="3772019" y="4124325"/>
            <a:chExt cx="799982" cy="400004"/>
          </a:xfrm>
        </p:grpSpPr>
        <p:sp>
          <p:nvSpPr>
            <p:cNvPr id="732" name="SMARTInkShape-3234"/>
            <p:cNvSpPr/>
            <p:nvPr>
              <p:custDataLst>
                <p:tags r:id="rId127"/>
              </p:custDataLst>
            </p:nvPr>
          </p:nvSpPr>
          <p:spPr>
            <a:xfrm>
              <a:off x="3772019" y="4124325"/>
              <a:ext cx="485657" cy="104738"/>
            </a:xfrm>
            <a:custGeom>
              <a:avLst/>
              <a:gdLst/>
              <a:ahLst/>
              <a:cxnLst/>
              <a:rect l="0" t="0" r="0" b="0"/>
              <a:pathLst>
                <a:path w="485657" h="104738">
                  <a:moveTo>
                    <a:pt x="18931" y="57150"/>
                  </a:moveTo>
                  <a:lnTo>
                    <a:pt x="18931" y="57150"/>
                  </a:lnTo>
                  <a:lnTo>
                    <a:pt x="9799" y="66282"/>
                  </a:lnTo>
                  <a:lnTo>
                    <a:pt x="0" y="66672"/>
                  </a:lnTo>
                  <a:lnTo>
                    <a:pt x="31681" y="66675"/>
                  </a:lnTo>
                  <a:lnTo>
                    <a:pt x="77710" y="56974"/>
                  </a:lnTo>
                  <a:lnTo>
                    <a:pt x="123920" y="49065"/>
                  </a:lnTo>
                  <a:lnTo>
                    <a:pt x="169452" y="41363"/>
                  </a:lnTo>
                  <a:lnTo>
                    <a:pt x="216390" y="35922"/>
                  </a:lnTo>
                  <a:lnTo>
                    <a:pt x="261606" y="30026"/>
                  </a:lnTo>
                  <a:lnTo>
                    <a:pt x="298738" y="23949"/>
                  </a:lnTo>
                  <a:lnTo>
                    <a:pt x="341607" y="18959"/>
                  </a:lnTo>
                  <a:lnTo>
                    <a:pt x="380649" y="11702"/>
                  </a:lnTo>
                  <a:lnTo>
                    <a:pt x="419813" y="8753"/>
                  </a:lnTo>
                  <a:lnTo>
                    <a:pt x="443896" y="908"/>
                  </a:lnTo>
                  <a:lnTo>
                    <a:pt x="456505" y="35"/>
                  </a:lnTo>
                  <a:lnTo>
                    <a:pt x="412020" y="0"/>
                  </a:lnTo>
                  <a:lnTo>
                    <a:pt x="366028" y="9701"/>
                  </a:lnTo>
                  <a:lnTo>
                    <a:pt x="324874" y="19712"/>
                  </a:lnTo>
                  <a:lnTo>
                    <a:pt x="280800" y="31881"/>
                  </a:lnTo>
                  <a:lnTo>
                    <a:pt x="237875" y="44476"/>
                  </a:lnTo>
                  <a:lnTo>
                    <a:pt x="202102" y="53982"/>
                  </a:lnTo>
                  <a:lnTo>
                    <a:pt x="154910" y="66676"/>
                  </a:lnTo>
                  <a:lnTo>
                    <a:pt x="114700" y="79375"/>
                  </a:lnTo>
                  <a:lnTo>
                    <a:pt x="70334" y="90224"/>
                  </a:lnTo>
                  <a:lnTo>
                    <a:pt x="46567" y="95315"/>
                  </a:lnTo>
                  <a:lnTo>
                    <a:pt x="43705" y="97411"/>
                  </a:lnTo>
                  <a:lnTo>
                    <a:pt x="41797" y="99866"/>
                  </a:lnTo>
                  <a:lnTo>
                    <a:pt x="36855" y="102593"/>
                  </a:lnTo>
                  <a:lnTo>
                    <a:pt x="34055" y="103320"/>
                  </a:lnTo>
                  <a:lnTo>
                    <a:pt x="33247" y="103805"/>
                  </a:lnTo>
                  <a:lnTo>
                    <a:pt x="33767" y="104128"/>
                  </a:lnTo>
                  <a:lnTo>
                    <a:pt x="47847" y="104737"/>
                  </a:lnTo>
                  <a:lnTo>
                    <a:pt x="90045" y="95072"/>
                  </a:lnTo>
                  <a:lnTo>
                    <a:pt x="127405" y="85063"/>
                  </a:lnTo>
                  <a:lnTo>
                    <a:pt x="162902" y="76004"/>
                  </a:lnTo>
                  <a:lnTo>
                    <a:pt x="200230" y="69439"/>
                  </a:lnTo>
                  <a:lnTo>
                    <a:pt x="238102" y="64672"/>
                  </a:lnTo>
                  <a:lnTo>
                    <a:pt x="278957" y="56557"/>
                  </a:lnTo>
                  <a:lnTo>
                    <a:pt x="321753" y="47449"/>
                  </a:lnTo>
                  <a:lnTo>
                    <a:pt x="361245" y="38048"/>
                  </a:lnTo>
                  <a:lnTo>
                    <a:pt x="407458" y="30447"/>
                  </a:lnTo>
                  <a:lnTo>
                    <a:pt x="452649" y="27886"/>
                  </a:lnTo>
                  <a:lnTo>
                    <a:pt x="48565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235"/>
            <p:cNvSpPr/>
            <p:nvPr>
              <p:custDataLst>
                <p:tags r:id="rId128"/>
              </p:custDataLst>
            </p:nvPr>
          </p:nvSpPr>
          <p:spPr>
            <a:xfrm>
              <a:off x="4143375" y="4335238"/>
              <a:ext cx="228601" cy="189091"/>
            </a:xfrm>
            <a:custGeom>
              <a:avLst/>
              <a:gdLst/>
              <a:ahLst/>
              <a:cxnLst/>
              <a:rect l="0" t="0" r="0" b="0"/>
              <a:pathLst>
                <a:path w="228601" h="189091">
                  <a:moveTo>
                    <a:pt x="0" y="36737"/>
                  </a:moveTo>
                  <a:lnTo>
                    <a:pt x="0" y="36737"/>
                  </a:lnTo>
                  <a:lnTo>
                    <a:pt x="0" y="27222"/>
                  </a:lnTo>
                  <a:lnTo>
                    <a:pt x="5057" y="27215"/>
                  </a:lnTo>
                  <a:lnTo>
                    <a:pt x="10361" y="24391"/>
                  </a:lnTo>
                  <a:lnTo>
                    <a:pt x="16247" y="20666"/>
                  </a:lnTo>
                  <a:lnTo>
                    <a:pt x="22390" y="19011"/>
                  </a:lnTo>
                  <a:lnTo>
                    <a:pt x="25510" y="19628"/>
                  </a:lnTo>
                  <a:lnTo>
                    <a:pt x="38122" y="25400"/>
                  </a:lnTo>
                  <a:lnTo>
                    <a:pt x="53978" y="28032"/>
                  </a:lnTo>
                  <a:lnTo>
                    <a:pt x="66675" y="34703"/>
                  </a:lnTo>
                  <a:lnTo>
                    <a:pt x="69850" y="35381"/>
                  </a:lnTo>
                  <a:lnTo>
                    <a:pt x="79375" y="41391"/>
                  </a:lnTo>
                  <a:lnTo>
                    <a:pt x="88900" y="49875"/>
                  </a:lnTo>
                  <a:lnTo>
                    <a:pt x="92428" y="55982"/>
                  </a:lnTo>
                  <a:lnTo>
                    <a:pt x="95054" y="62223"/>
                  </a:lnTo>
                  <a:lnTo>
                    <a:pt x="99749" y="68525"/>
                  </a:lnTo>
                  <a:lnTo>
                    <a:pt x="100366" y="72746"/>
                  </a:lnTo>
                  <a:lnTo>
                    <a:pt x="94366" y="116047"/>
                  </a:lnTo>
                  <a:lnTo>
                    <a:pt x="83501" y="141322"/>
                  </a:lnTo>
                  <a:lnTo>
                    <a:pt x="69557" y="162850"/>
                  </a:lnTo>
                  <a:lnTo>
                    <a:pt x="61297" y="169001"/>
                  </a:lnTo>
                  <a:lnTo>
                    <a:pt x="49111" y="187337"/>
                  </a:lnTo>
                  <a:lnTo>
                    <a:pt x="45463" y="188337"/>
                  </a:lnTo>
                  <a:lnTo>
                    <a:pt x="38531" y="189090"/>
                  </a:lnTo>
                  <a:lnTo>
                    <a:pt x="38103" y="171527"/>
                  </a:lnTo>
                  <a:lnTo>
                    <a:pt x="83618" y="124572"/>
                  </a:lnTo>
                  <a:lnTo>
                    <a:pt x="116534" y="94475"/>
                  </a:lnTo>
                  <a:lnTo>
                    <a:pt x="155487" y="67453"/>
                  </a:lnTo>
                  <a:lnTo>
                    <a:pt x="167308" y="53481"/>
                  </a:lnTo>
                  <a:lnTo>
                    <a:pt x="214048" y="13181"/>
                  </a:lnTo>
                  <a:lnTo>
                    <a:pt x="218634" y="8603"/>
                  </a:lnTo>
                  <a:lnTo>
                    <a:pt x="219036" y="0"/>
                  </a:lnTo>
                  <a:lnTo>
                    <a:pt x="210870" y="6958"/>
                  </a:lnTo>
                  <a:lnTo>
                    <a:pt x="204885" y="12861"/>
                  </a:lnTo>
                  <a:lnTo>
                    <a:pt x="199363" y="15543"/>
                  </a:lnTo>
                  <a:lnTo>
                    <a:pt x="196408" y="16256"/>
                  </a:lnTo>
                  <a:lnTo>
                    <a:pt x="194439" y="17791"/>
                  </a:lnTo>
                  <a:lnTo>
                    <a:pt x="166079" y="59183"/>
                  </a:lnTo>
                  <a:lnTo>
                    <a:pt x="162097" y="70786"/>
                  </a:lnTo>
                  <a:lnTo>
                    <a:pt x="146845" y="97181"/>
                  </a:lnTo>
                  <a:lnTo>
                    <a:pt x="143659" y="112334"/>
                  </a:lnTo>
                  <a:lnTo>
                    <a:pt x="143030" y="125518"/>
                  </a:lnTo>
                  <a:lnTo>
                    <a:pt x="145766" y="131934"/>
                  </a:lnTo>
                  <a:lnTo>
                    <a:pt x="159357" y="151032"/>
                  </a:lnTo>
                  <a:lnTo>
                    <a:pt x="160213" y="154209"/>
                  </a:lnTo>
                  <a:lnTo>
                    <a:pt x="161842" y="156327"/>
                  </a:lnTo>
                  <a:lnTo>
                    <a:pt x="179214" y="168598"/>
                  </a:lnTo>
                  <a:lnTo>
                    <a:pt x="190566" y="169646"/>
                  </a:lnTo>
                  <a:lnTo>
                    <a:pt x="193720" y="168735"/>
                  </a:lnTo>
                  <a:lnTo>
                    <a:pt x="195821" y="167069"/>
                  </a:lnTo>
                  <a:lnTo>
                    <a:pt x="197222" y="164900"/>
                  </a:lnTo>
                  <a:lnTo>
                    <a:pt x="199215" y="163454"/>
                  </a:lnTo>
                  <a:lnTo>
                    <a:pt x="204251" y="161847"/>
                  </a:lnTo>
                  <a:lnTo>
                    <a:pt x="228600" y="160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236"/>
            <p:cNvSpPr/>
            <p:nvPr>
              <p:custDataLst>
                <p:tags r:id="rId129"/>
              </p:custDataLst>
            </p:nvPr>
          </p:nvSpPr>
          <p:spPr>
            <a:xfrm>
              <a:off x="4552950" y="43148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9525"/>
                  </a:moveTo>
                  <a:lnTo>
                    <a:pt x="0" y="9525"/>
                  </a:lnTo>
                  <a:lnTo>
                    <a:pt x="0" y="34"/>
                  </a:lnTo>
                  <a:lnTo>
                    <a:pt x="18266" y="0"/>
                  </a:lnTo>
                  <a:lnTo>
                    <a:pt x="19030" y="9132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237"/>
            <p:cNvSpPr/>
            <p:nvPr>
              <p:custDataLst>
                <p:tags r:id="rId130"/>
              </p:custDataLst>
            </p:nvPr>
          </p:nvSpPr>
          <p:spPr>
            <a:xfrm>
              <a:off x="4543459" y="4467225"/>
              <a:ext cx="19017" cy="19051"/>
            </a:xfrm>
            <a:custGeom>
              <a:avLst/>
              <a:gdLst/>
              <a:ahLst/>
              <a:cxnLst/>
              <a:rect l="0" t="0" r="0" b="0"/>
              <a:pathLst>
                <a:path w="19017" h="19051">
                  <a:moveTo>
                    <a:pt x="19016" y="0"/>
                  </a:moveTo>
                  <a:lnTo>
                    <a:pt x="19016" y="0"/>
                  </a:lnTo>
                  <a:lnTo>
                    <a:pt x="10815" y="8201"/>
                  </a:lnTo>
                  <a:lnTo>
                    <a:pt x="9525" y="18623"/>
                  </a:lnTo>
                  <a:lnTo>
                    <a:pt x="0" y="19050"/>
                  </a:lnTo>
                  <a:lnTo>
                    <a:pt x="949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792"/>
          <p:cNvGrpSpPr/>
          <p:nvPr/>
        </p:nvGrpSpPr>
        <p:grpSpPr>
          <a:xfrm>
            <a:off x="4905375" y="4352925"/>
            <a:ext cx="447631" cy="161915"/>
            <a:chOff x="4905375" y="4352925"/>
            <a:chExt cx="447631" cy="161915"/>
          </a:xfrm>
        </p:grpSpPr>
        <p:sp>
          <p:nvSpPr>
            <p:cNvPr id="737" name="SMARTInkShape-3238"/>
            <p:cNvSpPr/>
            <p:nvPr>
              <p:custDataLst>
                <p:tags r:id="rId125"/>
              </p:custDataLst>
            </p:nvPr>
          </p:nvSpPr>
          <p:spPr>
            <a:xfrm>
              <a:off x="4905375" y="4448175"/>
              <a:ext cx="152401" cy="9516"/>
            </a:xfrm>
            <a:custGeom>
              <a:avLst/>
              <a:gdLst/>
              <a:ahLst/>
              <a:cxnLst/>
              <a:rect l="0" t="0" r="0" b="0"/>
              <a:pathLst>
                <a:path w="152401" h="9516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13257" y="9515"/>
                  </a:lnTo>
                  <a:lnTo>
                    <a:pt x="19298" y="6698"/>
                  </a:lnTo>
                  <a:lnTo>
                    <a:pt x="25510" y="2977"/>
                  </a:lnTo>
                  <a:lnTo>
                    <a:pt x="38122" y="588"/>
                  </a:lnTo>
                  <a:lnTo>
                    <a:pt x="84040" y="10"/>
                  </a:lnTo>
                  <a:lnTo>
                    <a:pt x="130606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239"/>
            <p:cNvSpPr/>
            <p:nvPr>
              <p:custDataLst>
                <p:tags r:id="rId126"/>
              </p:custDataLst>
            </p:nvPr>
          </p:nvSpPr>
          <p:spPr>
            <a:xfrm>
              <a:off x="5172203" y="4352925"/>
              <a:ext cx="180803" cy="161915"/>
            </a:xfrm>
            <a:custGeom>
              <a:avLst/>
              <a:gdLst/>
              <a:ahLst/>
              <a:cxnLst/>
              <a:rect l="0" t="0" r="0" b="0"/>
              <a:pathLst>
                <a:path w="180803" h="161915">
                  <a:moveTo>
                    <a:pt x="142747" y="0"/>
                  </a:moveTo>
                  <a:lnTo>
                    <a:pt x="142747" y="0"/>
                  </a:lnTo>
                  <a:lnTo>
                    <a:pt x="142747" y="8201"/>
                  </a:lnTo>
                  <a:lnTo>
                    <a:pt x="134546" y="17610"/>
                  </a:lnTo>
                  <a:lnTo>
                    <a:pt x="133614" y="23680"/>
                  </a:lnTo>
                  <a:lnTo>
                    <a:pt x="132426" y="25312"/>
                  </a:lnTo>
                  <a:lnTo>
                    <a:pt x="130574" y="26400"/>
                  </a:lnTo>
                  <a:lnTo>
                    <a:pt x="128282" y="27124"/>
                  </a:lnTo>
                  <a:lnTo>
                    <a:pt x="126753" y="28666"/>
                  </a:lnTo>
                  <a:lnTo>
                    <a:pt x="125055" y="33201"/>
                  </a:lnTo>
                  <a:lnTo>
                    <a:pt x="122908" y="44736"/>
                  </a:lnTo>
                  <a:lnTo>
                    <a:pt x="117231" y="54060"/>
                  </a:lnTo>
                  <a:lnTo>
                    <a:pt x="115079" y="64584"/>
                  </a:lnTo>
                  <a:lnTo>
                    <a:pt x="113383" y="79578"/>
                  </a:lnTo>
                  <a:lnTo>
                    <a:pt x="106647" y="91195"/>
                  </a:lnTo>
                  <a:lnTo>
                    <a:pt x="72883" y="126990"/>
                  </a:lnTo>
                  <a:lnTo>
                    <a:pt x="66541" y="130523"/>
                  </a:lnTo>
                  <a:lnTo>
                    <a:pt x="60194" y="133152"/>
                  </a:lnTo>
                  <a:lnTo>
                    <a:pt x="50671" y="139524"/>
                  </a:lnTo>
                  <a:lnTo>
                    <a:pt x="41147" y="141882"/>
                  </a:lnTo>
                  <a:lnTo>
                    <a:pt x="34797" y="142434"/>
                  </a:lnTo>
                  <a:lnTo>
                    <a:pt x="28447" y="139857"/>
                  </a:lnTo>
                  <a:lnTo>
                    <a:pt x="14423" y="128674"/>
                  </a:lnTo>
                  <a:lnTo>
                    <a:pt x="11631" y="123158"/>
                  </a:lnTo>
                  <a:lnTo>
                    <a:pt x="10886" y="120205"/>
                  </a:lnTo>
                  <a:lnTo>
                    <a:pt x="2054" y="104716"/>
                  </a:lnTo>
                  <a:lnTo>
                    <a:pt x="0" y="82547"/>
                  </a:lnTo>
                  <a:lnTo>
                    <a:pt x="2751" y="76198"/>
                  </a:lnTo>
                  <a:lnTo>
                    <a:pt x="17482" y="58639"/>
                  </a:lnTo>
                  <a:lnTo>
                    <a:pt x="23552" y="57591"/>
                  </a:lnTo>
                  <a:lnTo>
                    <a:pt x="32053" y="57281"/>
                  </a:lnTo>
                  <a:lnTo>
                    <a:pt x="38164" y="60030"/>
                  </a:lnTo>
                  <a:lnTo>
                    <a:pt x="44408" y="63722"/>
                  </a:lnTo>
                  <a:lnTo>
                    <a:pt x="53872" y="66858"/>
                  </a:lnTo>
                  <a:lnTo>
                    <a:pt x="76073" y="83099"/>
                  </a:lnTo>
                  <a:lnTo>
                    <a:pt x="82422" y="85616"/>
                  </a:lnTo>
                  <a:lnTo>
                    <a:pt x="88772" y="90263"/>
                  </a:lnTo>
                  <a:lnTo>
                    <a:pt x="92300" y="95856"/>
                  </a:lnTo>
                  <a:lnTo>
                    <a:pt x="94926" y="101869"/>
                  </a:lnTo>
                  <a:lnTo>
                    <a:pt x="101297" y="111204"/>
                  </a:lnTo>
                  <a:lnTo>
                    <a:pt x="104712" y="120674"/>
                  </a:lnTo>
                  <a:lnTo>
                    <a:pt x="112717" y="131471"/>
                  </a:lnTo>
                  <a:lnTo>
                    <a:pt x="114943" y="140583"/>
                  </a:lnTo>
                  <a:lnTo>
                    <a:pt x="122335" y="150635"/>
                  </a:lnTo>
                  <a:lnTo>
                    <a:pt x="123577" y="160446"/>
                  </a:lnTo>
                  <a:lnTo>
                    <a:pt x="124675" y="160939"/>
                  </a:lnTo>
                  <a:lnTo>
                    <a:pt x="138161" y="161914"/>
                  </a:lnTo>
                  <a:lnTo>
                    <a:pt x="143530" y="159098"/>
                  </a:lnTo>
                  <a:lnTo>
                    <a:pt x="156816" y="147735"/>
                  </a:lnTo>
                  <a:lnTo>
                    <a:pt x="159584" y="142213"/>
                  </a:lnTo>
                  <a:lnTo>
                    <a:pt x="162564" y="126913"/>
                  </a:lnTo>
                  <a:lnTo>
                    <a:pt x="178255" y="104770"/>
                  </a:lnTo>
                  <a:lnTo>
                    <a:pt x="180335" y="87018"/>
                  </a:lnTo>
                  <a:lnTo>
                    <a:pt x="180802" y="63892"/>
                  </a:lnTo>
                  <a:lnTo>
                    <a:pt x="178005" y="57324"/>
                  </a:lnTo>
                  <a:lnTo>
                    <a:pt x="174291" y="50877"/>
                  </a:lnTo>
                  <a:lnTo>
                    <a:pt x="171144" y="41298"/>
                  </a:lnTo>
                  <a:lnTo>
                    <a:pt x="163237" y="30460"/>
                  </a:lnTo>
                  <a:lnTo>
                    <a:pt x="159615" y="29413"/>
                  </a:lnTo>
                  <a:lnTo>
                    <a:pt x="120511" y="28579"/>
                  </a:lnTo>
                  <a:lnTo>
                    <a:pt x="114167" y="31398"/>
                  </a:lnTo>
                  <a:lnTo>
                    <a:pt x="10464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793"/>
          <p:cNvGrpSpPr/>
          <p:nvPr/>
        </p:nvGrpSpPr>
        <p:grpSpPr>
          <a:xfrm>
            <a:off x="5877041" y="4162425"/>
            <a:ext cx="209435" cy="361900"/>
            <a:chOff x="5877041" y="4162425"/>
            <a:chExt cx="209435" cy="361900"/>
          </a:xfrm>
        </p:grpSpPr>
        <p:sp>
          <p:nvSpPr>
            <p:cNvPr id="740" name="SMARTInkShape-3240"/>
            <p:cNvSpPr/>
            <p:nvPr>
              <p:custDataLst>
                <p:tags r:id="rId123"/>
              </p:custDataLst>
            </p:nvPr>
          </p:nvSpPr>
          <p:spPr>
            <a:xfrm>
              <a:off x="5943610" y="4162425"/>
              <a:ext cx="133330" cy="361900"/>
            </a:xfrm>
            <a:custGeom>
              <a:avLst/>
              <a:gdLst/>
              <a:ahLst/>
              <a:cxnLst/>
              <a:rect l="0" t="0" r="0" b="0"/>
              <a:pathLst>
                <a:path w="133330" h="361900">
                  <a:moveTo>
                    <a:pt x="57140" y="0"/>
                  </a:moveTo>
                  <a:lnTo>
                    <a:pt x="57140" y="0"/>
                  </a:lnTo>
                  <a:lnTo>
                    <a:pt x="52084" y="5056"/>
                  </a:lnTo>
                  <a:lnTo>
                    <a:pt x="49601" y="10361"/>
                  </a:lnTo>
                  <a:lnTo>
                    <a:pt x="40091" y="55170"/>
                  </a:lnTo>
                  <a:lnTo>
                    <a:pt x="30564" y="98720"/>
                  </a:lnTo>
                  <a:lnTo>
                    <a:pt x="22925" y="118621"/>
                  </a:lnTo>
                  <a:lnTo>
                    <a:pt x="12835" y="164225"/>
                  </a:lnTo>
                  <a:lnTo>
                    <a:pt x="9805" y="209669"/>
                  </a:lnTo>
                  <a:lnTo>
                    <a:pt x="8543" y="230870"/>
                  </a:lnTo>
                  <a:lnTo>
                    <a:pt x="583" y="276172"/>
                  </a:lnTo>
                  <a:lnTo>
                    <a:pt x="24" y="320672"/>
                  </a:lnTo>
                  <a:lnTo>
                    <a:pt x="0" y="334668"/>
                  </a:lnTo>
                  <a:lnTo>
                    <a:pt x="2817" y="342063"/>
                  </a:lnTo>
                  <a:lnTo>
                    <a:pt x="6538" y="348878"/>
                  </a:lnTo>
                  <a:lnTo>
                    <a:pt x="8192" y="355435"/>
                  </a:lnTo>
                  <a:lnTo>
                    <a:pt x="9691" y="357606"/>
                  </a:lnTo>
                  <a:lnTo>
                    <a:pt x="11749" y="359054"/>
                  </a:lnTo>
                  <a:lnTo>
                    <a:pt x="16858" y="360663"/>
                  </a:lnTo>
                  <a:lnTo>
                    <a:pt x="41304" y="361899"/>
                  </a:lnTo>
                  <a:lnTo>
                    <a:pt x="47632" y="359105"/>
                  </a:lnTo>
                  <a:lnTo>
                    <a:pt x="79365" y="330152"/>
                  </a:lnTo>
                  <a:lnTo>
                    <a:pt x="117465" y="282691"/>
                  </a:lnTo>
                  <a:lnTo>
                    <a:pt x="120993" y="276277"/>
                  </a:lnTo>
                  <a:lnTo>
                    <a:pt x="123257" y="263535"/>
                  </a:lnTo>
                  <a:lnTo>
                    <a:pt x="123800" y="243151"/>
                  </a:lnTo>
                  <a:lnTo>
                    <a:pt x="122746" y="241476"/>
                  </a:lnTo>
                  <a:lnTo>
                    <a:pt x="120986" y="240359"/>
                  </a:lnTo>
                  <a:lnTo>
                    <a:pt x="113452" y="238787"/>
                  </a:lnTo>
                  <a:lnTo>
                    <a:pt x="100217" y="238164"/>
                  </a:lnTo>
                  <a:lnTo>
                    <a:pt x="98559" y="239209"/>
                  </a:lnTo>
                  <a:lnTo>
                    <a:pt x="97452" y="240965"/>
                  </a:lnTo>
                  <a:lnTo>
                    <a:pt x="96714" y="243193"/>
                  </a:lnTo>
                  <a:lnTo>
                    <a:pt x="90621" y="251386"/>
                  </a:lnTo>
                  <a:lnTo>
                    <a:pt x="85073" y="254602"/>
                  </a:lnTo>
                  <a:lnTo>
                    <a:pt x="82112" y="255460"/>
                  </a:lnTo>
                  <a:lnTo>
                    <a:pt x="80138" y="257090"/>
                  </a:lnTo>
                  <a:lnTo>
                    <a:pt x="77945" y="261723"/>
                  </a:lnTo>
                  <a:lnTo>
                    <a:pt x="76194" y="307978"/>
                  </a:lnTo>
                  <a:lnTo>
                    <a:pt x="79013" y="314326"/>
                  </a:lnTo>
                  <a:lnTo>
                    <a:pt x="90380" y="328349"/>
                  </a:lnTo>
                  <a:lnTo>
                    <a:pt x="95902" y="331141"/>
                  </a:lnTo>
                  <a:lnTo>
                    <a:pt x="105478" y="333288"/>
                  </a:lnTo>
                  <a:lnTo>
                    <a:pt x="117977" y="333364"/>
                  </a:lnTo>
                  <a:lnTo>
                    <a:pt x="119923" y="332310"/>
                  </a:lnTo>
                  <a:lnTo>
                    <a:pt x="121221" y="330548"/>
                  </a:lnTo>
                  <a:lnTo>
                    <a:pt x="122085" y="328315"/>
                  </a:lnTo>
                  <a:lnTo>
                    <a:pt x="123720" y="326827"/>
                  </a:lnTo>
                  <a:lnTo>
                    <a:pt x="128359" y="325173"/>
                  </a:lnTo>
                  <a:lnTo>
                    <a:pt x="130019" y="323674"/>
                  </a:lnTo>
                  <a:lnTo>
                    <a:pt x="131864" y="319186"/>
                  </a:lnTo>
                  <a:lnTo>
                    <a:pt x="133329" y="291696"/>
                  </a:lnTo>
                  <a:lnTo>
                    <a:pt x="130513" y="285571"/>
                  </a:lnTo>
                  <a:lnTo>
                    <a:pt x="126792" y="279321"/>
                  </a:lnTo>
                  <a:lnTo>
                    <a:pt x="123639" y="269851"/>
                  </a:lnTo>
                  <a:lnTo>
                    <a:pt x="106516" y="249531"/>
                  </a:lnTo>
                  <a:lnTo>
                    <a:pt x="105543" y="245664"/>
                  </a:lnTo>
                  <a:lnTo>
                    <a:pt x="105284" y="243151"/>
                  </a:lnTo>
                  <a:lnTo>
                    <a:pt x="102173" y="237536"/>
                  </a:lnTo>
                  <a:lnTo>
                    <a:pt x="8571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241"/>
            <p:cNvSpPr/>
            <p:nvPr>
              <p:custDataLst>
                <p:tags r:id="rId124"/>
              </p:custDataLst>
            </p:nvPr>
          </p:nvSpPr>
          <p:spPr>
            <a:xfrm>
              <a:off x="5877041" y="4295775"/>
              <a:ext cx="209435" cy="28183"/>
            </a:xfrm>
            <a:custGeom>
              <a:avLst/>
              <a:gdLst/>
              <a:ahLst/>
              <a:cxnLst/>
              <a:rect l="0" t="0" r="0" b="0"/>
              <a:pathLst>
                <a:path w="209435" h="28183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4974" y="24106"/>
                  </a:lnTo>
                  <a:lnTo>
                    <a:pt x="10260" y="26589"/>
                  </a:lnTo>
                  <a:lnTo>
                    <a:pt x="22278" y="28182"/>
                  </a:lnTo>
                  <a:lnTo>
                    <a:pt x="66814" y="19623"/>
                  </a:lnTo>
                  <a:lnTo>
                    <a:pt x="79372" y="18246"/>
                  </a:lnTo>
                  <a:lnTo>
                    <a:pt x="116080" y="10883"/>
                  </a:lnTo>
                  <a:lnTo>
                    <a:pt x="162059" y="6882"/>
                  </a:lnTo>
                  <a:lnTo>
                    <a:pt x="209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3" name="SMARTInkShape-3242"/>
          <p:cNvSpPr/>
          <p:nvPr>
            <p:custDataLst>
              <p:tags r:id="rId10"/>
            </p:custDataLst>
          </p:nvPr>
        </p:nvSpPr>
        <p:spPr>
          <a:xfrm>
            <a:off x="6610481" y="4276725"/>
            <a:ext cx="237995" cy="209551"/>
          </a:xfrm>
          <a:custGeom>
            <a:avLst/>
            <a:gdLst/>
            <a:ahLst/>
            <a:cxnLst/>
            <a:rect l="0" t="0" r="0" b="0"/>
            <a:pathLst>
              <a:path w="237995" h="209551">
                <a:moveTo>
                  <a:pt x="237994" y="0"/>
                </a:moveTo>
                <a:lnTo>
                  <a:pt x="237994" y="0"/>
                </a:lnTo>
                <a:lnTo>
                  <a:pt x="237994" y="8201"/>
                </a:lnTo>
                <a:lnTo>
                  <a:pt x="236936" y="8642"/>
                </a:lnTo>
                <a:lnTo>
                  <a:pt x="232938" y="9132"/>
                </a:lnTo>
                <a:lnTo>
                  <a:pt x="231449" y="10321"/>
                </a:lnTo>
                <a:lnTo>
                  <a:pt x="228585" y="18647"/>
                </a:lnTo>
                <a:lnTo>
                  <a:pt x="228503" y="23987"/>
                </a:lnTo>
                <a:lnTo>
                  <a:pt x="227433" y="25517"/>
                </a:lnTo>
                <a:lnTo>
                  <a:pt x="225662" y="26536"/>
                </a:lnTo>
                <a:lnTo>
                  <a:pt x="223423" y="27216"/>
                </a:lnTo>
                <a:lnTo>
                  <a:pt x="221930" y="28728"/>
                </a:lnTo>
                <a:lnTo>
                  <a:pt x="216712" y="38757"/>
                </a:lnTo>
                <a:lnTo>
                  <a:pt x="212660" y="44742"/>
                </a:lnTo>
                <a:lnTo>
                  <a:pt x="209321" y="54061"/>
                </a:lnTo>
                <a:lnTo>
                  <a:pt x="164962" y="101600"/>
                </a:lnTo>
                <a:lnTo>
                  <a:pt x="149093" y="117475"/>
                </a:lnTo>
                <a:lnTo>
                  <a:pt x="139922" y="121003"/>
                </a:lnTo>
                <a:lnTo>
                  <a:pt x="129848" y="123629"/>
                </a:lnTo>
                <a:lnTo>
                  <a:pt x="97279" y="140227"/>
                </a:lnTo>
                <a:lnTo>
                  <a:pt x="54841" y="142806"/>
                </a:lnTo>
                <a:lnTo>
                  <a:pt x="36245" y="142861"/>
                </a:lnTo>
                <a:lnTo>
                  <a:pt x="29089" y="140047"/>
                </a:lnTo>
                <a:lnTo>
                  <a:pt x="22380" y="136327"/>
                </a:lnTo>
                <a:lnTo>
                  <a:pt x="15872" y="134673"/>
                </a:lnTo>
                <a:lnTo>
                  <a:pt x="13712" y="133174"/>
                </a:lnTo>
                <a:lnTo>
                  <a:pt x="12272" y="131116"/>
                </a:lnTo>
                <a:lnTo>
                  <a:pt x="11313" y="128686"/>
                </a:lnTo>
                <a:lnTo>
                  <a:pt x="9615" y="127065"/>
                </a:lnTo>
                <a:lnTo>
                  <a:pt x="4906" y="125265"/>
                </a:lnTo>
                <a:lnTo>
                  <a:pt x="3227" y="123727"/>
                </a:lnTo>
                <a:lnTo>
                  <a:pt x="312" y="115751"/>
                </a:lnTo>
                <a:lnTo>
                  <a:pt x="0" y="109674"/>
                </a:lnTo>
                <a:lnTo>
                  <a:pt x="1015" y="108040"/>
                </a:lnTo>
                <a:lnTo>
                  <a:pt x="2749" y="106952"/>
                </a:lnTo>
                <a:lnTo>
                  <a:pt x="10247" y="105420"/>
                </a:lnTo>
                <a:lnTo>
                  <a:pt x="50397" y="104778"/>
                </a:lnTo>
                <a:lnTo>
                  <a:pt x="65170" y="109832"/>
                </a:lnTo>
                <a:lnTo>
                  <a:pt x="82579" y="119964"/>
                </a:lnTo>
                <a:lnTo>
                  <a:pt x="98223" y="123740"/>
                </a:lnTo>
                <a:lnTo>
                  <a:pt x="113528" y="133960"/>
                </a:lnTo>
                <a:lnTo>
                  <a:pt x="158350" y="168282"/>
                </a:lnTo>
                <a:lnTo>
                  <a:pt x="187187" y="195792"/>
                </a:lnTo>
                <a:lnTo>
                  <a:pt x="193542" y="198144"/>
                </a:lnTo>
                <a:lnTo>
                  <a:pt x="195659" y="199829"/>
                </a:lnTo>
                <a:lnTo>
                  <a:pt x="199894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2" name="SMARTInkShape-Group795"/>
          <p:cNvGrpSpPr/>
          <p:nvPr/>
        </p:nvGrpSpPr>
        <p:grpSpPr>
          <a:xfrm>
            <a:off x="3562384" y="4838735"/>
            <a:ext cx="1466816" cy="466652"/>
            <a:chOff x="3562384" y="4838735"/>
            <a:chExt cx="1466816" cy="466652"/>
          </a:xfrm>
        </p:grpSpPr>
        <p:sp>
          <p:nvSpPr>
            <p:cNvPr id="744" name="SMARTInkShape-3243"/>
            <p:cNvSpPr/>
            <p:nvPr>
              <p:custDataLst>
                <p:tags r:id="rId115"/>
              </p:custDataLst>
            </p:nvPr>
          </p:nvSpPr>
          <p:spPr>
            <a:xfrm>
              <a:off x="4933950" y="4838735"/>
              <a:ext cx="95250" cy="276177"/>
            </a:xfrm>
            <a:custGeom>
              <a:avLst/>
              <a:gdLst/>
              <a:ahLst/>
              <a:cxnLst/>
              <a:rect l="0" t="0" r="0" b="0"/>
              <a:pathLst>
                <a:path w="95250" h="276177">
                  <a:moveTo>
                    <a:pt x="19050" y="19015"/>
                  </a:moveTo>
                  <a:lnTo>
                    <a:pt x="19050" y="19015"/>
                  </a:lnTo>
                  <a:lnTo>
                    <a:pt x="19050" y="0"/>
                  </a:lnTo>
                  <a:lnTo>
                    <a:pt x="19050" y="5033"/>
                  </a:lnTo>
                  <a:lnTo>
                    <a:pt x="17992" y="6518"/>
                  </a:lnTo>
                  <a:lnTo>
                    <a:pt x="16228" y="7509"/>
                  </a:lnTo>
                  <a:lnTo>
                    <a:pt x="13994" y="8169"/>
                  </a:lnTo>
                  <a:lnTo>
                    <a:pt x="12505" y="9668"/>
                  </a:lnTo>
                  <a:lnTo>
                    <a:pt x="10849" y="14155"/>
                  </a:lnTo>
                  <a:lnTo>
                    <a:pt x="9542" y="57969"/>
                  </a:lnTo>
                  <a:lnTo>
                    <a:pt x="9525" y="101615"/>
                  </a:lnTo>
                  <a:lnTo>
                    <a:pt x="9525" y="146018"/>
                  </a:lnTo>
                  <a:lnTo>
                    <a:pt x="8467" y="165066"/>
                  </a:lnTo>
                  <a:lnTo>
                    <a:pt x="392" y="210808"/>
                  </a:lnTo>
                  <a:lnTo>
                    <a:pt x="0" y="247448"/>
                  </a:lnTo>
                  <a:lnTo>
                    <a:pt x="0" y="219891"/>
                  </a:lnTo>
                  <a:lnTo>
                    <a:pt x="2822" y="211304"/>
                  </a:lnTo>
                  <a:lnTo>
                    <a:pt x="6545" y="203961"/>
                  </a:lnTo>
                  <a:lnTo>
                    <a:pt x="8937" y="187800"/>
                  </a:lnTo>
                  <a:lnTo>
                    <a:pt x="10321" y="177638"/>
                  </a:lnTo>
                  <a:lnTo>
                    <a:pt x="19202" y="156866"/>
                  </a:lnTo>
                  <a:lnTo>
                    <a:pt x="21268" y="155365"/>
                  </a:lnTo>
                  <a:lnTo>
                    <a:pt x="23704" y="154365"/>
                  </a:lnTo>
                  <a:lnTo>
                    <a:pt x="25328" y="152640"/>
                  </a:lnTo>
                  <a:lnTo>
                    <a:pt x="27132" y="147901"/>
                  </a:lnTo>
                  <a:lnTo>
                    <a:pt x="28671" y="146215"/>
                  </a:lnTo>
                  <a:lnTo>
                    <a:pt x="33204" y="144340"/>
                  </a:lnTo>
                  <a:lnTo>
                    <a:pt x="45871" y="142971"/>
                  </a:lnTo>
                  <a:lnTo>
                    <a:pt x="59315" y="154605"/>
                  </a:lnTo>
                  <a:lnTo>
                    <a:pt x="72251" y="168535"/>
                  </a:lnTo>
                  <a:lnTo>
                    <a:pt x="78242" y="180998"/>
                  </a:lnTo>
                  <a:lnTo>
                    <a:pt x="89303" y="193651"/>
                  </a:lnTo>
                  <a:lnTo>
                    <a:pt x="92607" y="202817"/>
                  </a:lnTo>
                  <a:lnTo>
                    <a:pt x="95230" y="247563"/>
                  </a:lnTo>
                  <a:lnTo>
                    <a:pt x="95249" y="269837"/>
                  </a:lnTo>
                  <a:lnTo>
                    <a:pt x="94191" y="271956"/>
                  </a:lnTo>
                  <a:lnTo>
                    <a:pt x="92427" y="273367"/>
                  </a:lnTo>
                  <a:lnTo>
                    <a:pt x="87645" y="274935"/>
                  </a:lnTo>
                  <a:lnTo>
                    <a:pt x="62162" y="276176"/>
                  </a:lnTo>
                  <a:lnTo>
                    <a:pt x="36132" y="267988"/>
                  </a:lnTo>
                  <a:lnTo>
                    <a:pt x="33612" y="266489"/>
                  </a:lnTo>
                  <a:lnTo>
                    <a:pt x="31933" y="264431"/>
                  </a:lnTo>
                  <a:lnTo>
                    <a:pt x="29009" y="259322"/>
                  </a:lnTo>
                  <a:lnTo>
                    <a:pt x="15514" y="244309"/>
                  </a:lnTo>
                  <a:lnTo>
                    <a:pt x="12187" y="235210"/>
                  </a:lnTo>
                  <a:lnTo>
                    <a:pt x="9525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244"/>
            <p:cNvSpPr/>
            <p:nvPr>
              <p:custDataLst>
                <p:tags r:id="rId116"/>
              </p:custDataLst>
            </p:nvPr>
          </p:nvSpPr>
          <p:spPr>
            <a:xfrm>
              <a:off x="4762500" y="492442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0" y="0"/>
                  </a:moveTo>
                  <a:lnTo>
                    <a:pt x="0" y="0"/>
                  </a:lnTo>
                  <a:lnTo>
                    <a:pt x="0" y="44531"/>
                  </a:lnTo>
                  <a:lnTo>
                    <a:pt x="0" y="50836"/>
                  </a:lnTo>
                  <a:lnTo>
                    <a:pt x="2822" y="57167"/>
                  </a:lnTo>
                  <a:lnTo>
                    <a:pt x="5057" y="60336"/>
                  </a:lnTo>
                  <a:lnTo>
                    <a:pt x="8201" y="74910"/>
                  </a:lnTo>
                  <a:lnTo>
                    <a:pt x="9491" y="121091"/>
                  </a:lnTo>
                  <a:lnTo>
                    <a:pt x="12332" y="130725"/>
                  </a:lnTo>
                  <a:lnTo>
                    <a:pt x="16064" y="139591"/>
                  </a:lnTo>
                  <a:lnTo>
                    <a:pt x="19016" y="184020"/>
                  </a:lnTo>
                  <a:lnTo>
                    <a:pt x="20086" y="186180"/>
                  </a:lnTo>
                  <a:lnTo>
                    <a:pt x="21857" y="187620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245"/>
            <p:cNvSpPr/>
            <p:nvPr>
              <p:custDataLst>
                <p:tags r:id="rId117"/>
              </p:custDataLst>
            </p:nvPr>
          </p:nvSpPr>
          <p:spPr>
            <a:xfrm>
              <a:off x="4678099" y="5010150"/>
              <a:ext cx="151077" cy="19051"/>
            </a:xfrm>
            <a:custGeom>
              <a:avLst/>
              <a:gdLst/>
              <a:ahLst/>
              <a:cxnLst/>
              <a:rect l="0" t="0" r="0" b="0"/>
              <a:pathLst>
                <a:path w="1510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24497" y="19050"/>
                  </a:lnTo>
                  <a:lnTo>
                    <a:pt x="37249" y="11511"/>
                  </a:lnTo>
                  <a:lnTo>
                    <a:pt x="70836" y="8544"/>
                  </a:lnTo>
                  <a:lnTo>
                    <a:pt x="82028" y="3001"/>
                  </a:lnTo>
                  <a:lnTo>
                    <a:pt x="128772" y="23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246"/>
            <p:cNvSpPr/>
            <p:nvPr>
              <p:custDataLst>
                <p:tags r:id="rId118"/>
              </p:custDataLst>
            </p:nvPr>
          </p:nvSpPr>
          <p:spPr>
            <a:xfrm>
              <a:off x="4419600" y="4933960"/>
              <a:ext cx="161494" cy="152352"/>
            </a:xfrm>
            <a:custGeom>
              <a:avLst/>
              <a:gdLst/>
              <a:ahLst/>
              <a:cxnLst/>
              <a:rect l="0" t="0" r="0" b="0"/>
              <a:pathLst>
                <a:path w="161494" h="152352">
                  <a:moveTo>
                    <a:pt x="0" y="9515"/>
                  </a:moveTo>
                  <a:lnTo>
                    <a:pt x="0" y="9515"/>
                  </a:lnTo>
                  <a:lnTo>
                    <a:pt x="9133" y="382"/>
                  </a:lnTo>
                  <a:lnTo>
                    <a:pt x="18647" y="0"/>
                  </a:lnTo>
                  <a:lnTo>
                    <a:pt x="26575" y="6538"/>
                  </a:lnTo>
                  <a:lnTo>
                    <a:pt x="35273" y="8633"/>
                  </a:lnTo>
                  <a:lnTo>
                    <a:pt x="41430" y="9123"/>
                  </a:lnTo>
                  <a:lnTo>
                    <a:pt x="43495" y="10312"/>
                  </a:lnTo>
                  <a:lnTo>
                    <a:pt x="44871" y="12164"/>
                  </a:lnTo>
                  <a:lnTo>
                    <a:pt x="47460" y="17042"/>
                  </a:lnTo>
                  <a:lnTo>
                    <a:pt x="53809" y="25738"/>
                  </a:lnTo>
                  <a:lnTo>
                    <a:pt x="56160" y="35018"/>
                  </a:lnTo>
                  <a:lnTo>
                    <a:pt x="56710" y="41310"/>
                  </a:lnTo>
                  <a:lnTo>
                    <a:pt x="59777" y="47635"/>
                  </a:lnTo>
                  <a:lnTo>
                    <a:pt x="63609" y="53974"/>
                  </a:lnTo>
                  <a:lnTo>
                    <a:pt x="66069" y="66667"/>
                  </a:lnTo>
                  <a:lnTo>
                    <a:pt x="66556" y="84422"/>
                  </a:lnTo>
                  <a:lnTo>
                    <a:pt x="63800" y="93254"/>
                  </a:lnTo>
                  <a:lnTo>
                    <a:pt x="60105" y="100708"/>
                  </a:lnTo>
                  <a:lnTo>
                    <a:pt x="56967" y="110853"/>
                  </a:lnTo>
                  <a:lnTo>
                    <a:pt x="50864" y="120563"/>
                  </a:lnTo>
                  <a:lnTo>
                    <a:pt x="47526" y="130142"/>
                  </a:lnTo>
                  <a:lnTo>
                    <a:pt x="42995" y="136505"/>
                  </a:lnTo>
                  <a:lnTo>
                    <a:pt x="37453" y="140038"/>
                  </a:lnTo>
                  <a:lnTo>
                    <a:pt x="31462" y="142668"/>
                  </a:lnTo>
                  <a:lnTo>
                    <a:pt x="20893" y="150901"/>
                  </a:lnTo>
                  <a:lnTo>
                    <a:pt x="9965" y="152351"/>
                  </a:lnTo>
                  <a:lnTo>
                    <a:pt x="4599" y="147322"/>
                  </a:lnTo>
                  <a:lnTo>
                    <a:pt x="2044" y="142024"/>
                  </a:lnTo>
                  <a:lnTo>
                    <a:pt x="1362" y="139129"/>
                  </a:lnTo>
                  <a:lnTo>
                    <a:pt x="1967" y="137200"/>
                  </a:lnTo>
                  <a:lnTo>
                    <a:pt x="3428" y="135913"/>
                  </a:lnTo>
                  <a:lnTo>
                    <a:pt x="5460" y="135056"/>
                  </a:lnTo>
                  <a:lnTo>
                    <a:pt x="6815" y="133425"/>
                  </a:lnTo>
                  <a:lnTo>
                    <a:pt x="8321" y="128792"/>
                  </a:lnTo>
                  <a:lnTo>
                    <a:pt x="10345" y="117194"/>
                  </a:lnTo>
                  <a:lnTo>
                    <a:pt x="25752" y="98391"/>
                  </a:lnTo>
                  <a:lnTo>
                    <a:pt x="36087" y="88883"/>
                  </a:lnTo>
                  <a:lnTo>
                    <a:pt x="51028" y="80422"/>
                  </a:lnTo>
                  <a:lnTo>
                    <a:pt x="62627" y="76386"/>
                  </a:lnTo>
                  <a:lnTo>
                    <a:pt x="107547" y="44406"/>
                  </a:lnTo>
                  <a:lnTo>
                    <a:pt x="127117" y="32791"/>
                  </a:lnTo>
                  <a:lnTo>
                    <a:pt x="135166" y="30444"/>
                  </a:lnTo>
                  <a:lnTo>
                    <a:pt x="137736" y="28759"/>
                  </a:lnTo>
                  <a:lnTo>
                    <a:pt x="139449" y="26578"/>
                  </a:lnTo>
                  <a:lnTo>
                    <a:pt x="140591" y="24065"/>
                  </a:lnTo>
                  <a:lnTo>
                    <a:pt x="142410" y="22390"/>
                  </a:lnTo>
                  <a:lnTo>
                    <a:pt x="147255" y="20529"/>
                  </a:lnTo>
                  <a:lnTo>
                    <a:pt x="148970" y="18974"/>
                  </a:lnTo>
                  <a:lnTo>
                    <a:pt x="150876" y="14425"/>
                  </a:lnTo>
                  <a:lnTo>
                    <a:pt x="152442" y="12788"/>
                  </a:lnTo>
                  <a:lnTo>
                    <a:pt x="161493" y="9643"/>
                  </a:lnTo>
                  <a:lnTo>
                    <a:pt x="147724" y="9518"/>
                  </a:lnTo>
                  <a:lnTo>
                    <a:pt x="146108" y="10575"/>
                  </a:lnTo>
                  <a:lnTo>
                    <a:pt x="145030" y="12338"/>
                  </a:lnTo>
                  <a:lnTo>
                    <a:pt x="144312" y="14572"/>
                  </a:lnTo>
                  <a:lnTo>
                    <a:pt x="142775" y="16062"/>
                  </a:lnTo>
                  <a:lnTo>
                    <a:pt x="132703" y="21274"/>
                  </a:lnTo>
                  <a:lnTo>
                    <a:pt x="111087" y="41396"/>
                  </a:lnTo>
                  <a:lnTo>
                    <a:pt x="107581" y="47673"/>
                  </a:lnTo>
                  <a:lnTo>
                    <a:pt x="105329" y="60326"/>
                  </a:lnTo>
                  <a:lnTo>
                    <a:pt x="104777" y="99739"/>
                  </a:lnTo>
                  <a:lnTo>
                    <a:pt x="107598" y="105353"/>
                  </a:lnTo>
                  <a:lnTo>
                    <a:pt x="109832" y="108332"/>
                  </a:lnTo>
                  <a:lnTo>
                    <a:pt x="115137" y="111642"/>
                  </a:lnTo>
                  <a:lnTo>
                    <a:pt x="152400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247"/>
            <p:cNvSpPr/>
            <p:nvPr>
              <p:custDataLst>
                <p:tags r:id="rId119"/>
              </p:custDataLst>
            </p:nvPr>
          </p:nvSpPr>
          <p:spPr>
            <a:xfrm>
              <a:off x="4143505" y="4925759"/>
              <a:ext cx="180846" cy="170078"/>
            </a:xfrm>
            <a:custGeom>
              <a:avLst/>
              <a:gdLst/>
              <a:ahLst/>
              <a:cxnLst/>
              <a:rect l="0" t="0" r="0" b="0"/>
              <a:pathLst>
                <a:path w="180846" h="170078">
                  <a:moveTo>
                    <a:pt x="104645" y="55816"/>
                  </a:moveTo>
                  <a:lnTo>
                    <a:pt x="104645" y="55816"/>
                  </a:lnTo>
                  <a:lnTo>
                    <a:pt x="104645" y="47615"/>
                  </a:lnTo>
                  <a:lnTo>
                    <a:pt x="114136" y="36804"/>
                  </a:lnTo>
                  <a:lnTo>
                    <a:pt x="105966" y="28568"/>
                  </a:lnTo>
                  <a:lnTo>
                    <a:pt x="105036" y="22579"/>
                  </a:lnTo>
                  <a:lnTo>
                    <a:pt x="103848" y="20957"/>
                  </a:lnTo>
                  <a:lnTo>
                    <a:pt x="101997" y="19876"/>
                  </a:lnTo>
                  <a:lnTo>
                    <a:pt x="96478" y="18143"/>
                  </a:lnTo>
                  <a:lnTo>
                    <a:pt x="95724" y="15084"/>
                  </a:lnTo>
                  <a:lnTo>
                    <a:pt x="95239" y="9552"/>
                  </a:lnTo>
                  <a:lnTo>
                    <a:pt x="94141" y="9098"/>
                  </a:lnTo>
                  <a:lnTo>
                    <a:pt x="86929" y="8311"/>
                  </a:lnTo>
                  <a:lnTo>
                    <a:pt x="78254" y="1669"/>
                  </a:lnTo>
                  <a:lnTo>
                    <a:pt x="72455" y="0"/>
                  </a:lnTo>
                  <a:lnTo>
                    <a:pt x="70485" y="614"/>
                  </a:lnTo>
                  <a:lnTo>
                    <a:pt x="69172" y="2081"/>
                  </a:lnTo>
                  <a:lnTo>
                    <a:pt x="68296" y="4118"/>
                  </a:lnTo>
                  <a:lnTo>
                    <a:pt x="66654" y="5475"/>
                  </a:lnTo>
                  <a:lnTo>
                    <a:pt x="62007" y="6984"/>
                  </a:lnTo>
                  <a:lnTo>
                    <a:pt x="49257" y="8084"/>
                  </a:lnTo>
                  <a:lnTo>
                    <a:pt x="34392" y="21439"/>
                  </a:lnTo>
                  <a:lnTo>
                    <a:pt x="31089" y="27485"/>
                  </a:lnTo>
                  <a:lnTo>
                    <a:pt x="28562" y="33700"/>
                  </a:lnTo>
                  <a:lnTo>
                    <a:pt x="12039" y="55822"/>
                  </a:lnTo>
                  <a:lnTo>
                    <a:pt x="9512" y="62169"/>
                  </a:lnTo>
                  <a:lnTo>
                    <a:pt x="3197" y="72750"/>
                  </a:lnTo>
                  <a:lnTo>
                    <a:pt x="0" y="106224"/>
                  </a:lnTo>
                  <a:lnTo>
                    <a:pt x="9578" y="137461"/>
                  </a:lnTo>
                  <a:lnTo>
                    <a:pt x="26694" y="158674"/>
                  </a:lnTo>
                  <a:lnTo>
                    <a:pt x="32983" y="165079"/>
                  </a:lnTo>
                  <a:lnTo>
                    <a:pt x="38576" y="167876"/>
                  </a:lnTo>
                  <a:lnTo>
                    <a:pt x="56848" y="170029"/>
                  </a:lnTo>
                  <a:lnTo>
                    <a:pt x="61529" y="170077"/>
                  </a:lnTo>
                  <a:lnTo>
                    <a:pt x="67138" y="167277"/>
                  </a:lnTo>
                  <a:lnTo>
                    <a:pt x="70115" y="165048"/>
                  </a:lnTo>
                  <a:lnTo>
                    <a:pt x="73424" y="159750"/>
                  </a:lnTo>
                  <a:lnTo>
                    <a:pt x="75952" y="153867"/>
                  </a:lnTo>
                  <a:lnTo>
                    <a:pt x="91155" y="128612"/>
                  </a:lnTo>
                  <a:lnTo>
                    <a:pt x="93945" y="115955"/>
                  </a:lnTo>
                  <a:lnTo>
                    <a:pt x="95830" y="100328"/>
                  </a:lnTo>
                  <a:lnTo>
                    <a:pt x="102590" y="82208"/>
                  </a:lnTo>
                  <a:lnTo>
                    <a:pt x="104643" y="36087"/>
                  </a:lnTo>
                  <a:lnTo>
                    <a:pt x="104645" y="28616"/>
                  </a:lnTo>
                  <a:lnTo>
                    <a:pt x="104645" y="32705"/>
                  </a:lnTo>
                  <a:lnTo>
                    <a:pt x="107467" y="37783"/>
                  </a:lnTo>
                  <a:lnTo>
                    <a:pt x="112846" y="44609"/>
                  </a:lnTo>
                  <a:lnTo>
                    <a:pt x="114966" y="53563"/>
                  </a:lnTo>
                  <a:lnTo>
                    <a:pt x="130630" y="74920"/>
                  </a:lnTo>
                  <a:lnTo>
                    <a:pt x="133127" y="81240"/>
                  </a:lnTo>
                  <a:lnTo>
                    <a:pt x="176619" y="127783"/>
                  </a:lnTo>
                  <a:lnTo>
                    <a:pt x="180845" y="13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248"/>
            <p:cNvSpPr/>
            <p:nvPr>
              <p:custDataLst>
                <p:tags r:id="rId120"/>
              </p:custDataLst>
            </p:nvPr>
          </p:nvSpPr>
          <p:spPr>
            <a:xfrm>
              <a:off x="3848217" y="5038725"/>
              <a:ext cx="123709" cy="19051"/>
            </a:xfrm>
            <a:custGeom>
              <a:avLst/>
              <a:gdLst/>
              <a:ahLst/>
              <a:cxnLst/>
              <a:rect l="0" t="0" r="0" b="0"/>
              <a:pathLst>
                <a:path w="123709" h="19051">
                  <a:moveTo>
                    <a:pt x="9408" y="0"/>
                  </a:moveTo>
                  <a:lnTo>
                    <a:pt x="9408" y="0"/>
                  </a:lnTo>
                  <a:lnTo>
                    <a:pt x="1207" y="8201"/>
                  </a:lnTo>
                  <a:lnTo>
                    <a:pt x="0" y="17609"/>
                  </a:lnTo>
                  <a:lnTo>
                    <a:pt x="1019" y="18090"/>
                  </a:lnTo>
                  <a:lnTo>
                    <a:pt x="47525" y="19050"/>
                  </a:lnTo>
                  <a:lnTo>
                    <a:pt x="88097" y="17992"/>
                  </a:lnTo>
                  <a:lnTo>
                    <a:pt x="102268" y="10849"/>
                  </a:lnTo>
                  <a:lnTo>
                    <a:pt x="117278" y="8729"/>
                  </a:lnTo>
                  <a:lnTo>
                    <a:pt x="119421" y="6877"/>
                  </a:lnTo>
                  <a:lnTo>
                    <a:pt x="123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249"/>
            <p:cNvSpPr/>
            <p:nvPr>
              <p:custDataLst>
                <p:tags r:id="rId121"/>
              </p:custDataLst>
            </p:nvPr>
          </p:nvSpPr>
          <p:spPr>
            <a:xfrm>
              <a:off x="3829167" y="4933950"/>
              <a:ext cx="133234" cy="28576"/>
            </a:xfrm>
            <a:custGeom>
              <a:avLst/>
              <a:gdLst/>
              <a:ahLst/>
              <a:cxnLst/>
              <a:rect l="0" t="0" r="0" b="0"/>
              <a:pathLst>
                <a:path w="133234" h="28576">
                  <a:moveTo>
                    <a:pt x="18933" y="19050"/>
                  </a:moveTo>
                  <a:lnTo>
                    <a:pt x="18933" y="19050"/>
                  </a:lnTo>
                  <a:lnTo>
                    <a:pt x="9525" y="19050"/>
                  </a:lnTo>
                  <a:lnTo>
                    <a:pt x="0" y="28459"/>
                  </a:lnTo>
                  <a:lnTo>
                    <a:pt x="31764" y="28575"/>
                  </a:lnTo>
                  <a:lnTo>
                    <a:pt x="38041" y="25753"/>
                  </a:lnTo>
                  <a:lnTo>
                    <a:pt x="41196" y="23519"/>
                  </a:lnTo>
                  <a:lnTo>
                    <a:pt x="55751" y="20374"/>
                  </a:lnTo>
                  <a:lnTo>
                    <a:pt x="72027" y="18254"/>
                  </a:lnTo>
                  <a:lnTo>
                    <a:pt x="102621" y="2589"/>
                  </a:lnTo>
                  <a:lnTo>
                    <a:pt x="133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250"/>
            <p:cNvSpPr/>
            <p:nvPr>
              <p:custDataLst>
                <p:tags r:id="rId122"/>
              </p:custDataLst>
            </p:nvPr>
          </p:nvSpPr>
          <p:spPr>
            <a:xfrm>
              <a:off x="3562384" y="4857750"/>
              <a:ext cx="180942" cy="447637"/>
            </a:xfrm>
            <a:custGeom>
              <a:avLst/>
              <a:gdLst/>
              <a:ahLst/>
              <a:cxnLst/>
              <a:rect l="0" t="0" r="0" b="0"/>
              <a:pathLst>
                <a:path w="180942" h="447637">
                  <a:moveTo>
                    <a:pt x="28541" y="9525"/>
                  </a:moveTo>
                  <a:lnTo>
                    <a:pt x="28541" y="9525"/>
                  </a:lnTo>
                  <a:lnTo>
                    <a:pt x="28541" y="0"/>
                  </a:lnTo>
                  <a:lnTo>
                    <a:pt x="28541" y="8201"/>
                  </a:lnTo>
                  <a:lnTo>
                    <a:pt x="21995" y="16868"/>
                  </a:lnTo>
                  <a:lnTo>
                    <a:pt x="19899" y="25693"/>
                  </a:lnTo>
                  <a:lnTo>
                    <a:pt x="19409" y="31881"/>
                  </a:lnTo>
                  <a:lnTo>
                    <a:pt x="16368" y="38158"/>
                  </a:lnTo>
                  <a:lnTo>
                    <a:pt x="14076" y="41314"/>
                  </a:lnTo>
                  <a:lnTo>
                    <a:pt x="10849" y="55868"/>
                  </a:lnTo>
                  <a:lnTo>
                    <a:pt x="8512" y="83347"/>
                  </a:lnTo>
                  <a:lnTo>
                    <a:pt x="1300" y="106592"/>
                  </a:lnTo>
                  <a:lnTo>
                    <a:pt x="0" y="145622"/>
                  </a:lnTo>
                  <a:lnTo>
                    <a:pt x="2803" y="152210"/>
                  </a:lnTo>
                  <a:lnTo>
                    <a:pt x="6519" y="158665"/>
                  </a:lnTo>
                  <a:lnTo>
                    <a:pt x="8904" y="171433"/>
                  </a:lnTo>
                  <a:lnTo>
                    <a:pt x="9100" y="174614"/>
                  </a:lnTo>
                  <a:lnTo>
                    <a:pt x="10288" y="176735"/>
                  </a:lnTo>
                  <a:lnTo>
                    <a:pt x="12139" y="178148"/>
                  </a:lnTo>
                  <a:lnTo>
                    <a:pt x="14431" y="179090"/>
                  </a:lnTo>
                  <a:lnTo>
                    <a:pt x="15960" y="180778"/>
                  </a:lnTo>
                  <a:lnTo>
                    <a:pt x="17658" y="185473"/>
                  </a:lnTo>
                  <a:lnTo>
                    <a:pt x="19169" y="187148"/>
                  </a:lnTo>
                  <a:lnTo>
                    <a:pt x="23670" y="189011"/>
                  </a:lnTo>
                  <a:lnTo>
                    <a:pt x="32154" y="190059"/>
                  </a:lnTo>
                  <a:lnTo>
                    <a:pt x="38261" y="187482"/>
                  </a:lnTo>
                  <a:lnTo>
                    <a:pt x="44502" y="183867"/>
                  </a:lnTo>
                  <a:lnTo>
                    <a:pt x="53967" y="180774"/>
                  </a:lnTo>
                  <a:lnTo>
                    <a:pt x="63473" y="174683"/>
                  </a:lnTo>
                  <a:lnTo>
                    <a:pt x="89062" y="164130"/>
                  </a:lnTo>
                  <a:lnTo>
                    <a:pt x="97067" y="158319"/>
                  </a:lnTo>
                  <a:lnTo>
                    <a:pt x="101331" y="149386"/>
                  </a:lnTo>
                  <a:lnTo>
                    <a:pt x="104283" y="139419"/>
                  </a:lnTo>
                  <a:lnTo>
                    <a:pt x="114803" y="124397"/>
                  </a:lnTo>
                  <a:lnTo>
                    <a:pt x="127072" y="111238"/>
                  </a:lnTo>
                  <a:lnTo>
                    <a:pt x="130541" y="102003"/>
                  </a:lnTo>
                  <a:lnTo>
                    <a:pt x="133141" y="91901"/>
                  </a:lnTo>
                  <a:lnTo>
                    <a:pt x="140611" y="76793"/>
                  </a:lnTo>
                  <a:lnTo>
                    <a:pt x="142839" y="29412"/>
                  </a:lnTo>
                  <a:lnTo>
                    <a:pt x="142841" y="20378"/>
                  </a:lnTo>
                  <a:lnTo>
                    <a:pt x="142841" y="50956"/>
                  </a:lnTo>
                  <a:lnTo>
                    <a:pt x="145663" y="57219"/>
                  </a:lnTo>
                  <a:lnTo>
                    <a:pt x="149387" y="63531"/>
                  </a:lnTo>
                  <a:lnTo>
                    <a:pt x="151777" y="76206"/>
                  </a:lnTo>
                  <a:lnTo>
                    <a:pt x="153401" y="111301"/>
                  </a:lnTo>
                  <a:lnTo>
                    <a:pt x="160564" y="140141"/>
                  </a:lnTo>
                  <a:lnTo>
                    <a:pt x="164661" y="181581"/>
                  </a:lnTo>
                  <a:lnTo>
                    <a:pt x="168414" y="195002"/>
                  </a:lnTo>
                  <a:lnTo>
                    <a:pt x="172211" y="240441"/>
                  </a:lnTo>
                  <a:lnTo>
                    <a:pt x="180035" y="285871"/>
                  </a:lnTo>
                  <a:lnTo>
                    <a:pt x="180888" y="333196"/>
                  </a:lnTo>
                  <a:lnTo>
                    <a:pt x="180938" y="377814"/>
                  </a:lnTo>
                  <a:lnTo>
                    <a:pt x="180941" y="391815"/>
                  </a:lnTo>
                  <a:lnTo>
                    <a:pt x="178118" y="399212"/>
                  </a:lnTo>
                  <a:lnTo>
                    <a:pt x="175884" y="402667"/>
                  </a:lnTo>
                  <a:lnTo>
                    <a:pt x="172740" y="417641"/>
                  </a:lnTo>
                  <a:lnTo>
                    <a:pt x="171809" y="430426"/>
                  </a:lnTo>
                  <a:lnTo>
                    <a:pt x="170619" y="433001"/>
                  </a:lnTo>
                  <a:lnTo>
                    <a:pt x="168768" y="434718"/>
                  </a:lnTo>
                  <a:lnTo>
                    <a:pt x="166476" y="435862"/>
                  </a:lnTo>
                  <a:lnTo>
                    <a:pt x="164947" y="437683"/>
                  </a:lnTo>
                  <a:lnTo>
                    <a:pt x="162293" y="446151"/>
                  </a:lnTo>
                  <a:lnTo>
                    <a:pt x="159247" y="446998"/>
                  </a:lnTo>
                  <a:lnTo>
                    <a:pt x="147712" y="447636"/>
                  </a:lnTo>
                  <a:lnTo>
                    <a:pt x="142184" y="444835"/>
                  </a:lnTo>
                  <a:lnTo>
                    <a:pt x="130011" y="434414"/>
                  </a:lnTo>
                  <a:lnTo>
                    <a:pt x="111080" y="407674"/>
                  </a:lnTo>
                  <a:lnTo>
                    <a:pt x="107558" y="397794"/>
                  </a:lnTo>
                  <a:lnTo>
                    <a:pt x="104935" y="387406"/>
                  </a:lnTo>
                  <a:lnTo>
                    <a:pt x="88339" y="354600"/>
                  </a:lnTo>
                  <a:lnTo>
                    <a:pt x="85810" y="347041"/>
                  </a:lnTo>
                  <a:lnTo>
                    <a:pt x="79494" y="336836"/>
                  </a:lnTo>
                  <a:lnTo>
                    <a:pt x="76604" y="325768"/>
                  </a:lnTo>
                  <a:lnTo>
                    <a:pt x="76205" y="315818"/>
                  </a:lnTo>
                  <a:lnTo>
                    <a:pt x="8569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5" name="SMARTInkShape-Group796"/>
          <p:cNvGrpSpPr/>
          <p:nvPr/>
        </p:nvGrpSpPr>
        <p:grpSpPr>
          <a:xfrm>
            <a:off x="5267325" y="4972050"/>
            <a:ext cx="47626" cy="180976"/>
            <a:chOff x="5267325" y="4972050"/>
            <a:chExt cx="47626" cy="180976"/>
          </a:xfrm>
        </p:grpSpPr>
        <p:sp>
          <p:nvSpPr>
            <p:cNvPr id="753" name="SMARTInkShape-3251"/>
            <p:cNvSpPr/>
            <p:nvPr>
              <p:custDataLst>
                <p:tags r:id="rId113"/>
              </p:custDataLst>
            </p:nvPr>
          </p:nvSpPr>
          <p:spPr>
            <a:xfrm>
              <a:off x="5267325" y="511492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6567" y="6545"/>
                  </a:lnTo>
                  <a:lnTo>
                    <a:pt x="44803" y="7539"/>
                  </a:lnTo>
                  <a:lnTo>
                    <a:pt x="42569" y="8201"/>
                  </a:lnTo>
                  <a:lnTo>
                    <a:pt x="41080" y="9701"/>
                  </a:lnTo>
                  <a:lnTo>
                    <a:pt x="38492" y="17609"/>
                  </a:lnTo>
                  <a:lnTo>
                    <a:pt x="35452" y="18410"/>
                  </a:lnTo>
                  <a:lnTo>
                    <a:pt x="33160" y="18623"/>
                  </a:lnTo>
                  <a:lnTo>
                    <a:pt x="10429" y="2817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3252"/>
            <p:cNvSpPr/>
            <p:nvPr>
              <p:custDataLst>
                <p:tags r:id="rId114"/>
              </p:custDataLst>
            </p:nvPr>
          </p:nvSpPr>
          <p:spPr>
            <a:xfrm>
              <a:off x="5276850" y="4972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797"/>
          <p:cNvGrpSpPr/>
          <p:nvPr/>
        </p:nvGrpSpPr>
        <p:grpSpPr>
          <a:xfrm>
            <a:off x="5583091" y="5010592"/>
            <a:ext cx="503384" cy="170878"/>
            <a:chOff x="5583091" y="5010592"/>
            <a:chExt cx="503384" cy="170878"/>
          </a:xfrm>
        </p:grpSpPr>
        <p:sp>
          <p:nvSpPr>
            <p:cNvPr id="756" name="SMARTInkShape-3253"/>
            <p:cNvSpPr/>
            <p:nvPr>
              <p:custDataLst>
                <p:tags r:id="rId111"/>
              </p:custDataLst>
            </p:nvPr>
          </p:nvSpPr>
          <p:spPr>
            <a:xfrm>
              <a:off x="5583091" y="5096268"/>
              <a:ext cx="198585" cy="18658"/>
            </a:xfrm>
            <a:custGeom>
              <a:avLst/>
              <a:gdLst/>
              <a:ahLst/>
              <a:cxnLst/>
              <a:rect l="0" t="0" r="0" b="0"/>
              <a:pathLst>
                <a:path w="198585" h="18658">
                  <a:moveTo>
                    <a:pt x="17609" y="9132"/>
                  </a:moveTo>
                  <a:lnTo>
                    <a:pt x="17609" y="9132"/>
                  </a:lnTo>
                  <a:lnTo>
                    <a:pt x="12553" y="9132"/>
                  </a:lnTo>
                  <a:lnTo>
                    <a:pt x="11064" y="10190"/>
                  </a:lnTo>
                  <a:lnTo>
                    <a:pt x="10070" y="11954"/>
                  </a:lnTo>
                  <a:lnTo>
                    <a:pt x="9408" y="14188"/>
                  </a:lnTo>
                  <a:lnTo>
                    <a:pt x="7908" y="15677"/>
                  </a:lnTo>
                  <a:lnTo>
                    <a:pt x="0" y="18265"/>
                  </a:lnTo>
                  <a:lnTo>
                    <a:pt x="30750" y="18657"/>
                  </a:lnTo>
                  <a:lnTo>
                    <a:pt x="76229" y="9524"/>
                  </a:lnTo>
                  <a:lnTo>
                    <a:pt x="116306" y="8096"/>
                  </a:lnTo>
                  <a:lnTo>
                    <a:pt x="157677" y="196"/>
                  </a:lnTo>
                  <a:lnTo>
                    <a:pt x="161788" y="0"/>
                  </a:lnTo>
                  <a:lnTo>
                    <a:pt x="169178" y="2604"/>
                  </a:lnTo>
                  <a:lnTo>
                    <a:pt x="175990" y="6231"/>
                  </a:lnTo>
                  <a:lnTo>
                    <a:pt x="188986" y="8560"/>
                  </a:lnTo>
                  <a:lnTo>
                    <a:pt x="198584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254"/>
            <p:cNvSpPr/>
            <p:nvPr>
              <p:custDataLst>
                <p:tags r:id="rId112"/>
              </p:custDataLst>
            </p:nvPr>
          </p:nvSpPr>
          <p:spPr>
            <a:xfrm>
              <a:off x="5848758" y="5010592"/>
              <a:ext cx="237717" cy="170878"/>
            </a:xfrm>
            <a:custGeom>
              <a:avLst/>
              <a:gdLst/>
              <a:ahLst/>
              <a:cxnLst/>
              <a:rect l="0" t="0" r="0" b="0"/>
              <a:pathLst>
                <a:path w="237717" h="170878">
                  <a:moveTo>
                    <a:pt x="151992" y="28133"/>
                  </a:moveTo>
                  <a:lnTo>
                    <a:pt x="151992" y="28133"/>
                  </a:lnTo>
                  <a:lnTo>
                    <a:pt x="151992" y="54988"/>
                  </a:lnTo>
                  <a:lnTo>
                    <a:pt x="145447" y="63973"/>
                  </a:lnTo>
                  <a:lnTo>
                    <a:pt x="142291" y="72854"/>
                  </a:lnTo>
                  <a:lnTo>
                    <a:pt x="136182" y="82189"/>
                  </a:lnTo>
                  <a:lnTo>
                    <a:pt x="132844" y="91657"/>
                  </a:lnTo>
                  <a:lnTo>
                    <a:pt x="128312" y="97994"/>
                  </a:lnTo>
                  <a:lnTo>
                    <a:pt x="122770" y="101516"/>
                  </a:lnTo>
                  <a:lnTo>
                    <a:pt x="116780" y="104139"/>
                  </a:lnTo>
                  <a:lnTo>
                    <a:pt x="94825" y="120735"/>
                  </a:lnTo>
                  <a:lnTo>
                    <a:pt x="78965" y="124093"/>
                  </a:lnTo>
                  <a:lnTo>
                    <a:pt x="66267" y="130853"/>
                  </a:lnTo>
                  <a:lnTo>
                    <a:pt x="63092" y="131539"/>
                  </a:lnTo>
                  <a:lnTo>
                    <a:pt x="59917" y="130936"/>
                  </a:lnTo>
                  <a:lnTo>
                    <a:pt x="49334" y="126091"/>
                  </a:lnTo>
                  <a:lnTo>
                    <a:pt x="34321" y="123127"/>
                  </a:lnTo>
                  <a:lnTo>
                    <a:pt x="22700" y="116017"/>
                  </a:lnTo>
                  <a:lnTo>
                    <a:pt x="15860" y="110231"/>
                  </a:lnTo>
                  <a:lnTo>
                    <a:pt x="12114" y="104132"/>
                  </a:lnTo>
                  <a:lnTo>
                    <a:pt x="9709" y="91594"/>
                  </a:lnTo>
                  <a:lnTo>
                    <a:pt x="8453" y="89489"/>
                  </a:lnTo>
                  <a:lnTo>
                    <a:pt x="6558" y="88087"/>
                  </a:lnTo>
                  <a:lnTo>
                    <a:pt x="4236" y="87153"/>
                  </a:lnTo>
                  <a:lnTo>
                    <a:pt x="2688" y="84413"/>
                  </a:lnTo>
                  <a:lnTo>
                    <a:pt x="0" y="63989"/>
                  </a:lnTo>
                  <a:lnTo>
                    <a:pt x="922" y="61562"/>
                  </a:lnTo>
                  <a:lnTo>
                    <a:pt x="2595" y="59945"/>
                  </a:lnTo>
                  <a:lnTo>
                    <a:pt x="4769" y="58866"/>
                  </a:lnTo>
                  <a:lnTo>
                    <a:pt x="6218" y="57088"/>
                  </a:lnTo>
                  <a:lnTo>
                    <a:pt x="8734" y="48696"/>
                  </a:lnTo>
                  <a:lnTo>
                    <a:pt x="14060" y="42574"/>
                  </a:lnTo>
                  <a:lnTo>
                    <a:pt x="19428" y="39844"/>
                  </a:lnTo>
                  <a:lnTo>
                    <a:pt x="31497" y="38090"/>
                  </a:lnTo>
                  <a:lnTo>
                    <a:pt x="37761" y="40672"/>
                  </a:lnTo>
                  <a:lnTo>
                    <a:pt x="44073" y="44289"/>
                  </a:lnTo>
                  <a:lnTo>
                    <a:pt x="53576" y="47384"/>
                  </a:lnTo>
                  <a:lnTo>
                    <a:pt x="101192" y="91640"/>
                  </a:lnTo>
                  <a:lnTo>
                    <a:pt x="119184" y="110683"/>
                  </a:lnTo>
                  <a:lnTo>
                    <a:pt x="125403" y="123383"/>
                  </a:lnTo>
                  <a:lnTo>
                    <a:pt x="138496" y="139258"/>
                  </a:lnTo>
                  <a:lnTo>
                    <a:pt x="144504" y="151958"/>
                  </a:lnTo>
                  <a:lnTo>
                    <a:pt x="160063" y="169519"/>
                  </a:lnTo>
                  <a:lnTo>
                    <a:pt x="166143" y="170567"/>
                  </a:lnTo>
                  <a:lnTo>
                    <a:pt x="174647" y="170877"/>
                  </a:lnTo>
                  <a:lnTo>
                    <a:pt x="176620" y="169862"/>
                  </a:lnTo>
                  <a:lnTo>
                    <a:pt x="177936" y="168128"/>
                  </a:lnTo>
                  <a:lnTo>
                    <a:pt x="178813" y="165913"/>
                  </a:lnTo>
                  <a:lnTo>
                    <a:pt x="180457" y="164436"/>
                  </a:lnTo>
                  <a:lnTo>
                    <a:pt x="188614" y="161872"/>
                  </a:lnTo>
                  <a:lnTo>
                    <a:pt x="203220" y="148260"/>
                  </a:lnTo>
                  <a:lnTo>
                    <a:pt x="206510" y="142200"/>
                  </a:lnTo>
                  <a:lnTo>
                    <a:pt x="209030" y="135980"/>
                  </a:lnTo>
                  <a:lnTo>
                    <a:pt x="215342" y="126527"/>
                  </a:lnTo>
                  <a:lnTo>
                    <a:pt x="218740" y="117024"/>
                  </a:lnTo>
                  <a:lnTo>
                    <a:pt x="233769" y="96924"/>
                  </a:lnTo>
                  <a:lnTo>
                    <a:pt x="237371" y="70290"/>
                  </a:lnTo>
                  <a:lnTo>
                    <a:pt x="237713" y="25361"/>
                  </a:lnTo>
                  <a:lnTo>
                    <a:pt x="237716" y="15552"/>
                  </a:lnTo>
                  <a:lnTo>
                    <a:pt x="236658" y="13396"/>
                  </a:lnTo>
                  <a:lnTo>
                    <a:pt x="234894" y="11958"/>
                  </a:lnTo>
                  <a:lnTo>
                    <a:pt x="230112" y="9303"/>
                  </a:lnTo>
                  <a:lnTo>
                    <a:pt x="221470" y="2916"/>
                  </a:lnTo>
                  <a:lnTo>
                    <a:pt x="212207" y="553"/>
                  </a:lnTo>
                  <a:lnTo>
                    <a:pt x="205919" y="0"/>
                  </a:lnTo>
                  <a:lnTo>
                    <a:pt x="199595" y="2577"/>
                  </a:lnTo>
                  <a:lnTo>
                    <a:pt x="193257" y="6191"/>
                  </a:lnTo>
                  <a:lnTo>
                    <a:pt x="183739" y="9284"/>
                  </a:lnTo>
                  <a:lnTo>
                    <a:pt x="174216" y="15375"/>
                  </a:lnTo>
                  <a:lnTo>
                    <a:pt x="164692" y="18708"/>
                  </a:lnTo>
                  <a:lnTo>
                    <a:pt x="158342" y="23239"/>
                  </a:lnTo>
                  <a:lnTo>
                    <a:pt x="123417" y="66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798"/>
          <p:cNvGrpSpPr/>
          <p:nvPr/>
        </p:nvGrpSpPr>
        <p:grpSpPr>
          <a:xfrm>
            <a:off x="6524625" y="4857785"/>
            <a:ext cx="247651" cy="352339"/>
            <a:chOff x="6524625" y="4857785"/>
            <a:chExt cx="247651" cy="352339"/>
          </a:xfrm>
        </p:grpSpPr>
        <p:sp>
          <p:nvSpPr>
            <p:cNvPr id="759" name="SMARTInkShape-3255"/>
            <p:cNvSpPr/>
            <p:nvPr>
              <p:custDataLst>
                <p:tags r:id="rId109"/>
              </p:custDataLst>
            </p:nvPr>
          </p:nvSpPr>
          <p:spPr>
            <a:xfrm>
              <a:off x="6591704" y="4857785"/>
              <a:ext cx="151993" cy="352339"/>
            </a:xfrm>
            <a:custGeom>
              <a:avLst/>
              <a:gdLst/>
              <a:ahLst/>
              <a:cxnLst/>
              <a:rect l="0" t="0" r="0" b="0"/>
              <a:pathLst>
                <a:path w="151993" h="352339">
                  <a:moveTo>
                    <a:pt x="66271" y="19015"/>
                  </a:moveTo>
                  <a:lnTo>
                    <a:pt x="66271" y="19015"/>
                  </a:lnTo>
                  <a:lnTo>
                    <a:pt x="57139" y="9882"/>
                  </a:lnTo>
                  <a:lnTo>
                    <a:pt x="66159" y="84"/>
                  </a:lnTo>
                  <a:lnTo>
                    <a:pt x="61181" y="0"/>
                  </a:lnTo>
                  <a:lnTo>
                    <a:pt x="59702" y="1047"/>
                  </a:lnTo>
                  <a:lnTo>
                    <a:pt x="58717" y="2803"/>
                  </a:lnTo>
                  <a:lnTo>
                    <a:pt x="57136" y="13225"/>
                  </a:lnTo>
                  <a:lnTo>
                    <a:pt x="55694" y="52029"/>
                  </a:lnTo>
                  <a:lnTo>
                    <a:pt x="40271" y="95289"/>
                  </a:lnTo>
                  <a:lnTo>
                    <a:pt x="35100" y="140860"/>
                  </a:lnTo>
                  <a:lnTo>
                    <a:pt x="30224" y="164126"/>
                  </a:lnTo>
                  <a:lnTo>
                    <a:pt x="21895" y="208751"/>
                  </a:lnTo>
                  <a:lnTo>
                    <a:pt x="14018" y="248978"/>
                  </a:lnTo>
                  <a:lnTo>
                    <a:pt x="9551" y="291627"/>
                  </a:lnTo>
                  <a:lnTo>
                    <a:pt x="6489" y="301748"/>
                  </a:lnTo>
                  <a:lnTo>
                    <a:pt x="2660" y="310833"/>
                  </a:lnTo>
                  <a:lnTo>
                    <a:pt x="0" y="335014"/>
                  </a:lnTo>
                  <a:lnTo>
                    <a:pt x="2598" y="342197"/>
                  </a:lnTo>
                  <a:lnTo>
                    <a:pt x="8739" y="351794"/>
                  </a:lnTo>
                  <a:lnTo>
                    <a:pt x="22344" y="352338"/>
                  </a:lnTo>
                  <a:lnTo>
                    <a:pt x="28404" y="349545"/>
                  </a:lnTo>
                  <a:lnTo>
                    <a:pt x="68126" y="320592"/>
                  </a:lnTo>
                  <a:lnTo>
                    <a:pt x="72387" y="314268"/>
                  </a:lnTo>
                  <a:lnTo>
                    <a:pt x="73523" y="311100"/>
                  </a:lnTo>
                  <a:lnTo>
                    <a:pt x="80431" y="304758"/>
                  </a:lnTo>
                  <a:lnTo>
                    <a:pt x="97055" y="292063"/>
                  </a:lnTo>
                  <a:lnTo>
                    <a:pt x="119131" y="261197"/>
                  </a:lnTo>
                  <a:lnTo>
                    <a:pt x="122150" y="251052"/>
                  </a:lnTo>
                  <a:lnTo>
                    <a:pt x="123417" y="229007"/>
                  </a:lnTo>
                  <a:lnTo>
                    <a:pt x="110163" y="228604"/>
                  </a:lnTo>
                  <a:lnTo>
                    <a:pt x="108232" y="229649"/>
                  </a:lnTo>
                  <a:lnTo>
                    <a:pt x="106945" y="231404"/>
                  </a:lnTo>
                  <a:lnTo>
                    <a:pt x="104456" y="236177"/>
                  </a:lnTo>
                  <a:lnTo>
                    <a:pt x="79949" y="263523"/>
                  </a:lnTo>
                  <a:lnTo>
                    <a:pt x="77026" y="273025"/>
                  </a:lnTo>
                  <a:lnTo>
                    <a:pt x="75800" y="318397"/>
                  </a:lnTo>
                  <a:lnTo>
                    <a:pt x="75796" y="336597"/>
                  </a:lnTo>
                  <a:lnTo>
                    <a:pt x="76854" y="338685"/>
                  </a:lnTo>
                  <a:lnTo>
                    <a:pt x="78618" y="340079"/>
                  </a:lnTo>
                  <a:lnTo>
                    <a:pt x="83400" y="341627"/>
                  </a:lnTo>
                  <a:lnTo>
                    <a:pt x="98186" y="342702"/>
                  </a:lnTo>
                  <a:lnTo>
                    <a:pt x="104445" y="339971"/>
                  </a:lnTo>
                  <a:lnTo>
                    <a:pt x="110754" y="336287"/>
                  </a:lnTo>
                  <a:lnTo>
                    <a:pt x="117086" y="334650"/>
                  </a:lnTo>
                  <a:lnTo>
                    <a:pt x="119198" y="333155"/>
                  </a:lnTo>
                  <a:lnTo>
                    <a:pt x="120606" y="331100"/>
                  </a:lnTo>
                  <a:lnTo>
                    <a:pt x="123228" y="325994"/>
                  </a:lnTo>
                  <a:lnTo>
                    <a:pt x="147840" y="297331"/>
                  </a:lnTo>
                  <a:lnTo>
                    <a:pt x="151632" y="270720"/>
                  </a:lnTo>
                  <a:lnTo>
                    <a:pt x="151992" y="234925"/>
                  </a:lnTo>
                  <a:lnTo>
                    <a:pt x="149172" y="228570"/>
                  </a:lnTo>
                  <a:lnTo>
                    <a:pt x="138738" y="215866"/>
                  </a:lnTo>
                  <a:lnTo>
                    <a:pt x="132698" y="212337"/>
                  </a:lnTo>
                  <a:lnTo>
                    <a:pt x="129606" y="211396"/>
                  </a:lnTo>
                  <a:lnTo>
                    <a:pt x="127544" y="209711"/>
                  </a:lnTo>
                  <a:lnTo>
                    <a:pt x="125254" y="205016"/>
                  </a:lnTo>
                  <a:lnTo>
                    <a:pt x="122526" y="203340"/>
                  </a:lnTo>
                  <a:lnTo>
                    <a:pt x="94846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256"/>
            <p:cNvSpPr/>
            <p:nvPr>
              <p:custDataLst>
                <p:tags r:id="rId110"/>
              </p:custDataLst>
            </p:nvPr>
          </p:nvSpPr>
          <p:spPr>
            <a:xfrm>
              <a:off x="6524625" y="49720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52263" y="18952"/>
                  </a:lnTo>
                  <a:lnTo>
                    <a:pt x="99695" y="10492"/>
                  </a:lnTo>
                  <a:lnTo>
                    <a:pt x="141558" y="9716"/>
                  </a:lnTo>
                  <a:lnTo>
                    <a:pt x="180715" y="9563"/>
                  </a:lnTo>
                  <a:lnTo>
                    <a:pt x="225744" y="199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2" name="SMARTInkShape-3257"/>
          <p:cNvSpPr/>
          <p:nvPr>
            <p:custDataLst>
              <p:tags r:id="rId11"/>
            </p:custDataLst>
          </p:nvPr>
        </p:nvSpPr>
        <p:spPr>
          <a:xfrm>
            <a:off x="7143750" y="4934127"/>
            <a:ext cx="171437" cy="456974"/>
          </a:xfrm>
          <a:custGeom>
            <a:avLst/>
            <a:gdLst/>
            <a:ahLst/>
            <a:cxnLst/>
            <a:rect l="0" t="0" r="0" b="0"/>
            <a:pathLst>
              <a:path w="171437" h="456974">
                <a:moveTo>
                  <a:pt x="0" y="152223"/>
                </a:moveTo>
                <a:lnTo>
                  <a:pt x="0" y="152223"/>
                </a:lnTo>
                <a:lnTo>
                  <a:pt x="0" y="174889"/>
                </a:lnTo>
                <a:lnTo>
                  <a:pt x="2822" y="180994"/>
                </a:lnTo>
                <a:lnTo>
                  <a:pt x="6545" y="187235"/>
                </a:lnTo>
                <a:lnTo>
                  <a:pt x="8642" y="197757"/>
                </a:lnTo>
                <a:lnTo>
                  <a:pt x="9491" y="244464"/>
                </a:lnTo>
                <a:lnTo>
                  <a:pt x="9522" y="287469"/>
                </a:lnTo>
                <a:lnTo>
                  <a:pt x="10583" y="316442"/>
                </a:lnTo>
                <a:lnTo>
                  <a:pt x="18462" y="361721"/>
                </a:lnTo>
                <a:lnTo>
                  <a:pt x="19027" y="406025"/>
                </a:lnTo>
                <a:lnTo>
                  <a:pt x="19050" y="452702"/>
                </a:lnTo>
                <a:lnTo>
                  <a:pt x="19050" y="456973"/>
                </a:lnTo>
                <a:lnTo>
                  <a:pt x="19050" y="411966"/>
                </a:lnTo>
                <a:lnTo>
                  <a:pt x="19050" y="366219"/>
                </a:lnTo>
                <a:lnTo>
                  <a:pt x="11512" y="323004"/>
                </a:lnTo>
                <a:lnTo>
                  <a:pt x="9918" y="280384"/>
                </a:lnTo>
                <a:lnTo>
                  <a:pt x="3056" y="238805"/>
                </a:lnTo>
                <a:lnTo>
                  <a:pt x="604" y="200017"/>
                </a:lnTo>
                <a:lnTo>
                  <a:pt x="3001" y="171323"/>
                </a:lnTo>
                <a:lnTo>
                  <a:pt x="9724" y="124713"/>
                </a:lnTo>
                <a:lnTo>
                  <a:pt x="17613" y="84225"/>
                </a:lnTo>
                <a:lnTo>
                  <a:pt x="23680" y="61638"/>
                </a:lnTo>
                <a:lnTo>
                  <a:pt x="45781" y="17225"/>
                </a:lnTo>
                <a:lnTo>
                  <a:pt x="52136" y="6626"/>
                </a:lnTo>
                <a:lnTo>
                  <a:pt x="57743" y="2846"/>
                </a:lnTo>
                <a:lnTo>
                  <a:pt x="66851" y="718"/>
                </a:lnTo>
                <a:lnTo>
                  <a:pt x="79410" y="0"/>
                </a:lnTo>
                <a:lnTo>
                  <a:pt x="81515" y="999"/>
                </a:lnTo>
                <a:lnTo>
                  <a:pt x="82918" y="2724"/>
                </a:lnTo>
                <a:lnTo>
                  <a:pt x="85535" y="7462"/>
                </a:lnTo>
                <a:lnTo>
                  <a:pt x="91901" y="16081"/>
                </a:lnTo>
                <a:lnTo>
                  <a:pt x="95316" y="25336"/>
                </a:lnTo>
                <a:lnTo>
                  <a:pt x="101502" y="34781"/>
                </a:lnTo>
                <a:lnTo>
                  <a:pt x="103805" y="44283"/>
                </a:lnTo>
                <a:lnTo>
                  <a:pt x="104767" y="91016"/>
                </a:lnTo>
                <a:lnTo>
                  <a:pt x="104775" y="122155"/>
                </a:lnTo>
                <a:lnTo>
                  <a:pt x="95366" y="133045"/>
                </a:lnTo>
                <a:lnTo>
                  <a:pt x="117918" y="133173"/>
                </a:lnTo>
                <a:lnTo>
                  <a:pt x="124021" y="135995"/>
                </a:lnTo>
                <a:lnTo>
                  <a:pt x="162115" y="168643"/>
                </a:lnTo>
                <a:lnTo>
                  <a:pt x="165226" y="169520"/>
                </a:lnTo>
                <a:lnTo>
                  <a:pt x="167301" y="171163"/>
                </a:lnTo>
                <a:lnTo>
                  <a:pt x="169606" y="175810"/>
                </a:lnTo>
                <a:lnTo>
                  <a:pt x="171436" y="221967"/>
                </a:lnTo>
                <a:lnTo>
                  <a:pt x="168621" y="228376"/>
                </a:lnTo>
                <a:lnTo>
                  <a:pt x="166390" y="231567"/>
                </a:lnTo>
                <a:lnTo>
                  <a:pt x="161087" y="235111"/>
                </a:lnTo>
                <a:lnTo>
                  <a:pt x="158192" y="236058"/>
                </a:lnTo>
                <a:lnTo>
                  <a:pt x="156261" y="237745"/>
                </a:lnTo>
                <a:lnTo>
                  <a:pt x="147852" y="251040"/>
                </a:lnTo>
                <a:lnTo>
                  <a:pt x="142265" y="254349"/>
                </a:lnTo>
                <a:lnTo>
                  <a:pt x="130347" y="256215"/>
                </a:lnTo>
                <a:lnTo>
                  <a:pt x="120373" y="257708"/>
                </a:lnTo>
                <a:lnTo>
                  <a:pt x="112413" y="261900"/>
                </a:lnTo>
                <a:lnTo>
                  <a:pt x="108809" y="262383"/>
                </a:lnTo>
                <a:lnTo>
                  <a:pt x="66675" y="2569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1" name="SMARTInkShape-Group800"/>
          <p:cNvGrpSpPr/>
          <p:nvPr/>
        </p:nvGrpSpPr>
        <p:grpSpPr>
          <a:xfrm>
            <a:off x="1162166" y="5876936"/>
            <a:ext cx="1684794" cy="551905"/>
            <a:chOff x="1162166" y="5876936"/>
            <a:chExt cx="1684794" cy="551905"/>
          </a:xfrm>
        </p:grpSpPr>
        <p:sp>
          <p:nvSpPr>
            <p:cNvPr id="763" name="SMARTInkShape-3258"/>
            <p:cNvSpPr/>
            <p:nvPr>
              <p:custDataLst>
                <p:tags r:id="rId101"/>
              </p:custDataLst>
            </p:nvPr>
          </p:nvSpPr>
          <p:spPr>
            <a:xfrm>
              <a:off x="1162166" y="6029376"/>
              <a:ext cx="123661" cy="399465"/>
            </a:xfrm>
            <a:custGeom>
              <a:avLst/>
              <a:gdLst/>
              <a:ahLst/>
              <a:cxnLst/>
              <a:rect l="0" t="0" r="0" b="0"/>
              <a:pathLst>
                <a:path w="123661" h="399465">
                  <a:moveTo>
                    <a:pt x="9409" y="95199"/>
                  </a:moveTo>
                  <a:lnTo>
                    <a:pt x="9409" y="95199"/>
                  </a:lnTo>
                  <a:lnTo>
                    <a:pt x="1208" y="103400"/>
                  </a:lnTo>
                  <a:lnTo>
                    <a:pt x="0" y="112809"/>
                  </a:lnTo>
                  <a:lnTo>
                    <a:pt x="944" y="156601"/>
                  </a:lnTo>
                  <a:lnTo>
                    <a:pt x="8527" y="193719"/>
                  </a:lnTo>
                  <a:lnTo>
                    <a:pt x="10390" y="238277"/>
                  </a:lnTo>
                  <a:lnTo>
                    <a:pt x="19103" y="285634"/>
                  </a:lnTo>
                  <a:lnTo>
                    <a:pt x="27818" y="333134"/>
                  </a:lnTo>
                  <a:lnTo>
                    <a:pt x="29433" y="358503"/>
                  </a:lnTo>
                  <a:lnTo>
                    <a:pt x="37391" y="382272"/>
                  </a:lnTo>
                  <a:lnTo>
                    <a:pt x="37974" y="399464"/>
                  </a:lnTo>
                  <a:lnTo>
                    <a:pt x="36926" y="354279"/>
                  </a:lnTo>
                  <a:lnTo>
                    <a:pt x="29342" y="309567"/>
                  </a:lnTo>
                  <a:lnTo>
                    <a:pt x="25811" y="267914"/>
                  </a:lnTo>
                  <a:lnTo>
                    <a:pt x="15236" y="223742"/>
                  </a:lnTo>
                  <a:lnTo>
                    <a:pt x="10560" y="181856"/>
                  </a:lnTo>
                  <a:lnTo>
                    <a:pt x="9636" y="140184"/>
                  </a:lnTo>
                  <a:lnTo>
                    <a:pt x="9439" y="93127"/>
                  </a:lnTo>
                  <a:lnTo>
                    <a:pt x="10470" y="52018"/>
                  </a:lnTo>
                  <a:lnTo>
                    <a:pt x="17014" y="35367"/>
                  </a:lnTo>
                  <a:lnTo>
                    <a:pt x="25885" y="19723"/>
                  </a:lnTo>
                  <a:lnTo>
                    <a:pt x="28373" y="12971"/>
                  </a:lnTo>
                  <a:lnTo>
                    <a:pt x="36509" y="1873"/>
                  </a:lnTo>
                  <a:lnTo>
                    <a:pt x="59313" y="118"/>
                  </a:lnTo>
                  <a:lnTo>
                    <a:pt x="69468" y="0"/>
                  </a:lnTo>
                  <a:lnTo>
                    <a:pt x="75966" y="2793"/>
                  </a:lnTo>
                  <a:lnTo>
                    <a:pt x="107832" y="31750"/>
                  </a:lnTo>
                  <a:lnTo>
                    <a:pt x="119475" y="50955"/>
                  </a:lnTo>
                  <a:lnTo>
                    <a:pt x="122455" y="63627"/>
                  </a:lnTo>
                  <a:lnTo>
                    <a:pt x="123660" y="103004"/>
                  </a:lnTo>
                  <a:lnTo>
                    <a:pt x="120865" y="112074"/>
                  </a:lnTo>
                  <a:lnTo>
                    <a:pt x="95060" y="151704"/>
                  </a:lnTo>
                  <a:lnTo>
                    <a:pt x="88751" y="157355"/>
                  </a:lnTo>
                  <a:lnTo>
                    <a:pt x="76078" y="163803"/>
                  </a:lnTo>
                  <a:lnTo>
                    <a:pt x="69731" y="168023"/>
                  </a:lnTo>
                  <a:lnTo>
                    <a:pt x="59150" y="170399"/>
                  </a:lnTo>
                  <a:lnTo>
                    <a:pt x="28459" y="171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259"/>
            <p:cNvSpPr/>
            <p:nvPr>
              <p:custDataLst>
                <p:tags r:id="rId102"/>
              </p:custDataLst>
            </p:nvPr>
          </p:nvSpPr>
          <p:spPr>
            <a:xfrm>
              <a:off x="1295410" y="6181725"/>
              <a:ext cx="142866" cy="209499"/>
            </a:xfrm>
            <a:custGeom>
              <a:avLst/>
              <a:gdLst/>
              <a:ahLst/>
              <a:cxnLst/>
              <a:rect l="0" t="0" r="0" b="0"/>
              <a:pathLst>
                <a:path w="142866" h="209499">
                  <a:moveTo>
                    <a:pt x="9515" y="104775"/>
                  </a:moveTo>
                  <a:lnTo>
                    <a:pt x="9515" y="104775"/>
                  </a:lnTo>
                  <a:lnTo>
                    <a:pt x="1314" y="96574"/>
                  </a:lnTo>
                  <a:lnTo>
                    <a:pt x="0" y="85852"/>
                  </a:lnTo>
                  <a:lnTo>
                    <a:pt x="5050" y="85762"/>
                  </a:lnTo>
                  <a:lnTo>
                    <a:pt x="6538" y="84691"/>
                  </a:lnTo>
                  <a:lnTo>
                    <a:pt x="8192" y="80680"/>
                  </a:lnTo>
                  <a:lnTo>
                    <a:pt x="9691" y="80245"/>
                  </a:lnTo>
                  <a:lnTo>
                    <a:pt x="22656" y="84794"/>
                  </a:lnTo>
                  <a:lnTo>
                    <a:pt x="31871" y="85449"/>
                  </a:lnTo>
                  <a:lnTo>
                    <a:pt x="38148" y="88424"/>
                  </a:lnTo>
                  <a:lnTo>
                    <a:pt x="69841" y="117522"/>
                  </a:lnTo>
                  <a:lnTo>
                    <a:pt x="88890" y="149787"/>
                  </a:lnTo>
                  <a:lnTo>
                    <a:pt x="93359" y="163385"/>
                  </a:lnTo>
                  <a:lnTo>
                    <a:pt x="95239" y="209374"/>
                  </a:lnTo>
                  <a:lnTo>
                    <a:pt x="90183" y="209498"/>
                  </a:lnTo>
                  <a:lnTo>
                    <a:pt x="88694" y="208457"/>
                  </a:lnTo>
                  <a:lnTo>
                    <a:pt x="87701" y="206705"/>
                  </a:lnTo>
                  <a:lnTo>
                    <a:pt x="86303" y="196360"/>
                  </a:lnTo>
                  <a:lnTo>
                    <a:pt x="85738" y="149081"/>
                  </a:lnTo>
                  <a:lnTo>
                    <a:pt x="86780" y="130133"/>
                  </a:lnTo>
                  <a:lnTo>
                    <a:pt x="95416" y="85525"/>
                  </a:lnTo>
                  <a:lnTo>
                    <a:pt x="106947" y="41096"/>
                  </a:lnTo>
                  <a:lnTo>
                    <a:pt x="124007" y="19314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260"/>
            <p:cNvSpPr/>
            <p:nvPr>
              <p:custDataLst>
                <p:tags r:id="rId103"/>
              </p:custDataLst>
            </p:nvPr>
          </p:nvSpPr>
          <p:spPr>
            <a:xfrm>
              <a:off x="2733675" y="5876936"/>
              <a:ext cx="113285" cy="419090"/>
            </a:xfrm>
            <a:custGeom>
              <a:avLst/>
              <a:gdLst/>
              <a:ahLst/>
              <a:cxnLst/>
              <a:rect l="0" t="0" r="0" b="0"/>
              <a:pathLst>
                <a:path w="113285" h="419090">
                  <a:moveTo>
                    <a:pt x="28575" y="19039"/>
                  </a:moveTo>
                  <a:lnTo>
                    <a:pt x="28575" y="19039"/>
                  </a:lnTo>
                  <a:lnTo>
                    <a:pt x="28575" y="116"/>
                  </a:lnTo>
                  <a:lnTo>
                    <a:pt x="36776" y="0"/>
                  </a:lnTo>
                  <a:lnTo>
                    <a:pt x="60456" y="22379"/>
                  </a:lnTo>
                  <a:lnTo>
                    <a:pt x="89104" y="68300"/>
                  </a:lnTo>
                  <a:lnTo>
                    <a:pt x="99661" y="95724"/>
                  </a:lnTo>
                  <a:lnTo>
                    <a:pt x="109158" y="142928"/>
                  </a:lnTo>
                  <a:lnTo>
                    <a:pt x="113284" y="187522"/>
                  </a:lnTo>
                  <a:lnTo>
                    <a:pt x="111277" y="230825"/>
                  </a:lnTo>
                  <a:lnTo>
                    <a:pt x="101003" y="274774"/>
                  </a:lnTo>
                  <a:lnTo>
                    <a:pt x="85646" y="320827"/>
                  </a:lnTo>
                  <a:lnTo>
                    <a:pt x="63294" y="361739"/>
                  </a:lnTo>
                  <a:lnTo>
                    <a:pt x="50621" y="382106"/>
                  </a:lnTo>
                  <a:lnTo>
                    <a:pt x="16868" y="409257"/>
                  </a:lnTo>
                  <a:lnTo>
                    <a:pt x="0" y="4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261"/>
            <p:cNvSpPr/>
            <p:nvPr>
              <p:custDataLst>
                <p:tags r:id="rId104"/>
              </p:custDataLst>
            </p:nvPr>
          </p:nvSpPr>
          <p:spPr>
            <a:xfrm>
              <a:off x="2514600" y="5981751"/>
              <a:ext cx="152390" cy="447054"/>
            </a:xfrm>
            <a:custGeom>
              <a:avLst/>
              <a:gdLst/>
              <a:ahLst/>
              <a:cxnLst/>
              <a:rect l="0" t="0" r="0" b="0"/>
              <a:pathLst>
                <a:path w="152390" h="447054">
                  <a:moveTo>
                    <a:pt x="19050" y="180924"/>
                  </a:moveTo>
                  <a:lnTo>
                    <a:pt x="19050" y="180924"/>
                  </a:lnTo>
                  <a:lnTo>
                    <a:pt x="27251" y="180924"/>
                  </a:lnTo>
                  <a:lnTo>
                    <a:pt x="27692" y="181982"/>
                  </a:lnTo>
                  <a:lnTo>
                    <a:pt x="28183" y="185980"/>
                  </a:lnTo>
                  <a:lnTo>
                    <a:pt x="27255" y="187469"/>
                  </a:lnTo>
                  <a:lnTo>
                    <a:pt x="25579" y="188463"/>
                  </a:lnTo>
                  <a:lnTo>
                    <a:pt x="23402" y="189125"/>
                  </a:lnTo>
                  <a:lnTo>
                    <a:pt x="21952" y="190625"/>
                  </a:lnTo>
                  <a:lnTo>
                    <a:pt x="20340" y="195113"/>
                  </a:lnTo>
                  <a:lnTo>
                    <a:pt x="19060" y="239936"/>
                  </a:lnTo>
                  <a:lnTo>
                    <a:pt x="17993" y="261293"/>
                  </a:lnTo>
                  <a:lnTo>
                    <a:pt x="10850" y="292180"/>
                  </a:lnTo>
                  <a:lnTo>
                    <a:pt x="9641" y="338362"/>
                  </a:lnTo>
                  <a:lnTo>
                    <a:pt x="8474" y="377501"/>
                  </a:lnTo>
                  <a:lnTo>
                    <a:pt x="1325" y="406730"/>
                  </a:lnTo>
                  <a:lnTo>
                    <a:pt x="3" y="447053"/>
                  </a:lnTo>
                  <a:lnTo>
                    <a:pt x="0" y="402563"/>
                  </a:lnTo>
                  <a:lnTo>
                    <a:pt x="2822" y="360983"/>
                  </a:lnTo>
                  <a:lnTo>
                    <a:pt x="8201" y="323618"/>
                  </a:lnTo>
                  <a:lnTo>
                    <a:pt x="9264" y="279118"/>
                  </a:lnTo>
                  <a:lnTo>
                    <a:pt x="9473" y="235833"/>
                  </a:lnTo>
                  <a:lnTo>
                    <a:pt x="14571" y="191889"/>
                  </a:lnTo>
                  <a:lnTo>
                    <a:pt x="19224" y="152633"/>
                  </a:lnTo>
                  <a:lnTo>
                    <a:pt x="26414" y="114305"/>
                  </a:lnTo>
                  <a:lnTo>
                    <a:pt x="30757" y="88513"/>
                  </a:lnTo>
                  <a:lnTo>
                    <a:pt x="45871" y="41390"/>
                  </a:lnTo>
                  <a:lnTo>
                    <a:pt x="49668" y="31420"/>
                  </a:lnTo>
                  <a:lnTo>
                    <a:pt x="53825" y="23462"/>
                  </a:lnTo>
                  <a:lnTo>
                    <a:pt x="56493" y="9727"/>
                  </a:lnTo>
                  <a:lnTo>
                    <a:pt x="56712" y="6468"/>
                  </a:lnTo>
                  <a:lnTo>
                    <a:pt x="57917" y="4295"/>
                  </a:lnTo>
                  <a:lnTo>
                    <a:pt x="59778" y="2846"/>
                  </a:lnTo>
                  <a:lnTo>
                    <a:pt x="64668" y="1237"/>
                  </a:lnTo>
                  <a:lnTo>
                    <a:pt x="75688" y="0"/>
                  </a:lnTo>
                  <a:lnTo>
                    <a:pt x="81105" y="5020"/>
                  </a:lnTo>
                  <a:lnTo>
                    <a:pt x="83671" y="10317"/>
                  </a:lnTo>
                  <a:lnTo>
                    <a:pt x="94646" y="56517"/>
                  </a:lnTo>
                  <a:lnTo>
                    <a:pt x="94848" y="59886"/>
                  </a:lnTo>
                  <a:lnTo>
                    <a:pt x="97893" y="66452"/>
                  </a:lnTo>
                  <a:lnTo>
                    <a:pt x="101717" y="72898"/>
                  </a:lnTo>
                  <a:lnTo>
                    <a:pt x="104171" y="85657"/>
                  </a:lnTo>
                  <a:lnTo>
                    <a:pt x="104775" y="123736"/>
                  </a:lnTo>
                  <a:lnTo>
                    <a:pt x="114184" y="133183"/>
                  </a:lnTo>
                  <a:lnTo>
                    <a:pt x="119322" y="133265"/>
                  </a:lnTo>
                  <a:lnTo>
                    <a:pt x="120823" y="134335"/>
                  </a:lnTo>
                  <a:lnTo>
                    <a:pt x="121824" y="136106"/>
                  </a:lnTo>
                  <a:lnTo>
                    <a:pt x="122491" y="138345"/>
                  </a:lnTo>
                  <a:lnTo>
                    <a:pt x="123994" y="139838"/>
                  </a:lnTo>
                  <a:lnTo>
                    <a:pt x="133448" y="143620"/>
                  </a:lnTo>
                  <a:lnTo>
                    <a:pt x="137979" y="147764"/>
                  </a:lnTo>
                  <a:lnTo>
                    <a:pt x="140699" y="153132"/>
                  </a:lnTo>
                  <a:lnTo>
                    <a:pt x="141425" y="156047"/>
                  </a:lnTo>
                  <a:lnTo>
                    <a:pt x="150223" y="171468"/>
                  </a:lnTo>
                  <a:lnTo>
                    <a:pt x="152383" y="209499"/>
                  </a:lnTo>
                  <a:lnTo>
                    <a:pt x="152389" y="212674"/>
                  </a:lnTo>
                  <a:lnTo>
                    <a:pt x="149573" y="219024"/>
                  </a:lnTo>
                  <a:lnTo>
                    <a:pt x="145852" y="225374"/>
                  </a:lnTo>
                  <a:lnTo>
                    <a:pt x="142698" y="234899"/>
                  </a:lnTo>
                  <a:lnTo>
                    <a:pt x="138210" y="241249"/>
                  </a:lnTo>
                  <a:lnTo>
                    <a:pt x="132688" y="244777"/>
                  </a:lnTo>
                  <a:lnTo>
                    <a:pt x="117388" y="248286"/>
                  </a:lnTo>
                  <a:lnTo>
                    <a:pt x="106645" y="255752"/>
                  </a:lnTo>
                  <a:lnTo>
                    <a:pt x="104963" y="255151"/>
                  </a:lnTo>
                  <a:lnTo>
                    <a:pt x="97540" y="250307"/>
                  </a:lnTo>
                  <a:lnTo>
                    <a:pt x="91682" y="248803"/>
                  </a:lnTo>
                  <a:lnTo>
                    <a:pt x="89696" y="247343"/>
                  </a:lnTo>
                  <a:lnTo>
                    <a:pt x="88372" y="245312"/>
                  </a:lnTo>
                  <a:lnTo>
                    <a:pt x="86509" y="237397"/>
                  </a:lnTo>
                  <a:lnTo>
                    <a:pt x="85725" y="21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262"/>
            <p:cNvSpPr/>
            <p:nvPr>
              <p:custDataLst>
                <p:tags r:id="rId105"/>
              </p:custDataLst>
            </p:nvPr>
          </p:nvSpPr>
          <p:spPr>
            <a:xfrm>
              <a:off x="2190755" y="6076953"/>
              <a:ext cx="190496" cy="209548"/>
            </a:xfrm>
            <a:custGeom>
              <a:avLst/>
              <a:gdLst/>
              <a:ahLst/>
              <a:cxnLst/>
              <a:rect l="0" t="0" r="0" b="0"/>
              <a:pathLst>
                <a:path w="190496" h="209548">
                  <a:moveTo>
                    <a:pt x="171445" y="9522"/>
                  </a:moveTo>
                  <a:lnTo>
                    <a:pt x="171445" y="9522"/>
                  </a:lnTo>
                  <a:lnTo>
                    <a:pt x="171445" y="0"/>
                  </a:lnTo>
                  <a:lnTo>
                    <a:pt x="171445" y="8198"/>
                  </a:lnTo>
                  <a:lnTo>
                    <a:pt x="170387" y="8639"/>
                  </a:lnTo>
                  <a:lnTo>
                    <a:pt x="166389" y="9130"/>
                  </a:lnTo>
                  <a:lnTo>
                    <a:pt x="161084" y="12171"/>
                  </a:lnTo>
                  <a:lnTo>
                    <a:pt x="155199" y="15991"/>
                  </a:lnTo>
                  <a:lnTo>
                    <a:pt x="145935" y="19199"/>
                  </a:lnTo>
                  <a:lnTo>
                    <a:pt x="102534" y="47679"/>
                  </a:lnTo>
                  <a:lnTo>
                    <a:pt x="91076" y="52939"/>
                  </a:lnTo>
                  <a:lnTo>
                    <a:pt x="60189" y="61649"/>
                  </a:lnTo>
                  <a:lnTo>
                    <a:pt x="41440" y="72226"/>
                  </a:lnTo>
                  <a:lnTo>
                    <a:pt x="21274" y="78234"/>
                  </a:lnTo>
                  <a:lnTo>
                    <a:pt x="591" y="94725"/>
                  </a:lnTo>
                  <a:lnTo>
                    <a:pt x="0" y="118841"/>
                  </a:lnTo>
                  <a:lnTo>
                    <a:pt x="1056" y="120501"/>
                  </a:lnTo>
                  <a:lnTo>
                    <a:pt x="2819" y="121608"/>
                  </a:lnTo>
                  <a:lnTo>
                    <a:pt x="34147" y="133436"/>
                  </a:lnTo>
                  <a:lnTo>
                    <a:pt x="45275" y="139606"/>
                  </a:lnTo>
                  <a:lnTo>
                    <a:pt x="85954" y="153042"/>
                  </a:lnTo>
                  <a:lnTo>
                    <a:pt x="98524" y="157975"/>
                  </a:lnTo>
                  <a:lnTo>
                    <a:pt x="130183" y="166458"/>
                  </a:lnTo>
                  <a:lnTo>
                    <a:pt x="147968" y="178066"/>
                  </a:lnTo>
                  <a:lnTo>
                    <a:pt x="158374" y="186344"/>
                  </a:lnTo>
                  <a:lnTo>
                    <a:pt x="171372" y="192498"/>
                  </a:lnTo>
                  <a:lnTo>
                    <a:pt x="190495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263"/>
            <p:cNvSpPr/>
            <p:nvPr>
              <p:custDataLst>
                <p:tags r:id="rId106"/>
              </p:custDataLst>
            </p:nvPr>
          </p:nvSpPr>
          <p:spPr>
            <a:xfrm>
              <a:off x="1952625" y="6001152"/>
              <a:ext cx="66676" cy="323449"/>
            </a:xfrm>
            <a:custGeom>
              <a:avLst/>
              <a:gdLst/>
              <a:ahLst/>
              <a:cxnLst/>
              <a:rect l="0" t="0" r="0" b="0"/>
              <a:pathLst>
                <a:path w="66676" h="323449">
                  <a:moveTo>
                    <a:pt x="57150" y="18648"/>
                  </a:moveTo>
                  <a:lnTo>
                    <a:pt x="57150" y="18648"/>
                  </a:lnTo>
                  <a:lnTo>
                    <a:pt x="65351" y="18648"/>
                  </a:lnTo>
                  <a:lnTo>
                    <a:pt x="65792" y="17590"/>
                  </a:lnTo>
                  <a:lnTo>
                    <a:pt x="66674" y="0"/>
                  </a:lnTo>
                  <a:lnTo>
                    <a:pt x="66675" y="4774"/>
                  </a:lnTo>
                  <a:lnTo>
                    <a:pt x="65617" y="6224"/>
                  </a:lnTo>
                  <a:lnTo>
                    <a:pt x="61618" y="7835"/>
                  </a:lnTo>
                  <a:lnTo>
                    <a:pt x="60129" y="9323"/>
                  </a:lnTo>
                  <a:lnTo>
                    <a:pt x="56353" y="18748"/>
                  </a:lnTo>
                  <a:lnTo>
                    <a:pt x="41985" y="34810"/>
                  </a:lnTo>
                  <a:lnTo>
                    <a:pt x="36045" y="47280"/>
                  </a:lnTo>
                  <a:lnTo>
                    <a:pt x="13678" y="73683"/>
                  </a:lnTo>
                  <a:lnTo>
                    <a:pt x="3087" y="118066"/>
                  </a:lnTo>
                  <a:lnTo>
                    <a:pt x="121" y="162855"/>
                  </a:lnTo>
                  <a:lnTo>
                    <a:pt x="5" y="209324"/>
                  </a:lnTo>
                  <a:lnTo>
                    <a:pt x="0" y="253409"/>
                  </a:lnTo>
                  <a:lnTo>
                    <a:pt x="0" y="297917"/>
                  </a:lnTo>
                  <a:lnTo>
                    <a:pt x="0" y="323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264"/>
            <p:cNvSpPr/>
            <p:nvPr>
              <p:custDataLst>
                <p:tags r:id="rId107"/>
              </p:custDataLst>
            </p:nvPr>
          </p:nvSpPr>
          <p:spPr>
            <a:xfrm>
              <a:off x="1809760" y="6019834"/>
              <a:ext cx="142866" cy="142842"/>
            </a:xfrm>
            <a:custGeom>
              <a:avLst/>
              <a:gdLst/>
              <a:ahLst/>
              <a:cxnLst/>
              <a:rect l="0" t="0" r="0" b="0"/>
              <a:pathLst>
                <a:path w="142866" h="142842">
                  <a:moveTo>
                    <a:pt x="9515" y="9491"/>
                  </a:moveTo>
                  <a:lnTo>
                    <a:pt x="9515" y="9491"/>
                  </a:lnTo>
                  <a:lnTo>
                    <a:pt x="4459" y="9491"/>
                  </a:lnTo>
                  <a:lnTo>
                    <a:pt x="2969" y="8433"/>
                  </a:lnTo>
                  <a:lnTo>
                    <a:pt x="1976" y="6669"/>
                  </a:lnTo>
                  <a:lnTo>
                    <a:pt x="0" y="0"/>
                  </a:lnTo>
                  <a:lnTo>
                    <a:pt x="5049" y="5034"/>
                  </a:lnTo>
                  <a:lnTo>
                    <a:pt x="7530" y="10332"/>
                  </a:lnTo>
                  <a:lnTo>
                    <a:pt x="8192" y="13227"/>
                  </a:lnTo>
                  <a:lnTo>
                    <a:pt x="14180" y="22357"/>
                  </a:lnTo>
                  <a:lnTo>
                    <a:pt x="50801" y="65348"/>
                  </a:lnTo>
                  <a:lnTo>
                    <a:pt x="87566" y="106476"/>
                  </a:lnTo>
                  <a:lnTo>
                    <a:pt x="94652" y="110804"/>
                  </a:lnTo>
                  <a:lnTo>
                    <a:pt x="101329" y="113787"/>
                  </a:lnTo>
                  <a:lnTo>
                    <a:pt x="133335" y="140066"/>
                  </a:lnTo>
                  <a:lnTo>
                    <a:pt x="142865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265"/>
            <p:cNvSpPr/>
            <p:nvPr>
              <p:custDataLst>
                <p:tags r:id="rId108"/>
              </p:custDataLst>
            </p:nvPr>
          </p:nvSpPr>
          <p:spPr>
            <a:xfrm>
              <a:off x="1638454" y="5981819"/>
              <a:ext cx="76047" cy="380882"/>
            </a:xfrm>
            <a:custGeom>
              <a:avLst/>
              <a:gdLst/>
              <a:ahLst/>
              <a:cxnLst/>
              <a:rect l="0" t="0" r="0" b="0"/>
              <a:pathLst>
                <a:path w="76047" h="380882">
                  <a:moveTo>
                    <a:pt x="76046" y="18931"/>
                  </a:moveTo>
                  <a:lnTo>
                    <a:pt x="76046" y="18931"/>
                  </a:lnTo>
                  <a:lnTo>
                    <a:pt x="76046" y="9799"/>
                  </a:lnTo>
                  <a:lnTo>
                    <a:pt x="67845" y="1239"/>
                  </a:lnTo>
                  <a:lnTo>
                    <a:pt x="61857" y="283"/>
                  </a:lnTo>
                  <a:lnTo>
                    <a:pt x="53380" y="0"/>
                  </a:lnTo>
                  <a:lnTo>
                    <a:pt x="51410" y="1019"/>
                  </a:lnTo>
                  <a:lnTo>
                    <a:pt x="50097" y="2756"/>
                  </a:lnTo>
                  <a:lnTo>
                    <a:pt x="31064" y="47830"/>
                  </a:lnTo>
                  <a:lnTo>
                    <a:pt x="22223" y="86903"/>
                  </a:lnTo>
                  <a:lnTo>
                    <a:pt x="14277" y="133402"/>
                  </a:lnTo>
                  <a:lnTo>
                    <a:pt x="3794" y="172424"/>
                  </a:lnTo>
                  <a:lnTo>
                    <a:pt x="626" y="216976"/>
                  </a:lnTo>
                  <a:lnTo>
                    <a:pt x="0" y="256665"/>
                  </a:lnTo>
                  <a:lnTo>
                    <a:pt x="935" y="294021"/>
                  </a:lnTo>
                  <a:lnTo>
                    <a:pt x="16095" y="336052"/>
                  </a:lnTo>
                  <a:lnTo>
                    <a:pt x="31645" y="363074"/>
                  </a:lnTo>
                  <a:lnTo>
                    <a:pt x="46192" y="373959"/>
                  </a:lnTo>
                  <a:lnTo>
                    <a:pt x="66521" y="380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801"/>
          <p:cNvGrpSpPr/>
          <p:nvPr/>
        </p:nvGrpSpPr>
        <p:grpSpPr>
          <a:xfrm>
            <a:off x="2648385" y="4676783"/>
            <a:ext cx="2523435" cy="704809"/>
            <a:chOff x="2648385" y="4676783"/>
            <a:chExt cx="2523435" cy="704809"/>
          </a:xfrm>
        </p:grpSpPr>
        <p:sp>
          <p:nvSpPr>
            <p:cNvPr id="772" name="SMARTInkShape-3266"/>
            <p:cNvSpPr/>
            <p:nvPr>
              <p:custDataLst>
                <p:tags r:id="rId97"/>
              </p:custDataLst>
            </p:nvPr>
          </p:nvSpPr>
          <p:spPr>
            <a:xfrm>
              <a:off x="2648385" y="4819660"/>
              <a:ext cx="171016" cy="247641"/>
            </a:xfrm>
            <a:custGeom>
              <a:avLst/>
              <a:gdLst/>
              <a:ahLst/>
              <a:cxnLst/>
              <a:rect l="0" t="0" r="0" b="0"/>
              <a:pathLst>
                <a:path w="171016" h="247641">
                  <a:moveTo>
                    <a:pt x="171015" y="19040"/>
                  </a:moveTo>
                  <a:lnTo>
                    <a:pt x="171015" y="19040"/>
                  </a:lnTo>
                  <a:lnTo>
                    <a:pt x="171015" y="25"/>
                  </a:lnTo>
                  <a:lnTo>
                    <a:pt x="165959" y="0"/>
                  </a:lnTo>
                  <a:lnTo>
                    <a:pt x="164469" y="1055"/>
                  </a:lnTo>
                  <a:lnTo>
                    <a:pt x="163476" y="2817"/>
                  </a:lnTo>
                  <a:lnTo>
                    <a:pt x="162814" y="5050"/>
                  </a:lnTo>
                  <a:lnTo>
                    <a:pt x="161314" y="6538"/>
                  </a:lnTo>
                  <a:lnTo>
                    <a:pt x="151304" y="11749"/>
                  </a:lnTo>
                  <a:lnTo>
                    <a:pt x="106946" y="46360"/>
                  </a:lnTo>
                  <a:lnTo>
                    <a:pt x="78512" y="68905"/>
                  </a:lnTo>
                  <a:lnTo>
                    <a:pt x="45500" y="106189"/>
                  </a:lnTo>
                  <a:lnTo>
                    <a:pt x="26121" y="121353"/>
                  </a:lnTo>
                  <a:lnTo>
                    <a:pt x="11515" y="159321"/>
                  </a:lnTo>
                  <a:lnTo>
                    <a:pt x="9110" y="167113"/>
                  </a:lnTo>
                  <a:lnTo>
                    <a:pt x="1764" y="180737"/>
                  </a:lnTo>
                  <a:lnTo>
                    <a:pt x="0" y="193620"/>
                  </a:lnTo>
                  <a:lnTo>
                    <a:pt x="2580" y="199995"/>
                  </a:lnTo>
                  <a:lnTo>
                    <a:pt x="16057" y="219063"/>
                  </a:lnTo>
                  <a:lnTo>
                    <a:pt x="16910" y="222238"/>
                  </a:lnTo>
                  <a:lnTo>
                    <a:pt x="23502" y="228590"/>
                  </a:lnTo>
                  <a:lnTo>
                    <a:pt x="32428" y="233882"/>
                  </a:lnTo>
                  <a:lnTo>
                    <a:pt x="69778" y="245406"/>
                  </a:lnTo>
                  <a:lnTo>
                    <a:pt x="116162" y="247444"/>
                  </a:lnTo>
                  <a:lnTo>
                    <a:pt x="161490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267"/>
            <p:cNvSpPr/>
            <p:nvPr>
              <p:custDataLst>
                <p:tags r:id="rId98"/>
              </p:custDataLst>
            </p:nvPr>
          </p:nvSpPr>
          <p:spPr>
            <a:xfrm>
              <a:off x="2715114" y="4953000"/>
              <a:ext cx="218587" cy="47615"/>
            </a:xfrm>
            <a:custGeom>
              <a:avLst/>
              <a:gdLst/>
              <a:ahLst/>
              <a:cxnLst/>
              <a:rect l="0" t="0" r="0" b="0"/>
              <a:pathLst>
                <a:path w="218587" h="47615">
                  <a:moveTo>
                    <a:pt x="85236" y="19050"/>
                  </a:moveTo>
                  <a:lnTo>
                    <a:pt x="85236" y="19050"/>
                  </a:lnTo>
                  <a:lnTo>
                    <a:pt x="70028" y="20108"/>
                  </a:lnTo>
                  <a:lnTo>
                    <a:pt x="27939" y="30809"/>
                  </a:lnTo>
                  <a:lnTo>
                    <a:pt x="10467" y="38198"/>
                  </a:lnTo>
                  <a:lnTo>
                    <a:pt x="0" y="47196"/>
                  </a:lnTo>
                  <a:lnTo>
                    <a:pt x="21914" y="47614"/>
                  </a:lnTo>
                  <a:lnTo>
                    <a:pt x="66441" y="35866"/>
                  </a:lnTo>
                  <a:lnTo>
                    <a:pt x="80057" y="31815"/>
                  </a:lnTo>
                  <a:lnTo>
                    <a:pt x="126696" y="22313"/>
                  </a:lnTo>
                  <a:lnTo>
                    <a:pt x="173177" y="12790"/>
                  </a:lnTo>
                  <a:lnTo>
                    <a:pt x="218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268"/>
            <p:cNvSpPr/>
            <p:nvPr>
              <p:custDataLst>
                <p:tags r:id="rId99"/>
              </p:custDataLst>
            </p:nvPr>
          </p:nvSpPr>
          <p:spPr>
            <a:xfrm>
              <a:off x="2762251" y="4905963"/>
              <a:ext cx="190500" cy="8938"/>
            </a:xfrm>
            <a:custGeom>
              <a:avLst/>
              <a:gdLst/>
              <a:ahLst/>
              <a:cxnLst/>
              <a:rect l="0" t="0" r="0" b="0"/>
              <a:pathLst>
                <a:path w="190500" h="8938">
                  <a:moveTo>
                    <a:pt x="28574" y="8937"/>
                  </a:moveTo>
                  <a:lnTo>
                    <a:pt x="28574" y="8937"/>
                  </a:lnTo>
                  <a:lnTo>
                    <a:pt x="0" y="8937"/>
                  </a:lnTo>
                  <a:lnTo>
                    <a:pt x="42561" y="8937"/>
                  </a:lnTo>
                  <a:lnTo>
                    <a:pt x="86033" y="8937"/>
                  </a:lnTo>
                  <a:lnTo>
                    <a:pt x="107100" y="7879"/>
                  </a:lnTo>
                  <a:lnTo>
                    <a:pt x="152349" y="0"/>
                  </a:lnTo>
                  <a:lnTo>
                    <a:pt x="164019" y="732"/>
                  </a:lnTo>
                  <a:lnTo>
                    <a:pt x="190499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269"/>
            <p:cNvSpPr/>
            <p:nvPr>
              <p:custDataLst>
                <p:tags r:id="rId100"/>
              </p:custDataLst>
            </p:nvPr>
          </p:nvSpPr>
          <p:spPr>
            <a:xfrm>
              <a:off x="3088159" y="4676783"/>
              <a:ext cx="2083661" cy="704809"/>
            </a:xfrm>
            <a:custGeom>
              <a:avLst/>
              <a:gdLst/>
              <a:ahLst/>
              <a:cxnLst/>
              <a:rect l="0" t="0" r="0" b="0"/>
              <a:pathLst>
                <a:path w="2083661" h="704809">
                  <a:moveTo>
                    <a:pt x="1121891" y="66667"/>
                  </a:moveTo>
                  <a:lnTo>
                    <a:pt x="1121891" y="66667"/>
                  </a:lnTo>
                  <a:lnTo>
                    <a:pt x="1108634" y="66667"/>
                  </a:lnTo>
                  <a:lnTo>
                    <a:pt x="1102593" y="63845"/>
                  </a:lnTo>
                  <a:lnTo>
                    <a:pt x="1096381" y="60122"/>
                  </a:lnTo>
                  <a:lnTo>
                    <a:pt x="1083769" y="57730"/>
                  </a:lnTo>
                  <a:lnTo>
                    <a:pt x="1080602" y="57534"/>
                  </a:lnTo>
                  <a:lnTo>
                    <a:pt x="1074259" y="54494"/>
                  </a:lnTo>
                  <a:lnTo>
                    <a:pt x="1067913" y="50673"/>
                  </a:lnTo>
                  <a:lnTo>
                    <a:pt x="1058390" y="47465"/>
                  </a:lnTo>
                  <a:lnTo>
                    <a:pt x="1047808" y="41339"/>
                  </a:lnTo>
                  <a:lnTo>
                    <a:pt x="1032795" y="37996"/>
                  </a:lnTo>
                  <a:lnTo>
                    <a:pt x="1020115" y="31832"/>
                  </a:lnTo>
                  <a:lnTo>
                    <a:pt x="972535" y="20493"/>
                  </a:lnTo>
                  <a:lnTo>
                    <a:pt x="929498" y="10968"/>
                  </a:lnTo>
                  <a:lnTo>
                    <a:pt x="893878" y="6886"/>
                  </a:lnTo>
                  <a:lnTo>
                    <a:pt x="871593" y="2035"/>
                  </a:lnTo>
                  <a:lnTo>
                    <a:pt x="826268" y="261"/>
                  </a:lnTo>
                  <a:lnTo>
                    <a:pt x="778945" y="28"/>
                  </a:lnTo>
                  <a:lnTo>
                    <a:pt x="734336" y="0"/>
                  </a:lnTo>
                  <a:lnTo>
                    <a:pt x="693853" y="2815"/>
                  </a:lnTo>
                  <a:lnTo>
                    <a:pt x="650226" y="8193"/>
                  </a:lnTo>
                  <a:lnTo>
                    <a:pt x="607388" y="15802"/>
                  </a:lnTo>
                  <a:lnTo>
                    <a:pt x="562081" y="21224"/>
                  </a:lnTo>
                  <a:lnTo>
                    <a:pt x="517187" y="32173"/>
                  </a:lnTo>
                  <a:lnTo>
                    <a:pt x="480110" y="41395"/>
                  </a:lnTo>
                  <a:lnTo>
                    <a:pt x="436202" y="53992"/>
                  </a:lnTo>
                  <a:lnTo>
                    <a:pt x="390683" y="66672"/>
                  </a:lnTo>
                  <a:lnTo>
                    <a:pt x="345747" y="79368"/>
                  </a:lnTo>
                  <a:lnTo>
                    <a:pt x="302652" y="98613"/>
                  </a:lnTo>
                  <a:lnTo>
                    <a:pt x="257293" y="116526"/>
                  </a:lnTo>
                  <a:lnTo>
                    <a:pt x="217446" y="135077"/>
                  </a:lnTo>
                  <a:lnTo>
                    <a:pt x="179001" y="156537"/>
                  </a:lnTo>
                  <a:lnTo>
                    <a:pt x="140833" y="181159"/>
                  </a:lnTo>
                  <a:lnTo>
                    <a:pt x="94029" y="211545"/>
                  </a:lnTo>
                  <a:lnTo>
                    <a:pt x="62609" y="241557"/>
                  </a:lnTo>
                  <a:lnTo>
                    <a:pt x="28757" y="285759"/>
                  </a:lnTo>
                  <a:lnTo>
                    <a:pt x="11994" y="317494"/>
                  </a:lnTo>
                  <a:lnTo>
                    <a:pt x="192" y="364764"/>
                  </a:lnTo>
                  <a:lnTo>
                    <a:pt x="0" y="381188"/>
                  </a:lnTo>
                  <a:lnTo>
                    <a:pt x="9758" y="428442"/>
                  </a:lnTo>
                  <a:lnTo>
                    <a:pt x="29539" y="474241"/>
                  </a:lnTo>
                  <a:lnTo>
                    <a:pt x="40560" y="486994"/>
                  </a:lnTo>
                  <a:lnTo>
                    <a:pt x="83980" y="518322"/>
                  </a:lnTo>
                  <a:lnTo>
                    <a:pt x="123271" y="549373"/>
                  </a:lnTo>
                  <a:lnTo>
                    <a:pt x="169589" y="573492"/>
                  </a:lnTo>
                  <a:lnTo>
                    <a:pt x="212586" y="592231"/>
                  </a:lnTo>
                  <a:lnTo>
                    <a:pt x="256358" y="612670"/>
                  </a:lnTo>
                  <a:lnTo>
                    <a:pt x="297582" y="624498"/>
                  </a:lnTo>
                  <a:lnTo>
                    <a:pt x="337078" y="634705"/>
                  </a:lnTo>
                  <a:lnTo>
                    <a:pt x="376650" y="643373"/>
                  </a:lnTo>
                  <a:lnTo>
                    <a:pt x="421419" y="647470"/>
                  </a:lnTo>
                  <a:lnTo>
                    <a:pt x="467139" y="654918"/>
                  </a:lnTo>
                  <a:lnTo>
                    <a:pt x="509026" y="662768"/>
                  </a:lnTo>
                  <a:lnTo>
                    <a:pt x="555538" y="666623"/>
                  </a:lnTo>
                  <a:lnTo>
                    <a:pt x="590779" y="671275"/>
                  </a:lnTo>
                  <a:lnTo>
                    <a:pt x="624785" y="674049"/>
                  </a:lnTo>
                  <a:lnTo>
                    <a:pt x="657538" y="676340"/>
                  </a:lnTo>
                  <a:lnTo>
                    <a:pt x="689734" y="680885"/>
                  </a:lnTo>
                  <a:lnTo>
                    <a:pt x="721682" y="683612"/>
                  </a:lnTo>
                  <a:lnTo>
                    <a:pt x="754579" y="684823"/>
                  </a:lnTo>
                  <a:lnTo>
                    <a:pt x="790366" y="685361"/>
                  </a:lnTo>
                  <a:lnTo>
                    <a:pt x="824616" y="688423"/>
                  </a:lnTo>
                  <a:lnTo>
                    <a:pt x="858535" y="692252"/>
                  </a:lnTo>
                  <a:lnTo>
                    <a:pt x="894777" y="693955"/>
                  </a:lnTo>
                  <a:lnTo>
                    <a:pt x="932051" y="694712"/>
                  </a:lnTo>
                  <a:lnTo>
                    <a:pt x="968726" y="695048"/>
                  </a:lnTo>
                  <a:lnTo>
                    <a:pt x="1002665" y="695197"/>
                  </a:lnTo>
                  <a:lnTo>
                    <a:pt x="1038210" y="695263"/>
                  </a:lnTo>
                  <a:lnTo>
                    <a:pt x="1075175" y="696351"/>
                  </a:lnTo>
                  <a:lnTo>
                    <a:pt x="1112770" y="700363"/>
                  </a:lnTo>
                  <a:lnTo>
                    <a:pt x="1147823" y="702851"/>
                  </a:lnTo>
                  <a:lnTo>
                    <a:pt x="1181041" y="703957"/>
                  </a:lnTo>
                  <a:lnTo>
                    <a:pt x="1213444" y="704449"/>
                  </a:lnTo>
                  <a:lnTo>
                    <a:pt x="1248306" y="704667"/>
                  </a:lnTo>
                  <a:lnTo>
                    <a:pt x="1283909" y="704764"/>
                  </a:lnTo>
                  <a:lnTo>
                    <a:pt x="1317371" y="704808"/>
                  </a:lnTo>
                  <a:lnTo>
                    <a:pt x="1349882" y="702005"/>
                  </a:lnTo>
                  <a:lnTo>
                    <a:pt x="1381970" y="698289"/>
                  </a:lnTo>
                  <a:lnTo>
                    <a:pt x="1413871" y="696638"/>
                  </a:lnTo>
                  <a:lnTo>
                    <a:pt x="1445688" y="695903"/>
                  </a:lnTo>
                  <a:lnTo>
                    <a:pt x="1490528" y="692668"/>
                  </a:lnTo>
                  <a:lnTo>
                    <a:pt x="1533447" y="687829"/>
                  </a:lnTo>
                  <a:lnTo>
                    <a:pt x="1579678" y="683574"/>
                  </a:lnTo>
                  <a:lnTo>
                    <a:pt x="1624068" y="678432"/>
                  </a:lnTo>
                  <a:lnTo>
                    <a:pt x="1664032" y="674087"/>
                  </a:lnTo>
                  <a:lnTo>
                    <a:pt x="1702683" y="666096"/>
                  </a:lnTo>
                  <a:lnTo>
                    <a:pt x="1740947" y="657026"/>
                  </a:lnTo>
                  <a:lnTo>
                    <a:pt x="1779096" y="647636"/>
                  </a:lnTo>
                  <a:lnTo>
                    <a:pt x="1814388" y="635328"/>
                  </a:lnTo>
                  <a:lnTo>
                    <a:pt x="1854758" y="617263"/>
                  </a:lnTo>
                  <a:lnTo>
                    <a:pt x="1899852" y="595899"/>
                  </a:lnTo>
                  <a:lnTo>
                    <a:pt x="1945104" y="570068"/>
                  </a:lnTo>
                  <a:lnTo>
                    <a:pt x="1986378" y="542311"/>
                  </a:lnTo>
                  <a:lnTo>
                    <a:pt x="2026660" y="511088"/>
                  </a:lnTo>
                  <a:lnTo>
                    <a:pt x="2051871" y="485750"/>
                  </a:lnTo>
                  <a:lnTo>
                    <a:pt x="2074086" y="440125"/>
                  </a:lnTo>
                  <a:lnTo>
                    <a:pt x="2081003" y="419680"/>
                  </a:lnTo>
                  <a:lnTo>
                    <a:pt x="2083660" y="373504"/>
                  </a:lnTo>
                  <a:lnTo>
                    <a:pt x="2081018" y="350199"/>
                  </a:lnTo>
                  <a:lnTo>
                    <a:pt x="2075219" y="333440"/>
                  </a:lnTo>
                  <a:lnTo>
                    <a:pt x="2043207" y="293814"/>
                  </a:lnTo>
                  <a:lnTo>
                    <a:pt x="2006142" y="264484"/>
                  </a:lnTo>
                  <a:lnTo>
                    <a:pt x="1959153" y="238308"/>
                  </a:lnTo>
                  <a:lnTo>
                    <a:pt x="1918892" y="219123"/>
                  </a:lnTo>
                  <a:lnTo>
                    <a:pt x="1873447" y="200034"/>
                  </a:lnTo>
                  <a:lnTo>
                    <a:pt x="1841149" y="188382"/>
                  </a:lnTo>
                  <a:lnTo>
                    <a:pt x="1805628" y="179677"/>
                  </a:lnTo>
                  <a:lnTo>
                    <a:pt x="1768674" y="169458"/>
                  </a:lnTo>
                  <a:lnTo>
                    <a:pt x="1730025" y="158918"/>
                  </a:lnTo>
                  <a:lnTo>
                    <a:pt x="1688154" y="150707"/>
                  </a:lnTo>
                  <a:lnTo>
                    <a:pt x="1644849" y="140707"/>
                  </a:lnTo>
                  <a:lnTo>
                    <a:pt x="1600909" y="130265"/>
                  </a:lnTo>
                  <a:lnTo>
                    <a:pt x="1556685" y="122097"/>
                  </a:lnTo>
                  <a:lnTo>
                    <a:pt x="1509513" y="117761"/>
                  </a:lnTo>
                  <a:lnTo>
                    <a:pt x="1485081" y="116605"/>
                  </a:lnTo>
                  <a:lnTo>
                    <a:pt x="1438178" y="112497"/>
                  </a:lnTo>
                  <a:lnTo>
                    <a:pt x="1415299" y="109921"/>
                  </a:lnTo>
                  <a:lnTo>
                    <a:pt x="1390521" y="108203"/>
                  </a:lnTo>
                  <a:lnTo>
                    <a:pt x="1364478" y="107057"/>
                  </a:lnTo>
                  <a:lnTo>
                    <a:pt x="1337591" y="106294"/>
                  </a:lnTo>
                  <a:lnTo>
                    <a:pt x="1310140" y="104726"/>
                  </a:lnTo>
                  <a:lnTo>
                    <a:pt x="1282316" y="102623"/>
                  </a:lnTo>
                  <a:lnTo>
                    <a:pt x="1254241" y="100163"/>
                  </a:lnTo>
                  <a:lnTo>
                    <a:pt x="1225999" y="98522"/>
                  </a:lnTo>
                  <a:lnTo>
                    <a:pt x="1197646" y="97429"/>
                  </a:lnTo>
                  <a:lnTo>
                    <a:pt x="1169220" y="96700"/>
                  </a:lnTo>
                  <a:lnTo>
                    <a:pt x="1141802" y="96214"/>
                  </a:lnTo>
                  <a:lnTo>
                    <a:pt x="1115057" y="95890"/>
                  </a:lnTo>
                  <a:lnTo>
                    <a:pt x="1088760" y="95674"/>
                  </a:lnTo>
                  <a:lnTo>
                    <a:pt x="1061704" y="95530"/>
                  </a:lnTo>
                  <a:lnTo>
                    <a:pt x="1034141" y="95434"/>
                  </a:lnTo>
                  <a:lnTo>
                    <a:pt x="1006241" y="95370"/>
                  </a:lnTo>
                  <a:lnTo>
                    <a:pt x="978116" y="95327"/>
                  </a:lnTo>
                  <a:lnTo>
                    <a:pt x="949841" y="95299"/>
                  </a:lnTo>
                  <a:lnTo>
                    <a:pt x="902549" y="95267"/>
                  </a:lnTo>
                  <a:lnTo>
                    <a:pt x="864716" y="9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5" name="SMARTInkShape-Group802"/>
          <p:cNvGrpSpPr/>
          <p:nvPr/>
        </p:nvGrpSpPr>
        <p:grpSpPr>
          <a:xfrm>
            <a:off x="838200" y="4633217"/>
            <a:ext cx="1095376" cy="519795"/>
            <a:chOff x="838200" y="4633217"/>
            <a:chExt cx="1095376" cy="519795"/>
          </a:xfrm>
        </p:grpSpPr>
        <p:sp>
          <p:nvSpPr>
            <p:cNvPr id="777" name="SMARTInkShape-3270"/>
            <p:cNvSpPr/>
            <p:nvPr>
              <p:custDataLst>
                <p:tags r:id="rId89"/>
              </p:custDataLst>
            </p:nvPr>
          </p:nvSpPr>
          <p:spPr>
            <a:xfrm>
              <a:off x="1695465" y="5058214"/>
              <a:ext cx="161911" cy="94798"/>
            </a:xfrm>
            <a:custGeom>
              <a:avLst/>
              <a:gdLst/>
              <a:ahLst/>
              <a:cxnLst/>
              <a:rect l="0" t="0" r="0" b="0"/>
              <a:pathLst>
                <a:path w="161911" h="94798">
                  <a:moveTo>
                    <a:pt x="104760" y="56711"/>
                  </a:moveTo>
                  <a:lnTo>
                    <a:pt x="104760" y="56711"/>
                  </a:lnTo>
                  <a:lnTo>
                    <a:pt x="104760" y="48510"/>
                  </a:lnTo>
                  <a:lnTo>
                    <a:pt x="96559" y="39102"/>
                  </a:lnTo>
                  <a:lnTo>
                    <a:pt x="94438" y="30341"/>
                  </a:lnTo>
                  <a:lnTo>
                    <a:pt x="88767" y="21499"/>
                  </a:lnTo>
                  <a:lnTo>
                    <a:pt x="87068" y="15308"/>
                  </a:lnTo>
                  <a:lnTo>
                    <a:pt x="85557" y="13233"/>
                  </a:lnTo>
                  <a:lnTo>
                    <a:pt x="83492" y="11851"/>
                  </a:lnTo>
                  <a:lnTo>
                    <a:pt x="78374" y="9257"/>
                  </a:lnTo>
                  <a:lnTo>
                    <a:pt x="69543" y="2905"/>
                  </a:lnTo>
                  <a:lnTo>
                    <a:pt x="60223" y="552"/>
                  </a:lnTo>
                  <a:lnTo>
                    <a:pt x="53921" y="0"/>
                  </a:lnTo>
                  <a:lnTo>
                    <a:pt x="47593" y="2579"/>
                  </a:lnTo>
                  <a:lnTo>
                    <a:pt x="41252" y="6194"/>
                  </a:lnTo>
                  <a:lnTo>
                    <a:pt x="31733" y="9287"/>
                  </a:lnTo>
                  <a:lnTo>
                    <a:pt x="1866" y="35819"/>
                  </a:lnTo>
                  <a:lnTo>
                    <a:pt x="0" y="70654"/>
                  </a:lnTo>
                  <a:lnTo>
                    <a:pt x="2814" y="76313"/>
                  </a:lnTo>
                  <a:lnTo>
                    <a:pt x="6534" y="82356"/>
                  </a:lnTo>
                  <a:lnTo>
                    <a:pt x="8187" y="88570"/>
                  </a:lnTo>
                  <a:lnTo>
                    <a:pt x="9687" y="90650"/>
                  </a:lnTo>
                  <a:lnTo>
                    <a:pt x="11744" y="92037"/>
                  </a:lnTo>
                  <a:lnTo>
                    <a:pt x="19697" y="93989"/>
                  </a:lnTo>
                  <a:lnTo>
                    <a:pt x="50796" y="94797"/>
                  </a:lnTo>
                  <a:lnTo>
                    <a:pt x="57140" y="91983"/>
                  </a:lnTo>
                  <a:lnTo>
                    <a:pt x="63487" y="88263"/>
                  </a:lnTo>
                  <a:lnTo>
                    <a:pt x="73011" y="85110"/>
                  </a:lnTo>
                  <a:lnTo>
                    <a:pt x="82535" y="79001"/>
                  </a:lnTo>
                  <a:lnTo>
                    <a:pt x="92060" y="75663"/>
                  </a:lnTo>
                  <a:lnTo>
                    <a:pt x="114274" y="56722"/>
                  </a:lnTo>
                  <a:lnTo>
                    <a:pt x="122485" y="64913"/>
                  </a:lnTo>
                  <a:lnTo>
                    <a:pt x="128474" y="65844"/>
                  </a:lnTo>
                  <a:lnTo>
                    <a:pt x="130094" y="67033"/>
                  </a:lnTo>
                  <a:lnTo>
                    <a:pt x="137965" y="79459"/>
                  </a:lnTo>
                  <a:lnTo>
                    <a:pt x="146329" y="82697"/>
                  </a:lnTo>
                  <a:lnTo>
                    <a:pt x="161910" y="85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271"/>
            <p:cNvSpPr/>
            <p:nvPr>
              <p:custDataLst>
                <p:tags r:id="rId90"/>
              </p:custDataLst>
            </p:nvPr>
          </p:nvSpPr>
          <p:spPr>
            <a:xfrm>
              <a:off x="1504950" y="4962525"/>
              <a:ext cx="428626" cy="95251"/>
            </a:xfrm>
            <a:custGeom>
              <a:avLst/>
              <a:gdLst/>
              <a:ahLst/>
              <a:cxnLst/>
              <a:rect l="0" t="0" r="0" b="0"/>
              <a:pathLst>
                <a:path w="428626" h="95251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10361" y="92428"/>
                  </a:lnTo>
                  <a:lnTo>
                    <a:pt x="16247" y="88705"/>
                  </a:lnTo>
                  <a:lnTo>
                    <a:pt x="51305" y="78360"/>
                  </a:lnTo>
                  <a:lnTo>
                    <a:pt x="95735" y="68880"/>
                  </a:lnTo>
                  <a:lnTo>
                    <a:pt x="142939" y="53847"/>
                  </a:lnTo>
                  <a:lnTo>
                    <a:pt x="188592" y="41250"/>
                  </a:lnTo>
                  <a:lnTo>
                    <a:pt x="225800" y="32801"/>
                  </a:lnTo>
                  <a:lnTo>
                    <a:pt x="262578" y="28769"/>
                  </a:lnTo>
                  <a:lnTo>
                    <a:pt x="303986" y="18461"/>
                  </a:lnTo>
                  <a:lnTo>
                    <a:pt x="347795" y="11290"/>
                  </a:lnTo>
                  <a:lnTo>
                    <a:pt x="389079" y="6936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272"/>
            <p:cNvSpPr/>
            <p:nvPr>
              <p:custDataLst>
                <p:tags r:id="rId91"/>
              </p:custDataLst>
            </p:nvPr>
          </p:nvSpPr>
          <p:spPr>
            <a:xfrm>
              <a:off x="1809750" y="4633217"/>
              <a:ext cx="85688" cy="224534"/>
            </a:xfrm>
            <a:custGeom>
              <a:avLst/>
              <a:gdLst/>
              <a:ahLst/>
              <a:cxnLst/>
              <a:rect l="0" t="0" r="0" b="0"/>
              <a:pathLst>
                <a:path w="85688" h="224534">
                  <a:moveTo>
                    <a:pt x="28575" y="24508"/>
                  </a:moveTo>
                  <a:lnTo>
                    <a:pt x="28575" y="24508"/>
                  </a:lnTo>
                  <a:lnTo>
                    <a:pt x="28575" y="0"/>
                  </a:lnTo>
                  <a:lnTo>
                    <a:pt x="28575" y="42307"/>
                  </a:lnTo>
                  <a:lnTo>
                    <a:pt x="27517" y="78399"/>
                  </a:lnTo>
                  <a:lnTo>
                    <a:pt x="20374" y="107465"/>
                  </a:lnTo>
                  <a:lnTo>
                    <a:pt x="19102" y="155051"/>
                  </a:lnTo>
                  <a:lnTo>
                    <a:pt x="19050" y="202655"/>
                  </a:lnTo>
                  <a:lnTo>
                    <a:pt x="19050" y="205318"/>
                  </a:lnTo>
                  <a:lnTo>
                    <a:pt x="19050" y="182815"/>
                  </a:lnTo>
                  <a:lnTo>
                    <a:pt x="21872" y="176712"/>
                  </a:lnTo>
                  <a:lnTo>
                    <a:pt x="34860" y="160143"/>
                  </a:lnTo>
                  <a:lnTo>
                    <a:pt x="36660" y="154287"/>
                  </a:lnTo>
                  <a:lnTo>
                    <a:pt x="38198" y="152303"/>
                  </a:lnTo>
                  <a:lnTo>
                    <a:pt x="42730" y="150097"/>
                  </a:lnTo>
                  <a:lnTo>
                    <a:pt x="44361" y="148450"/>
                  </a:lnTo>
                  <a:lnTo>
                    <a:pt x="46175" y="143799"/>
                  </a:lnTo>
                  <a:lnTo>
                    <a:pt x="47716" y="143194"/>
                  </a:lnTo>
                  <a:lnTo>
                    <a:pt x="49803" y="143848"/>
                  </a:lnTo>
                  <a:lnTo>
                    <a:pt x="55699" y="147447"/>
                  </a:lnTo>
                  <a:lnTo>
                    <a:pt x="64468" y="149216"/>
                  </a:lnTo>
                  <a:lnTo>
                    <a:pt x="80737" y="162515"/>
                  </a:lnTo>
                  <a:lnTo>
                    <a:pt x="83508" y="168042"/>
                  </a:lnTo>
                  <a:lnTo>
                    <a:pt x="85639" y="186262"/>
                  </a:lnTo>
                  <a:lnTo>
                    <a:pt x="85687" y="190943"/>
                  </a:lnTo>
                  <a:lnTo>
                    <a:pt x="82886" y="196551"/>
                  </a:lnTo>
                  <a:lnTo>
                    <a:pt x="79171" y="202572"/>
                  </a:lnTo>
                  <a:lnTo>
                    <a:pt x="77521" y="208775"/>
                  </a:lnTo>
                  <a:lnTo>
                    <a:pt x="76022" y="210853"/>
                  </a:lnTo>
                  <a:lnTo>
                    <a:pt x="73965" y="212238"/>
                  </a:lnTo>
                  <a:lnTo>
                    <a:pt x="68857" y="214836"/>
                  </a:lnTo>
                  <a:lnTo>
                    <a:pt x="60031" y="221189"/>
                  </a:lnTo>
                  <a:lnTo>
                    <a:pt x="49468" y="224093"/>
                  </a:lnTo>
                  <a:lnTo>
                    <a:pt x="14541" y="224533"/>
                  </a:lnTo>
                  <a:lnTo>
                    <a:pt x="8932" y="221711"/>
                  </a:lnTo>
                  <a:lnTo>
                    <a:pt x="0" y="215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273"/>
            <p:cNvSpPr/>
            <p:nvPr>
              <p:custDataLst>
                <p:tags r:id="rId92"/>
              </p:custDataLst>
            </p:nvPr>
          </p:nvSpPr>
          <p:spPr>
            <a:xfrm>
              <a:off x="1628775" y="4838700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9"/>
                  </a:lnTo>
                  <a:lnTo>
                    <a:pt x="9701" y="22030"/>
                  </a:lnTo>
                  <a:lnTo>
                    <a:pt x="14189" y="20374"/>
                  </a:lnTo>
                  <a:lnTo>
                    <a:pt x="25694" y="1825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274"/>
            <p:cNvSpPr/>
            <p:nvPr>
              <p:custDataLst>
                <p:tags r:id="rId93"/>
              </p:custDataLst>
            </p:nvPr>
          </p:nvSpPr>
          <p:spPr>
            <a:xfrm>
              <a:off x="1390650" y="4781681"/>
              <a:ext cx="161798" cy="271660"/>
            </a:xfrm>
            <a:custGeom>
              <a:avLst/>
              <a:gdLst/>
              <a:ahLst/>
              <a:cxnLst/>
              <a:rect l="0" t="0" r="0" b="0"/>
              <a:pathLst>
                <a:path w="161798" h="271660">
                  <a:moveTo>
                    <a:pt x="0" y="9394"/>
                  </a:moveTo>
                  <a:lnTo>
                    <a:pt x="0" y="9394"/>
                  </a:lnTo>
                  <a:lnTo>
                    <a:pt x="0" y="32166"/>
                  </a:lnTo>
                  <a:lnTo>
                    <a:pt x="2822" y="38212"/>
                  </a:lnTo>
                  <a:lnTo>
                    <a:pt x="5057" y="41306"/>
                  </a:lnTo>
                  <a:lnTo>
                    <a:pt x="8201" y="55774"/>
                  </a:lnTo>
                  <a:lnTo>
                    <a:pt x="9409" y="73801"/>
                  </a:lnTo>
                  <a:lnTo>
                    <a:pt x="19219" y="85636"/>
                  </a:lnTo>
                  <a:lnTo>
                    <a:pt x="23711" y="90200"/>
                  </a:lnTo>
                  <a:lnTo>
                    <a:pt x="29236" y="92933"/>
                  </a:lnTo>
                  <a:lnTo>
                    <a:pt x="42638" y="94991"/>
                  </a:lnTo>
                  <a:lnTo>
                    <a:pt x="60445" y="95108"/>
                  </a:lnTo>
                  <a:lnTo>
                    <a:pt x="66728" y="92292"/>
                  </a:lnTo>
                  <a:lnTo>
                    <a:pt x="69885" y="90059"/>
                  </a:lnTo>
                  <a:lnTo>
                    <a:pt x="73394" y="84756"/>
                  </a:lnTo>
                  <a:lnTo>
                    <a:pt x="76011" y="78872"/>
                  </a:lnTo>
                  <a:lnTo>
                    <a:pt x="91279" y="60161"/>
                  </a:lnTo>
                  <a:lnTo>
                    <a:pt x="94073" y="50659"/>
                  </a:lnTo>
                  <a:lnTo>
                    <a:pt x="95249" y="3219"/>
                  </a:lnTo>
                  <a:lnTo>
                    <a:pt x="95250" y="0"/>
                  </a:lnTo>
                  <a:lnTo>
                    <a:pt x="95250" y="8082"/>
                  </a:lnTo>
                  <a:lnTo>
                    <a:pt x="101796" y="16739"/>
                  </a:lnTo>
                  <a:lnTo>
                    <a:pt x="103892" y="25564"/>
                  </a:lnTo>
                  <a:lnTo>
                    <a:pt x="105572" y="35940"/>
                  </a:lnTo>
                  <a:lnTo>
                    <a:pt x="112302" y="50891"/>
                  </a:lnTo>
                  <a:lnTo>
                    <a:pt x="119940" y="63553"/>
                  </a:lnTo>
                  <a:lnTo>
                    <a:pt x="123732" y="79180"/>
                  </a:lnTo>
                  <a:lnTo>
                    <a:pt x="138912" y="108789"/>
                  </a:lnTo>
                  <a:lnTo>
                    <a:pt x="150182" y="152326"/>
                  </a:lnTo>
                  <a:lnTo>
                    <a:pt x="154565" y="171336"/>
                  </a:lnTo>
                  <a:lnTo>
                    <a:pt x="160471" y="191666"/>
                  </a:lnTo>
                  <a:lnTo>
                    <a:pt x="161797" y="220631"/>
                  </a:lnTo>
                  <a:lnTo>
                    <a:pt x="152217" y="252899"/>
                  </a:lnTo>
                  <a:lnTo>
                    <a:pt x="147733" y="259788"/>
                  </a:lnTo>
                  <a:lnTo>
                    <a:pt x="142212" y="263555"/>
                  </a:lnTo>
                  <a:lnTo>
                    <a:pt x="139258" y="264560"/>
                  </a:lnTo>
                  <a:lnTo>
                    <a:pt x="137289" y="266288"/>
                  </a:lnTo>
                  <a:lnTo>
                    <a:pt x="135101" y="271030"/>
                  </a:lnTo>
                  <a:lnTo>
                    <a:pt x="133459" y="271659"/>
                  </a:lnTo>
                  <a:lnTo>
                    <a:pt x="131306" y="271021"/>
                  </a:lnTo>
                  <a:lnTo>
                    <a:pt x="121660" y="264138"/>
                  </a:lnTo>
                  <a:lnTo>
                    <a:pt x="108723" y="250373"/>
                  </a:lnTo>
                  <a:lnTo>
                    <a:pt x="102733" y="237931"/>
                  </a:lnTo>
                  <a:lnTo>
                    <a:pt x="100238" y="234777"/>
                  </a:lnTo>
                  <a:lnTo>
                    <a:pt x="97467" y="225628"/>
                  </a:lnTo>
                  <a:lnTo>
                    <a:pt x="95250" y="18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275"/>
            <p:cNvSpPr/>
            <p:nvPr>
              <p:custDataLst>
                <p:tags r:id="rId94"/>
              </p:custDataLst>
            </p:nvPr>
          </p:nvSpPr>
          <p:spPr>
            <a:xfrm>
              <a:off x="1123950" y="49815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5188" y="17992"/>
                  </a:lnTo>
                  <a:lnTo>
                    <a:pt x="16475" y="16228"/>
                  </a:lnTo>
                  <a:lnTo>
                    <a:pt x="17334" y="13994"/>
                  </a:lnTo>
                  <a:lnTo>
                    <a:pt x="20022" y="12505"/>
                  </a:lnTo>
                  <a:lnTo>
                    <a:pt x="64568" y="203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276"/>
            <p:cNvSpPr/>
            <p:nvPr>
              <p:custDataLst>
                <p:tags r:id="rId95"/>
              </p:custDataLst>
            </p:nvPr>
          </p:nvSpPr>
          <p:spPr>
            <a:xfrm>
              <a:off x="1105016" y="4905375"/>
              <a:ext cx="76085" cy="19051"/>
            </a:xfrm>
            <a:custGeom>
              <a:avLst/>
              <a:gdLst/>
              <a:ahLst/>
              <a:cxnLst/>
              <a:rect l="0" t="0" r="0" b="0"/>
              <a:pathLst>
                <a:path w="76085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8095" y="19050"/>
                  </a:lnTo>
                  <a:lnTo>
                    <a:pt x="16754" y="12505"/>
                  </a:lnTo>
                  <a:lnTo>
                    <a:pt x="25579" y="10408"/>
                  </a:lnTo>
                  <a:lnTo>
                    <a:pt x="35955" y="8729"/>
                  </a:lnTo>
                  <a:lnTo>
                    <a:pt x="58897" y="1358"/>
                  </a:lnTo>
                  <a:lnTo>
                    <a:pt x="7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277"/>
            <p:cNvSpPr/>
            <p:nvPr>
              <p:custDataLst>
                <p:tags r:id="rId96"/>
              </p:custDataLst>
            </p:nvPr>
          </p:nvSpPr>
          <p:spPr>
            <a:xfrm>
              <a:off x="838200" y="4905376"/>
              <a:ext cx="171451" cy="123811"/>
            </a:xfrm>
            <a:custGeom>
              <a:avLst/>
              <a:gdLst/>
              <a:ahLst/>
              <a:cxnLst/>
              <a:rect l="0" t="0" r="0" b="0"/>
              <a:pathLst>
                <a:path w="171451" h="123811">
                  <a:moveTo>
                    <a:pt x="0" y="38099"/>
                  </a:moveTo>
                  <a:lnTo>
                    <a:pt x="0" y="38099"/>
                  </a:lnTo>
                  <a:lnTo>
                    <a:pt x="9133" y="28966"/>
                  </a:lnTo>
                  <a:lnTo>
                    <a:pt x="4352" y="23634"/>
                  </a:lnTo>
                  <a:lnTo>
                    <a:pt x="3960" y="22105"/>
                  </a:lnTo>
                  <a:lnTo>
                    <a:pt x="4757" y="21086"/>
                  </a:lnTo>
                  <a:lnTo>
                    <a:pt x="8583" y="19452"/>
                  </a:lnTo>
                  <a:lnTo>
                    <a:pt x="36347" y="19049"/>
                  </a:lnTo>
                  <a:lnTo>
                    <a:pt x="60753" y="41715"/>
                  </a:lnTo>
                  <a:lnTo>
                    <a:pt x="64043" y="47820"/>
                  </a:lnTo>
                  <a:lnTo>
                    <a:pt x="66328" y="63525"/>
                  </a:lnTo>
                  <a:lnTo>
                    <a:pt x="66674" y="107949"/>
                  </a:lnTo>
                  <a:lnTo>
                    <a:pt x="63852" y="114299"/>
                  </a:lnTo>
                  <a:lnTo>
                    <a:pt x="58474" y="121943"/>
                  </a:lnTo>
                  <a:lnTo>
                    <a:pt x="54916" y="122988"/>
                  </a:lnTo>
                  <a:lnTo>
                    <a:pt x="42695" y="123810"/>
                  </a:lnTo>
                  <a:lnTo>
                    <a:pt x="41163" y="122755"/>
                  </a:lnTo>
                  <a:lnTo>
                    <a:pt x="40142" y="120995"/>
                  </a:lnTo>
                  <a:lnTo>
                    <a:pt x="38369" y="114123"/>
                  </a:lnTo>
                  <a:lnTo>
                    <a:pt x="38135" y="101158"/>
                  </a:lnTo>
                  <a:lnTo>
                    <a:pt x="39182" y="99188"/>
                  </a:lnTo>
                  <a:lnTo>
                    <a:pt x="40938" y="97874"/>
                  </a:lnTo>
                  <a:lnTo>
                    <a:pt x="43167" y="97000"/>
                  </a:lnTo>
                  <a:lnTo>
                    <a:pt x="44653" y="95359"/>
                  </a:lnTo>
                  <a:lnTo>
                    <a:pt x="49860" y="85118"/>
                  </a:lnTo>
                  <a:lnTo>
                    <a:pt x="85742" y="38683"/>
                  </a:lnTo>
                  <a:lnTo>
                    <a:pt x="92083" y="33066"/>
                  </a:lnTo>
                  <a:lnTo>
                    <a:pt x="104777" y="26639"/>
                  </a:lnTo>
                  <a:lnTo>
                    <a:pt x="117475" y="15491"/>
                  </a:lnTo>
                  <a:lnTo>
                    <a:pt x="121003" y="9355"/>
                  </a:lnTo>
                  <a:lnTo>
                    <a:pt x="121944" y="6236"/>
                  </a:lnTo>
                  <a:lnTo>
                    <a:pt x="123629" y="4157"/>
                  </a:lnTo>
                  <a:lnTo>
                    <a:pt x="133324" y="8"/>
                  </a:lnTo>
                  <a:lnTo>
                    <a:pt x="133345" y="1"/>
                  </a:lnTo>
                  <a:lnTo>
                    <a:pt x="133347" y="0"/>
                  </a:lnTo>
                  <a:lnTo>
                    <a:pt x="128293" y="5056"/>
                  </a:lnTo>
                  <a:lnTo>
                    <a:pt x="125811" y="10361"/>
                  </a:lnTo>
                  <a:lnTo>
                    <a:pt x="125149" y="13257"/>
                  </a:lnTo>
                  <a:lnTo>
                    <a:pt x="116460" y="28647"/>
                  </a:lnTo>
                  <a:lnTo>
                    <a:pt x="114305" y="76199"/>
                  </a:lnTo>
                  <a:lnTo>
                    <a:pt x="114303" y="79374"/>
                  </a:lnTo>
                  <a:lnTo>
                    <a:pt x="115360" y="81491"/>
                  </a:lnTo>
                  <a:lnTo>
                    <a:pt x="117124" y="82902"/>
                  </a:lnTo>
                  <a:lnTo>
                    <a:pt x="121905" y="85528"/>
                  </a:lnTo>
                  <a:lnTo>
                    <a:pt x="130547" y="91899"/>
                  </a:lnTo>
                  <a:lnTo>
                    <a:pt x="136690" y="93760"/>
                  </a:lnTo>
                  <a:lnTo>
                    <a:pt x="171450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8" name="SMARTInkShape-Group803"/>
          <p:cNvGrpSpPr/>
          <p:nvPr/>
        </p:nvGrpSpPr>
        <p:grpSpPr>
          <a:xfrm>
            <a:off x="3181350" y="6153150"/>
            <a:ext cx="238126" cy="133314"/>
            <a:chOff x="3181350" y="6153150"/>
            <a:chExt cx="238126" cy="133314"/>
          </a:xfrm>
        </p:grpSpPr>
        <p:sp>
          <p:nvSpPr>
            <p:cNvPr id="786" name="SMARTInkShape-3278"/>
            <p:cNvSpPr/>
            <p:nvPr>
              <p:custDataLst>
                <p:tags r:id="rId87"/>
              </p:custDataLst>
            </p:nvPr>
          </p:nvSpPr>
          <p:spPr>
            <a:xfrm>
              <a:off x="3204699" y="6267450"/>
              <a:ext cx="214777" cy="19014"/>
            </a:xfrm>
            <a:custGeom>
              <a:avLst/>
              <a:gdLst/>
              <a:ahLst/>
              <a:cxnLst/>
              <a:rect l="0" t="0" r="0" b="0"/>
              <a:pathLst>
                <a:path w="214777" h="19014">
                  <a:moveTo>
                    <a:pt x="14751" y="0"/>
                  </a:moveTo>
                  <a:lnTo>
                    <a:pt x="14751" y="0"/>
                  </a:lnTo>
                  <a:lnTo>
                    <a:pt x="9695" y="0"/>
                  </a:lnTo>
                  <a:lnTo>
                    <a:pt x="8205" y="1058"/>
                  </a:lnTo>
                  <a:lnTo>
                    <a:pt x="7212" y="2822"/>
                  </a:lnTo>
                  <a:lnTo>
                    <a:pt x="6550" y="5056"/>
                  </a:lnTo>
                  <a:lnTo>
                    <a:pt x="5050" y="6545"/>
                  </a:lnTo>
                  <a:lnTo>
                    <a:pt x="562" y="8201"/>
                  </a:lnTo>
                  <a:lnTo>
                    <a:pt x="0" y="9701"/>
                  </a:lnTo>
                  <a:lnTo>
                    <a:pt x="684" y="11759"/>
                  </a:lnTo>
                  <a:lnTo>
                    <a:pt x="4329" y="17610"/>
                  </a:lnTo>
                  <a:lnTo>
                    <a:pt x="49983" y="19013"/>
                  </a:lnTo>
                  <a:lnTo>
                    <a:pt x="75136" y="17985"/>
                  </a:lnTo>
                  <a:lnTo>
                    <a:pt x="120786" y="10407"/>
                  </a:lnTo>
                  <a:lnTo>
                    <a:pt x="167316" y="4585"/>
                  </a:lnTo>
                  <a:lnTo>
                    <a:pt x="214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279"/>
            <p:cNvSpPr/>
            <p:nvPr>
              <p:custDataLst>
                <p:tags r:id="rId88"/>
              </p:custDataLst>
            </p:nvPr>
          </p:nvSpPr>
          <p:spPr>
            <a:xfrm>
              <a:off x="3181350" y="6153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10361" y="12173"/>
                  </a:lnTo>
                  <a:lnTo>
                    <a:pt x="16246" y="15994"/>
                  </a:lnTo>
                  <a:lnTo>
                    <a:pt x="25510" y="18143"/>
                  </a:lnTo>
                  <a:lnTo>
                    <a:pt x="67513" y="19033"/>
                  </a:lnTo>
                  <a:lnTo>
                    <a:pt x="109924" y="19050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804"/>
          <p:cNvGrpSpPr/>
          <p:nvPr/>
        </p:nvGrpSpPr>
        <p:grpSpPr>
          <a:xfrm>
            <a:off x="3848100" y="5591306"/>
            <a:ext cx="390525" cy="1009116"/>
            <a:chOff x="3848100" y="5591306"/>
            <a:chExt cx="390525" cy="1009116"/>
          </a:xfrm>
        </p:grpSpPr>
        <p:sp>
          <p:nvSpPr>
            <p:cNvPr id="789" name="SMARTInkShape-3280"/>
            <p:cNvSpPr/>
            <p:nvPr>
              <p:custDataLst>
                <p:tags r:id="rId83"/>
              </p:custDataLst>
            </p:nvPr>
          </p:nvSpPr>
          <p:spPr>
            <a:xfrm>
              <a:off x="3962400" y="5591306"/>
              <a:ext cx="103319" cy="323670"/>
            </a:xfrm>
            <a:custGeom>
              <a:avLst/>
              <a:gdLst/>
              <a:ahLst/>
              <a:cxnLst/>
              <a:rect l="0" t="0" r="0" b="0"/>
              <a:pathLst>
                <a:path w="103319" h="323670">
                  <a:moveTo>
                    <a:pt x="0" y="85594"/>
                  </a:moveTo>
                  <a:lnTo>
                    <a:pt x="0" y="85594"/>
                  </a:lnTo>
                  <a:lnTo>
                    <a:pt x="0" y="98851"/>
                  </a:lnTo>
                  <a:lnTo>
                    <a:pt x="2822" y="104892"/>
                  </a:lnTo>
                  <a:lnTo>
                    <a:pt x="6546" y="111104"/>
                  </a:lnTo>
                  <a:lnTo>
                    <a:pt x="8936" y="123716"/>
                  </a:lnTo>
                  <a:lnTo>
                    <a:pt x="10321" y="131112"/>
                  </a:lnTo>
                  <a:lnTo>
                    <a:pt x="17013" y="153107"/>
                  </a:lnTo>
                  <a:lnTo>
                    <a:pt x="18931" y="196767"/>
                  </a:lnTo>
                  <a:lnTo>
                    <a:pt x="20085" y="222129"/>
                  </a:lnTo>
                  <a:lnTo>
                    <a:pt x="27690" y="260220"/>
                  </a:lnTo>
                  <a:lnTo>
                    <a:pt x="28565" y="307679"/>
                  </a:lnTo>
                  <a:lnTo>
                    <a:pt x="28575" y="323669"/>
                  </a:lnTo>
                  <a:lnTo>
                    <a:pt x="28575" y="278662"/>
                  </a:lnTo>
                  <a:lnTo>
                    <a:pt x="19933" y="233725"/>
                  </a:lnTo>
                  <a:lnTo>
                    <a:pt x="19167" y="189807"/>
                  </a:lnTo>
                  <a:lnTo>
                    <a:pt x="11526" y="142670"/>
                  </a:lnTo>
                  <a:lnTo>
                    <a:pt x="9789" y="96167"/>
                  </a:lnTo>
                  <a:lnTo>
                    <a:pt x="9540" y="50564"/>
                  </a:lnTo>
                  <a:lnTo>
                    <a:pt x="9525" y="15797"/>
                  </a:lnTo>
                  <a:lnTo>
                    <a:pt x="10583" y="13663"/>
                  </a:lnTo>
                  <a:lnTo>
                    <a:pt x="12347" y="12239"/>
                  </a:lnTo>
                  <a:lnTo>
                    <a:pt x="14582" y="11291"/>
                  </a:lnTo>
                  <a:lnTo>
                    <a:pt x="16071" y="9600"/>
                  </a:lnTo>
                  <a:lnTo>
                    <a:pt x="18657" y="1359"/>
                  </a:lnTo>
                  <a:lnTo>
                    <a:pt x="21698" y="531"/>
                  </a:lnTo>
                  <a:lnTo>
                    <a:pt x="27217" y="0"/>
                  </a:lnTo>
                  <a:lnTo>
                    <a:pt x="35911" y="6441"/>
                  </a:lnTo>
                  <a:lnTo>
                    <a:pt x="41713" y="8082"/>
                  </a:lnTo>
                  <a:lnTo>
                    <a:pt x="43684" y="9578"/>
                  </a:lnTo>
                  <a:lnTo>
                    <a:pt x="54933" y="28640"/>
                  </a:lnTo>
                  <a:lnTo>
                    <a:pt x="57111" y="55140"/>
                  </a:lnTo>
                  <a:lnTo>
                    <a:pt x="57147" y="70112"/>
                  </a:lnTo>
                  <a:lnTo>
                    <a:pt x="54326" y="76244"/>
                  </a:lnTo>
                  <a:lnTo>
                    <a:pt x="38526" y="94680"/>
                  </a:lnTo>
                  <a:lnTo>
                    <a:pt x="28586" y="95119"/>
                  </a:lnTo>
                  <a:lnTo>
                    <a:pt x="42764" y="95119"/>
                  </a:lnTo>
                  <a:lnTo>
                    <a:pt x="48287" y="97941"/>
                  </a:lnTo>
                  <a:lnTo>
                    <a:pt x="55399" y="103320"/>
                  </a:lnTo>
                  <a:lnTo>
                    <a:pt x="70954" y="105440"/>
                  </a:lnTo>
                  <a:lnTo>
                    <a:pt x="83571" y="112811"/>
                  </a:lnTo>
                  <a:lnTo>
                    <a:pt x="90143" y="118823"/>
                  </a:lnTo>
                  <a:lnTo>
                    <a:pt x="92980" y="124351"/>
                  </a:lnTo>
                  <a:lnTo>
                    <a:pt x="93737" y="127307"/>
                  </a:lnTo>
                  <a:lnTo>
                    <a:pt x="102590" y="142801"/>
                  </a:lnTo>
                  <a:lnTo>
                    <a:pt x="103318" y="145958"/>
                  </a:lnTo>
                  <a:lnTo>
                    <a:pt x="102745" y="149120"/>
                  </a:lnTo>
                  <a:lnTo>
                    <a:pt x="97044" y="161799"/>
                  </a:lnTo>
                  <a:lnTo>
                    <a:pt x="96446" y="164972"/>
                  </a:lnTo>
                  <a:lnTo>
                    <a:pt x="90548" y="174495"/>
                  </a:lnTo>
                  <a:lnTo>
                    <a:pt x="78015" y="187194"/>
                  </a:lnTo>
                  <a:lnTo>
                    <a:pt x="63215" y="195661"/>
                  </a:lnTo>
                  <a:lnTo>
                    <a:pt x="51656" y="199698"/>
                  </a:lnTo>
                  <a:lnTo>
                    <a:pt x="41528" y="206069"/>
                  </a:lnTo>
                  <a:lnTo>
                    <a:pt x="28575" y="209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281"/>
            <p:cNvSpPr/>
            <p:nvPr>
              <p:custDataLst>
                <p:tags r:id="rId84"/>
              </p:custDataLst>
            </p:nvPr>
          </p:nvSpPr>
          <p:spPr>
            <a:xfrm>
              <a:off x="4059020" y="6486525"/>
              <a:ext cx="179605" cy="113897"/>
            </a:xfrm>
            <a:custGeom>
              <a:avLst/>
              <a:gdLst/>
              <a:ahLst/>
              <a:cxnLst/>
              <a:rect l="0" t="0" r="0" b="0"/>
              <a:pathLst>
                <a:path w="179605" h="113897">
                  <a:moveTo>
                    <a:pt x="131980" y="19050"/>
                  </a:moveTo>
                  <a:lnTo>
                    <a:pt x="131980" y="19050"/>
                  </a:lnTo>
                  <a:lnTo>
                    <a:pt x="123779" y="19050"/>
                  </a:lnTo>
                  <a:lnTo>
                    <a:pt x="123338" y="20108"/>
                  </a:lnTo>
                  <a:lnTo>
                    <a:pt x="122572" y="27250"/>
                  </a:lnTo>
                  <a:lnTo>
                    <a:pt x="119685" y="27987"/>
                  </a:lnTo>
                  <a:lnTo>
                    <a:pt x="114264" y="28459"/>
                  </a:lnTo>
                  <a:lnTo>
                    <a:pt x="113523" y="31346"/>
                  </a:lnTo>
                  <a:lnTo>
                    <a:pt x="113326" y="33597"/>
                  </a:lnTo>
                  <a:lnTo>
                    <a:pt x="112135" y="35099"/>
                  </a:lnTo>
                  <a:lnTo>
                    <a:pt x="99707" y="42761"/>
                  </a:lnTo>
                  <a:lnTo>
                    <a:pt x="96470" y="48285"/>
                  </a:lnTo>
                  <a:lnTo>
                    <a:pt x="93973" y="54269"/>
                  </a:lnTo>
                  <a:lnTo>
                    <a:pt x="71227" y="79771"/>
                  </a:lnTo>
                  <a:lnTo>
                    <a:pt x="65115" y="83079"/>
                  </a:lnTo>
                  <a:lnTo>
                    <a:pt x="58871" y="85608"/>
                  </a:lnTo>
                  <a:lnTo>
                    <a:pt x="49405" y="91922"/>
                  </a:lnTo>
                  <a:lnTo>
                    <a:pt x="38609" y="94812"/>
                  </a:lnTo>
                  <a:lnTo>
                    <a:pt x="28694" y="87011"/>
                  </a:lnTo>
                  <a:lnTo>
                    <a:pt x="19895" y="79433"/>
                  </a:lnTo>
                  <a:lnTo>
                    <a:pt x="14078" y="77637"/>
                  </a:lnTo>
                  <a:lnTo>
                    <a:pt x="12104" y="76100"/>
                  </a:lnTo>
                  <a:lnTo>
                    <a:pt x="685" y="56504"/>
                  </a:lnTo>
                  <a:lnTo>
                    <a:pt x="0" y="53545"/>
                  </a:lnTo>
                  <a:lnTo>
                    <a:pt x="602" y="51572"/>
                  </a:lnTo>
                  <a:lnTo>
                    <a:pt x="2061" y="50257"/>
                  </a:lnTo>
                  <a:lnTo>
                    <a:pt x="4092" y="49379"/>
                  </a:lnTo>
                  <a:lnTo>
                    <a:pt x="5447" y="47736"/>
                  </a:lnTo>
                  <a:lnTo>
                    <a:pt x="8049" y="38538"/>
                  </a:lnTo>
                  <a:lnTo>
                    <a:pt x="31752" y="38103"/>
                  </a:lnTo>
                  <a:lnTo>
                    <a:pt x="37340" y="40924"/>
                  </a:lnTo>
                  <a:lnTo>
                    <a:pt x="43351" y="44647"/>
                  </a:lnTo>
                  <a:lnTo>
                    <a:pt x="53934" y="47234"/>
                  </a:lnTo>
                  <a:lnTo>
                    <a:pt x="75006" y="64085"/>
                  </a:lnTo>
                  <a:lnTo>
                    <a:pt x="78122" y="64949"/>
                  </a:lnTo>
                  <a:lnTo>
                    <a:pt x="80200" y="66582"/>
                  </a:lnTo>
                  <a:lnTo>
                    <a:pt x="84183" y="72880"/>
                  </a:lnTo>
                  <a:lnTo>
                    <a:pt x="97450" y="80819"/>
                  </a:lnTo>
                  <a:lnTo>
                    <a:pt x="120169" y="101450"/>
                  </a:lnTo>
                  <a:lnTo>
                    <a:pt x="130216" y="104337"/>
                  </a:lnTo>
                  <a:lnTo>
                    <a:pt x="140026" y="112937"/>
                  </a:lnTo>
                  <a:lnTo>
                    <a:pt x="146124" y="113896"/>
                  </a:lnTo>
                  <a:lnTo>
                    <a:pt x="147759" y="112973"/>
                  </a:lnTo>
                  <a:lnTo>
                    <a:pt x="148849" y="111298"/>
                  </a:lnTo>
                  <a:lnTo>
                    <a:pt x="149576" y="109124"/>
                  </a:lnTo>
                  <a:lnTo>
                    <a:pt x="151119" y="107674"/>
                  </a:lnTo>
                  <a:lnTo>
                    <a:pt x="160645" y="103971"/>
                  </a:lnTo>
                  <a:lnTo>
                    <a:pt x="174706" y="90595"/>
                  </a:lnTo>
                  <a:lnTo>
                    <a:pt x="177428" y="85067"/>
                  </a:lnTo>
                  <a:lnTo>
                    <a:pt x="179414" y="63795"/>
                  </a:lnTo>
                  <a:lnTo>
                    <a:pt x="179604" y="25041"/>
                  </a:lnTo>
                  <a:lnTo>
                    <a:pt x="176782" y="18891"/>
                  </a:lnTo>
                  <a:lnTo>
                    <a:pt x="174548" y="15768"/>
                  </a:lnTo>
                  <a:lnTo>
                    <a:pt x="169244" y="12300"/>
                  </a:lnTo>
                  <a:lnTo>
                    <a:pt x="125444" y="915"/>
                  </a:lnTo>
                  <a:lnTo>
                    <a:pt x="93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282"/>
            <p:cNvSpPr/>
            <p:nvPr>
              <p:custDataLst>
                <p:tags r:id="rId85"/>
              </p:custDataLst>
            </p:nvPr>
          </p:nvSpPr>
          <p:spPr>
            <a:xfrm>
              <a:off x="3848100" y="65436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37869" y="0"/>
                  </a:lnTo>
                  <a:lnTo>
                    <a:pt x="46111" y="2822"/>
                  </a:lnTo>
                  <a:lnTo>
                    <a:pt x="53302" y="6545"/>
                  </a:lnTo>
                  <a:lnTo>
                    <a:pt x="69761" y="9132"/>
                  </a:lnTo>
                  <a:lnTo>
                    <a:pt x="116947" y="9520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283"/>
            <p:cNvSpPr/>
            <p:nvPr>
              <p:custDataLst>
                <p:tags r:id="rId86"/>
              </p:custDataLst>
            </p:nvPr>
          </p:nvSpPr>
          <p:spPr>
            <a:xfrm>
              <a:off x="4067244" y="5886577"/>
              <a:ext cx="103337" cy="471977"/>
            </a:xfrm>
            <a:custGeom>
              <a:avLst/>
              <a:gdLst/>
              <a:ahLst/>
              <a:cxnLst/>
              <a:rect l="0" t="0" r="0" b="0"/>
              <a:pathLst>
                <a:path w="103337" h="471977">
                  <a:moveTo>
                    <a:pt x="95181" y="18923"/>
                  </a:moveTo>
                  <a:lnTo>
                    <a:pt x="95181" y="18923"/>
                  </a:lnTo>
                  <a:lnTo>
                    <a:pt x="95181" y="13867"/>
                  </a:lnTo>
                  <a:lnTo>
                    <a:pt x="94123" y="12378"/>
                  </a:lnTo>
                  <a:lnTo>
                    <a:pt x="92359" y="11384"/>
                  </a:lnTo>
                  <a:lnTo>
                    <a:pt x="90124" y="10722"/>
                  </a:lnTo>
                  <a:lnTo>
                    <a:pt x="76639" y="300"/>
                  </a:lnTo>
                  <a:lnTo>
                    <a:pt x="71225" y="0"/>
                  </a:lnTo>
                  <a:lnTo>
                    <a:pt x="65837" y="2752"/>
                  </a:lnTo>
                  <a:lnTo>
                    <a:pt x="59914" y="6444"/>
                  </a:lnTo>
                  <a:lnTo>
                    <a:pt x="53754" y="8085"/>
                  </a:lnTo>
                  <a:lnTo>
                    <a:pt x="51688" y="9581"/>
                  </a:lnTo>
                  <a:lnTo>
                    <a:pt x="50311" y="11638"/>
                  </a:lnTo>
                  <a:lnTo>
                    <a:pt x="49393" y="14066"/>
                  </a:lnTo>
                  <a:lnTo>
                    <a:pt x="47722" y="15685"/>
                  </a:lnTo>
                  <a:lnTo>
                    <a:pt x="37437" y="21106"/>
                  </a:lnTo>
                  <a:lnTo>
                    <a:pt x="25214" y="32054"/>
                  </a:lnTo>
                  <a:lnTo>
                    <a:pt x="21751" y="40987"/>
                  </a:lnTo>
                  <a:lnTo>
                    <a:pt x="19153" y="50954"/>
                  </a:lnTo>
                  <a:lnTo>
                    <a:pt x="2577" y="83442"/>
                  </a:lnTo>
                  <a:lnTo>
                    <a:pt x="0" y="125876"/>
                  </a:lnTo>
                  <a:lnTo>
                    <a:pt x="998" y="154676"/>
                  </a:lnTo>
                  <a:lnTo>
                    <a:pt x="7472" y="173366"/>
                  </a:lnTo>
                  <a:lnTo>
                    <a:pt x="9632" y="183872"/>
                  </a:lnTo>
                  <a:lnTo>
                    <a:pt x="28702" y="216768"/>
                  </a:lnTo>
                  <a:lnTo>
                    <a:pt x="57086" y="259225"/>
                  </a:lnTo>
                  <a:lnTo>
                    <a:pt x="71899" y="289084"/>
                  </a:lnTo>
                  <a:lnTo>
                    <a:pt x="80630" y="320585"/>
                  </a:lnTo>
                  <a:lnTo>
                    <a:pt x="91210" y="339410"/>
                  </a:lnTo>
                  <a:lnTo>
                    <a:pt x="97771" y="378225"/>
                  </a:lnTo>
                  <a:lnTo>
                    <a:pt x="101624" y="387105"/>
                  </a:lnTo>
                  <a:lnTo>
                    <a:pt x="103336" y="398107"/>
                  </a:lnTo>
                  <a:lnTo>
                    <a:pt x="101275" y="407230"/>
                  </a:lnTo>
                  <a:lnTo>
                    <a:pt x="97889" y="414812"/>
                  </a:lnTo>
                  <a:lnTo>
                    <a:pt x="94925" y="425030"/>
                  </a:lnTo>
                  <a:lnTo>
                    <a:pt x="88872" y="434762"/>
                  </a:lnTo>
                  <a:lnTo>
                    <a:pt x="85551" y="444347"/>
                  </a:lnTo>
                  <a:lnTo>
                    <a:pt x="79392" y="453891"/>
                  </a:lnTo>
                  <a:lnTo>
                    <a:pt x="77581" y="460245"/>
                  </a:lnTo>
                  <a:lnTo>
                    <a:pt x="74981" y="462364"/>
                  </a:lnTo>
                  <a:lnTo>
                    <a:pt x="57873" y="467284"/>
                  </a:lnTo>
                  <a:lnTo>
                    <a:pt x="52847" y="471489"/>
                  </a:lnTo>
                  <a:lnTo>
                    <a:pt x="50025" y="471976"/>
                  </a:lnTo>
                  <a:lnTo>
                    <a:pt x="47085" y="471241"/>
                  </a:lnTo>
                  <a:lnTo>
                    <a:pt x="40996" y="468661"/>
                  </a:lnTo>
                  <a:lnTo>
                    <a:pt x="18981" y="466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805"/>
          <p:cNvGrpSpPr/>
          <p:nvPr/>
        </p:nvGrpSpPr>
        <p:grpSpPr>
          <a:xfrm>
            <a:off x="4514967" y="5791319"/>
            <a:ext cx="809509" cy="704687"/>
            <a:chOff x="4514967" y="5791319"/>
            <a:chExt cx="809509" cy="704687"/>
          </a:xfrm>
        </p:grpSpPr>
        <p:sp>
          <p:nvSpPr>
            <p:cNvPr id="794" name="SMARTInkShape-3284"/>
            <p:cNvSpPr/>
            <p:nvPr>
              <p:custDataLst>
                <p:tags r:id="rId76"/>
              </p:custDataLst>
            </p:nvPr>
          </p:nvSpPr>
          <p:spPr>
            <a:xfrm>
              <a:off x="4934342" y="6372225"/>
              <a:ext cx="94859" cy="85726"/>
            </a:xfrm>
            <a:custGeom>
              <a:avLst/>
              <a:gdLst/>
              <a:ahLst/>
              <a:cxnLst/>
              <a:rect l="0" t="0" r="0" b="0"/>
              <a:pathLst>
                <a:path w="94859" h="857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7844" y="1324"/>
                  </a:lnTo>
                  <a:lnTo>
                    <a:pt x="13807" y="393"/>
                  </a:lnTo>
                  <a:lnTo>
                    <a:pt x="59936" y="0"/>
                  </a:lnTo>
                  <a:lnTo>
                    <a:pt x="62051" y="1059"/>
                  </a:lnTo>
                  <a:lnTo>
                    <a:pt x="63463" y="2822"/>
                  </a:lnTo>
                  <a:lnTo>
                    <a:pt x="64402" y="5056"/>
                  </a:lnTo>
                  <a:lnTo>
                    <a:pt x="66087" y="6545"/>
                  </a:lnTo>
                  <a:lnTo>
                    <a:pt x="76396" y="11759"/>
                  </a:lnTo>
                  <a:lnTo>
                    <a:pt x="83568" y="17610"/>
                  </a:lnTo>
                  <a:lnTo>
                    <a:pt x="84550" y="21232"/>
                  </a:lnTo>
                  <a:lnTo>
                    <a:pt x="84810" y="23680"/>
                  </a:lnTo>
                  <a:lnTo>
                    <a:pt x="83926" y="25312"/>
                  </a:lnTo>
                  <a:lnTo>
                    <a:pt x="82279" y="26400"/>
                  </a:lnTo>
                  <a:lnTo>
                    <a:pt x="80122" y="27124"/>
                  </a:lnTo>
                  <a:lnTo>
                    <a:pt x="72030" y="33203"/>
                  </a:lnTo>
                  <a:lnTo>
                    <a:pt x="68837" y="38745"/>
                  </a:lnTo>
                  <a:lnTo>
                    <a:pt x="66359" y="44737"/>
                  </a:lnTo>
                  <a:lnTo>
                    <a:pt x="61731" y="50928"/>
                  </a:lnTo>
                  <a:lnTo>
                    <a:pt x="56146" y="54384"/>
                  </a:lnTo>
                  <a:lnTo>
                    <a:pt x="50136" y="56979"/>
                  </a:lnTo>
                  <a:lnTo>
                    <a:pt x="30468" y="72927"/>
                  </a:lnTo>
                  <a:lnTo>
                    <a:pt x="20422" y="75769"/>
                  </a:lnTo>
                  <a:lnTo>
                    <a:pt x="19834" y="76971"/>
                  </a:lnTo>
                  <a:lnTo>
                    <a:pt x="18662" y="85689"/>
                  </a:lnTo>
                  <a:lnTo>
                    <a:pt x="65753" y="85725"/>
                  </a:lnTo>
                  <a:lnTo>
                    <a:pt x="9485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285"/>
            <p:cNvSpPr/>
            <p:nvPr>
              <p:custDataLst>
                <p:tags r:id="rId77"/>
              </p:custDataLst>
            </p:nvPr>
          </p:nvSpPr>
          <p:spPr>
            <a:xfrm>
              <a:off x="4791203" y="6238875"/>
              <a:ext cx="380873" cy="257131"/>
            </a:xfrm>
            <a:custGeom>
              <a:avLst/>
              <a:gdLst/>
              <a:ahLst/>
              <a:cxnLst/>
              <a:rect l="0" t="0" r="0" b="0"/>
              <a:pathLst>
                <a:path w="380873" h="257131">
                  <a:moveTo>
                    <a:pt x="18922" y="190500"/>
                  </a:moveTo>
                  <a:lnTo>
                    <a:pt x="18922" y="190500"/>
                  </a:lnTo>
                  <a:lnTo>
                    <a:pt x="18922" y="198701"/>
                  </a:lnTo>
                  <a:lnTo>
                    <a:pt x="19980" y="199142"/>
                  </a:lnTo>
                  <a:lnTo>
                    <a:pt x="23979" y="199632"/>
                  </a:lnTo>
                  <a:lnTo>
                    <a:pt x="25468" y="200821"/>
                  </a:lnTo>
                  <a:lnTo>
                    <a:pt x="28055" y="208192"/>
                  </a:lnTo>
                  <a:lnTo>
                    <a:pt x="28437" y="223704"/>
                  </a:lnTo>
                  <a:lnTo>
                    <a:pt x="31264" y="229246"/>
                  </a:lnTo>
                  <a:lnTo>
                    <a:pt x="36647" y="236371"/>
                  </a:lnTo>
                  <a:lnTo>
                    <a:pt x="38768" y="245382"/>
                  </a:lnTo>
                  <a:lnTo>
                    <a:pt x="46139" y="255413"/>
                  </a:lnTo>
                  <a:lnTo>
                    <a:pt x="49715" y="256392"/>
                  </a:lnTo>
                  <a:lnTo>
                    <a:pt x="56595" y="257130"/>
                  </a:lnTo>
                  <a:lnTo>
                    <a:pt x="56895" y="252105"/>
                  </a:lnTo>
                  <a:lnTo>
                    <a:pt x="59788" y="246808"/>
                  </a:lnTo>
                  <a:lnTo>
                    <a:pt x="63543" y="240925"/>
                  </a:lnTo>
                  <a:lnTo>
                    <a:pt x="65954" y="228526"/>
                  </a:lnTo>
                  <a:lnTo>
                    <a:pt x="66151" y="225374"/>
                  </a:lnTo>
                  <a:lnTo>
                    <a:pt x="63549" y="219053"/>
                  </a:lnTo>
                  <a:lnTo>
                    <a:pt x="61374" y="215885"/>
                  </a:lnTo>
                  <a:lnTo>
                    <a:pt x="58311" y="201314"/>
                  </a:lnTo>
                  <a:lnTo>
                    <a:pt x="54369" y="171202"/>
                  </a:lnTo>
                  <a:lnTo>
                    <a:pt x="49534" y="152327"/>
                  </a:lnTo>
                  <a:lnTo>
                    <a:pt x="45278" y="133328"/>
                  </a:lnTo>
                  <a:lnTo>
                    <a:pt x="25142" y="88898"/>
                  </a:lnTo>
                  <a:lnTo>
                    <a:pt x="10883" y="50996"/>
                  </a:lnTo>
                  <a:lnTo>
                    <a:pt x="0" y="38241"/>
                  </a:lnTo>
                  <a:lnTo>
                    <a:pt x="4967" y="33085"/>
                  </a:lnTo>
                  <a:lnTo>
                    <a:pt x="10250" y="30580"/>
                  </a:lnTo>
                  <a:lnTo>
                    <a:pt x="57292" y="28627"/>
                  </a:lnTo>
                  <a:lnTo>
                    <a:pt x="69843" y="27539"/>
                  </a:lnTo>
                  <a:lnTo>
                    <a:pt x="106545" y="20377"/>
                  </a:lnTo>
                  <a:lnTo>
                    <a:pt x="149668" y="19312"/>
                  </a:lnTo>
                  <a:lnTo>
                    <a:pt x="189857" y="19102"/>
                  </a:lnTo>
                  <a:lnTo>
                    <a:pt x="228370" y="19060"/>
                  </a:lnTo>
                  <a:lnTo>
                    <a:pt x="273262" y="11512"/>
                  </a:lnTo>
                  <a:lnTo>
                    <a:pt x="314020" y="9787"/>
                  </a:lnTo>
                  <a:lnTo>
                    <a:pt x="348632" y="8489"/>
                  </a:lnTo>
                  <a:lnTo>
                    <a:pt x="380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286"/>
            <p:cNvSpPr/>
            <p:nvPr>
              <p:custDataLst>
                <p:tags r:id="rId78"/>
              </p:custDataLst>
            </p:nvPr>
          </p:nvSpPr>
          <p:spPr>
            <a:xfrm>
              <a:off x="4686300" y="5791319"/>
              <a:ext cx="19051" cy="171332"/>
            </a:xfrm>
            <a:custGeom>
              <a:avLst/>
              <a:gdLst/>
              <a:ahLst/>
              <a:cxnLst/>
              <a:rect l="0" t="0" r="0" b="0"/>
              <a:pathLst>
                <a:path w="19051" h="171332">
                  <a:moveTo>
                    <a:pt x="0" y="18931"/>
                  </a:moveTo>
                  <a:lnTo>
                    <a:pt x="0" y="18931"/>
                  </a:lnTo>
                  <a:lnTo>
                    <a:pt x="5057" y="18931"/>
                  </a:lnTo>
                  <a:lnTo>
                    <a:pt x="6546" y="17873"/>
                  </a:lnTo>
                  <a:lnTo>
                    <a:pt x="7539" y="16109"/>
                  </a:lnTo>
                  <a:lnTo>
                    <a:pt x="9408" y="9799"/>
                  </a:lnTo>
                  <a:lnTo>
                    <a:pt x="9525" y="0"/>
                  </a:lnTo>
                  <a:lnTo>
                    <a:pt x="9525" y="4973"/>
                  </a:lnTo>
                  <a:lnTo>
                    <a:pt x="12347" y="10257"/>
                  </a:lnTo>
                  <a:lnTo>
                    <a:pt x="17726" y="17218"/>
                  </a:lnTo>
                  <a:lnTo>
                    <a:pt x="18658" y="23480"/>
                  </a:lnTo>
                  <a:lnTo>
                    <a:pt x="19043" y="69690"/>
                  </a:lnTo>
                  <a:lnTo>
                    <a:pt x="19050" y="116926"/>
                  </a:lnTo>
                  <a:lnTo>
                    <a:pt x="19050" y="163739"/>
                  </a:lnTo>
                  <a:lnTo>
                    <a:pt x="19050" y="17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287"/>
            <p:cNvSpPr/>
            <p:nvPr>
              <p:custDataLst>
                <p:tags r:id="rId79"/>
              </p:custDataLst>
            </p:nvPr>
          </p:nvSpPr>
          <p:spPr>
            <a:xfrm>
              <a:off x="4514967" y="6057900"/>
              <a:ext cx="742834" cy="28520"/>
            </a:xfrm>
            <a:custGeom>
              <a:avLst/>
              <a:gdLst/>
              <a:ahLst/>
              <a:cxnLst/>
              <a:rect l="0" t="0" r="0" b="0"/>
              <a:pathLst>
                <a:path w="742834" h="28520">
                  <a:moveTo>
                    <a:pt x="9408" y="0"/>
                  </a:moveTo>
                  <a:lnTo>
                    <a:pt x="9408" y="0"/>
                  </a:lnTo>
                  <a:lnTo>
                    <a:pt x="1207" y="8201"/>
                  </a:lnTo>
                  <a:lnTo>
                    <a:pt x="0" y="17610"/>
                  </a:lnTo>
                  <a:lnTo>
                    <a:pt x="8095" y="27124"/>
                  </a:lnTo>
                  <a:lnTo>
                    <a:pt x="55492" y="28519"/>
                  </a:lnTo>
                  <a:lnTo>
                    <a:pt x="92242" y="23507"/>
                  </a:lnTo>
                  <a:lnTo>
                    <a:pt x="127908" y="20371"/>
                  </a:lnTo>
                  <a:lnTo>
                    <a:pt x="170344" y="14385"/>
                  </a:lnTo>
                  <a:lnTo>
                    <a:pt x="216431" y="10965"/>
                  </a:lnTo>
                  <a:lnTo>
                    <a:pt x="263600" y="9952"/>
                  </a:lnTo>
                  <a:lnTo>
                    <a:pt x="300887" y="9715"/>
                  </a:lnTo>
                  <a:lnTo>
                    <a:pt x="341096" y="9609"/>
                  </a:lnTo>
                  <a:lnTo>
                    <a:pt x="380134" y="9562"/>
                  </a:lnTo>
                  <a:lnTo>
                    <a:pt x="418650" y="9542"/>
                  </a:lnTo>
                  <a:lnTo>
                    <a:pt x="456935" y="9533"/>
                  </a:lnTo>
                  <a:lnTo>
                    <a:pt x="495118" y="9528"/>
                  </a:lnTo>
                  <a:lnTo>
                    <a:pt x="533254" y="9526"/>
                  </a:lnTo>
                  <a:lnTo>
                    <a:pt x="570312" y="9525"/>
                  </a:lnTo>
                  <a:lnTo>
                    <a:pt x="604421" y="9525"/>
                  </a:lnTo>
                  <a:lnTo>
                    <a:pt x="648317" y="14581"/>
                  </a:lnTo>
                  <a:lnTo>
                    <a:pt x="688134" y="17726"/>
                  </a:lnTo>
                  <a:lnTo>
                    <a:pt x="7428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288"/>
            <p:cNvSpPr/>
            <p:nvPr>
              <p:custDataLst>
                <p:tags r:id="rId80"/>
              </p:custDataLst>
            </p:nvPr>
          </p:nvSpPr>
          <p:spPr>
            <a:xfrm>
              <a:off x="5124450" y="6372225"/>
              <a:ext cx="66284" cy="114301"/>
            </a:xfrm>
            <a:custGeom>
              <a:avLst/>
              <a:gdLst/>
              <a:ahLst/>
              <a:cxnLst/>
              <a:rect l="0" t="0" r="0" b="0"/>
              <a:pathLst>
                <a:path w="66284" h="114301">
                  <a:moveTo>
                    <a:pt x="57150" y="0"/>
                  </a:moveTo>
                  <a:lnTo>
                    <a:pt x="57150" y="0"/>
                  </a:lnTo>
                  <a:lnTo>
                    <a:pt x="66283" y="0"/>
                  </a:lnTo>
                  <a:lnTo>
                    <a:pt x="48983" y="17692"/>
                  </a:lnTo>
                  <a:lnTo>
                    <a:pt x="48027" y="23704"/>
                  </a:lnTo>
                  <a:lnTo>
                    <a:pt x="47744" y="32188"/>
                  </a:lnTo>
                  <a:lnTo>
                    <a:pt x="44855" y="38295"/>
                  </a:lnTo>
                  <a:lnTo>
                    <a:pt x="41103" y="44536"/>
                  </a:lnTo>
                  <a:lnTo>
                    <a:pt x="37931" y="54001"/>
                  </a:lnTo>
                  <a:lnTo>
                    <a:pt x="21675" y="76201"/>
                  </a:lnTo>
                  <a:lnTo>
                    <a:pt x="18337" y="92075"/>
                  </a:lnTo>
                  <a:lnTo>
                    <a:pt x="10894" y="102894"/>
                  </a:lnTo>
                  <a:lnTo>
                    <a:pt x="9931" y="109274"/>
                  </a:lnTo>
                  <a:lnTo>
                    <a:pt x="8736" y="110950"/>
                  </a:lnTo>
                  <a:lnTo>
                    <a:pt x="6883" y="11206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289"/>
            <p:cNvSpPr/>
            <p:nvPr>
              <p:custDataLst>
                <p:tags r:id="rId81"/>
              </p:custDataLst>
            </p:nvPr>
          </p:nvSpPr>
          <p:spPr>
            <a:xfrm>
              <a:off x="5191125" y="6381753"/>
              <a:ext cx="28576" cy="95248"/>
            </a:xfrm>
            <a:custGeom>
              <a:avLst/>
              <a:gdLst/>
              <a:ahLst/>
              <a:cxnLst/>
              <a:rect l="0" t="0" r="0" b="0"/>
              <a:pathLst>
                <a:path w="28576" h="95248">
                  <a:moveTo>
                    <a:pt x="0" y="9522"/>
                  </a:moveTo>
                  <a:lnTo>
                    <a:pt x="0" y="9522"/>
                  </a:lnTo>
                  <a:lnTo>
                    <a:pt x="9409" y="113"/>
                  </a:lnTo>
                  <a:lnTo>
                    <a:pt x="27786" y="0"/>
                  </a:lnTo>
                  <a:lnTo>
                    <a:pt x="28419" y="7602"/>
                  </a:lnTo>
                  <a:lnTo>
                    <a:pt x="28575" y="53996"/>
                  </a:lnTo>
                  <a:lnTo>
                    <a:pt x="28575" y="69850"/>
                  </a:lnTo>
                  <a:lnTo>
                    <a:pt x="27517" y="71965"/>
                  </a:lnTo>
                  <a:lnTo>
                    <a:pt x="25753" y="73377"/>
                  </a:lnTo>
                  <a:lnTo>
                    <a:pt x="23519" y="74316"/>
                  </a:lnTo>
                  <a:lnTo>
                    <a:pt x="22030" y="76001"/>
                  </a:lnTo>
                  <a:lnTo>
                    <a:pt x="20374" y="80696"/>
                  </a:lnTo>
                  <a:lnTo>
                    <a:pt x="19050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290"/>
            <p:cNvSpPr/>
            <p:nvPr>
              <p:custDataLst>
                <p:tags r:id="rId82"/>
              </p:custDataLst>
            </p:nvPr>
          </p:nvSpPr>
          <p:spPr>
            <a:xfrm>
              <a:off x="5105410" y="6362700"/>
              <a:ext cx="219066" cy="28576"/>
            </a:xfrm>
            <a:custGeom>
              <a:avLst/>
              <a:gdLst/>
              <a:ahLst/>
              <a:cxnLst/>
              <a:rect l="0" t="0" r="0" b="0"/>
              <a:pathLst>
                <a:path w="219066" h="28576">
                  <a:moveTo>
                    <a:pt x="9515" y="28575"/>
                  </a:moveTo>
                  <a:lnTo>
                    <a:pt x="9515" y="28575"/>
                  </a:lnTo>
                  <a:lnTo>
                    <a:pt x="106" y="28575"/>
                  </a:lnTo>
                  <a:lnTo>
                    <a:pt x="0" y="20374"/>
                  </a:lnTo>
                  <a:lnTo>
                    <a:pt x="1055" y="19933"/>
                  </a:lnTo>
                  <a:lnTo>
                    <a:pt x="16237" y="18069"/>
                  </a:lnTo>
                  <a:lnTo>
                    <a:pt x="28638" y="11526"/>
                  </a:lnTo>
                  <a:lnTo>
                    <a:pt x="70215" y="9603"/>
                  </a:lnTo>
                  <a:lnTo>
                    <a:pt x="89002" y="8489"/>
                  </a:lnTo>
                  <a:lnTo>
                    <a:pt x="120654" y="1327"/>
                  </a:lnTo>
                  <a:lnTo>
                    <a:pt x="146043" y="5750"/>
                  </a:lnTo>
                  <a:lnTo>
                    <a:pt x="190490" y="429"/>
                  </a:lnTo>
                  <a:lnTo>
                    <a:pt x="219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2" name="SMARTInkShape-3291"/>
          <p:cNvSpPr/>
          <p:nvPr>
            <p:custDataLst>
              <p:tags r:id="rId12"/>
            </p:custDataLst>
          </p:nvPr>
        </p:nvSpPr>
        <p:spPr>
          <a:xfrm>
            <a:off x="4524375" y="6334125"/>
            <a:ext cx="171451" cy="95240"/>
          </a:xfrm>
          <a:custGeom>
            <a:avLst/>
            <a:gdLst/>
            <a:ahLst/>
            <a:cxnLst/>
            <a:rect l="0" t="0" r="0" b="0"/>
            <a:pathLst>
              <a:path w="171451" h="95240">
                <a:moveTo>
                  <a:pt x="57150" y="38100"/>
                </a:moveTo>
                <a:lnTo>
                  <a:pt x="57150" y="38100"/>
                </a:lnTo>
                <a:lnTo>
                  <a:pt x="66283" y="47232"/>
                </a:lnTo>
                <a:lnTo>
                  <a:pt x="66558" y="52565"/>
                </a:lnTo>
                <a:lnTo>
                  <a:pt x="65539" y="54094"/>
                </a:lnTo>
                <a:lnTo>
                  <a:pt x="63801" y="55113"/>
                </a:lnTo>
                <a:lnTo>
                  <a:pt x="61584" y="55792"/>
                </a:lnTo>
                <a:lnTo>
                  <a:pt x="60106" y="57302"/>
                </a:lnTo>
                <a:lnTo>
                  <a:pt x="57539" y="65232"/>
                </a:lnTo>
                <a:lnTo>
                  <a:pt x="57265" y="71304"/>
                </a:lnTo>
                <a:lnTo>
                  <a:pt x="56169" y="72935"/>
                </a:lnTo>
                <a:lnTo>
                  <a:pt x="54379" y="74025"/>
                </a:lnTo>
                <a:lnTo>
                  <a:pt x="52127" y="74749"/>
                </a:lnTo>
                <a:lnTo>
                  <a:pt x="50628" y="76291"/>
                </a:lnTo>
                <a:lnTo>
                  <a:pt x="48959" y="80826"/>
                </a:lnTo>
                <a:lnTo>
                  <a:pt x="47456" y="82459"/>
                </a:lnTo>
                <a:lnTo>
                  <a:pt x="42964" y="84274"/>
                </a:lnTo>
                <a:lnTo>
                  <a:pt x="41343" y="85816"/>
                </a:lnTo>
                <a:lnTo>
                  <a:pt x="39541" y="90351"/>
                </a:lnTo>
                <a:lnTo>
                  <a:pt x="38003" y="91984"/>
                </a:lnTo>
                <a:lnTo>
                  <a:pt x="33470" y="93799"/>
                </a:lnTo>
                <a:lnTo>
                  <a:pt x="5015" y="95239"/>
                </a:lnTo>
                <a:lnTo>
                  <a:pt x="3343" y="94185"/>
                </a:lnTo>
                <a:lnTo>
                  <a:pt x="2229" y="92423"/>
                </a:lnTo>
                <a:lnTo>
                  <a:pt x="293" y="85549"/>
                </a:lnTo>
                <a:lnTo>
                  <a:pt x="0" y="53571"/>
                </a:lnTo>
                <a:lnTo>
                  <a:pt x="2823" y="47446"/>
                </a:lnTo>
                <a:lnTo>
                  <a:pt x="5057" y="44330"/>
                </a:lnTo>
                <a:lnTo>
                  <a:pt x="10361" y="40869"/>
                </a:lnTo>
                <a:lnTo>
                  <a:pt x="16247" y="38272"/>
                </a:lnTo>
                <a:lnTo>
                  <a:pt x="38122" y="21696"/>
                </a:lnTo>
                <a:lnTo>
                  <a:pt x="83151" y="10182"/>
                </a:lnTo>
                <a:lnTo>
                  <a:pt x="87184" y="9963"/>
                </a:lnTo>
                <a:lnTo>
                  <a:pt x="94487" y="6898"/>
                </a:lnTo>
                <a:lnTo>
                  <a:pt x="97917" y="4599"/>
                </a:lnTo>
                <a:lnTo>
                  <a:pt x="112856" y="1363"/>
                </a:lnTo>
                <a:lnTo>
                  <a:pt x="158726" y="8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SMARTInkShape-3292"/>
          <p:cNvSpPr/>
          <p:nvPr>
            <p:custDataLst>
              <p:tags r:id="rId13"/>
            </p:custDataLst>
          </p:nvPr>
        </p:nvSpPr>
        <p:spPr>
          <a:xfrm>
            <a:off x="5619789" y="5982104"/>
            <a:ext cx="266662" cy="265948"/>
          </a:xfrm>
          <a:custGeom>
            <a:avLst/>
            <a:gdLst/>
            <a:ahLst/>
            <a:cxnLst/>
            <a:rect l="0" t="0" r="0" b="0"/>
            <a:pathLst>
              <a:path w="266662" h="265948">
                <a:moveTo>
                  <a:pt x="47586" y="75796"/>
                </a:moveTo>
                <a:lnTo>
                  <a:pt x="47586" y="75796"/>
                </a:lnTo>
                <a:lnTo>
                  <a:pt x="38061" y="75796"/>
                </a:lnTo>
                <a:lnTo>
                  <a:pt x="38061" y="108999"/>
                </a:lnTo>
                <a:lnTo>
                  <a:pt x="39119" y="110631"/>
                </a:lnTo>
                <a:lnTo>
                  <a:pt x="40883" y="111719"/>
                </a:lnTo>
                <a:lnTo>
                  <a:pt x="43117" y="112445"/>
                </a:lnTo>
                <a:lnTo>
                  <a:pt x="44606" y="113987"/>
                </a:lnTo>
                <a:lnTo>
                  <a:pt x="46262" y="118522"/>
                </a:lnTo>
                <a:lnTo>
                  <a:pt x="47762" y="120155"/>
                </a:lnTo>
                <a:lnTo>
                  <a:pt x="64885" y="131495"/>
                </a:lnTo>
                <a:lnTo>
                  <a:pt x="71174" y="137572"/>
                </a:lnTo>
                <a:lnTo>
                  <a:pt x="79589" y="140294"/>
                </a:lnTo>
                <a:lnTo>
                  <a:pt x="126930" y="142460"/>
                </a:lnTo>
                <a:lnTo>
                  <a:pt x="136477" y="142468"/>
                </a:lnTo>
                <a:lnTo>
                  <a:pt x="142832" y="139648"/>
                </a:lnTo>
                <a:lnTo>
                  <a:pt x="149184" y="135924"/>
                </a:lnTo>
                <a:lnTo>
                  <a:pt x="155535" y="134270"/>
                </a:lnTo>
                <a:lnTo>
                  <a:pt x="157652" y="132770"/>
                </a:lnTo>
                <a:lnTo>
                  <a:pt x="159064" y="130712"/>
                </a:lnTo>
                <a:lnTo>
                  <a:pt x="160005" y="128281"/>
                </a:lnTo>
                <a:lnTo>
                  <a:pt x="161690" y="126661"/>
                </a:lnTo>
                <a:lnTo>
                  <a:pt x="171999" y="121239"/>
                </a:lnTo>
                <a:lnTo>
                  <a:pt x="185470" y="109268"/>
                </a:lnTo>
                <a:lnTo>
                  <a:pt x="188243" y="103726"/>
                </a:lnTo>
                <a:lnTo>
                  <a:pt x="190023" y="96600"/>
                </a:lnTo>
                <a:lnTo>
                  <a:pt x="196921" y="87589"/>
                </a:lnTo>
                <a:lnTo>
                  <a:pt x="199078" y="78702"/>
                </a:lnTo>
                <a:lnTo>
                  <a:pt x="199986" y="32327"/>
                </a:lnTo>
                <a:lnTo>
                  <a:pt x="199986" y="30018"/>
                </a:lnTo>
                <a:lnTo>
                  <a:pt x="191785" y="20132"/>
                </a:lnTo>
                <a:lnTo>
                  <a:pt x="190577" y="10576"/>
                </a:lnTo>
                <a:lnTo>
                  <a:pt x="189480" y="10090"/>
                </a:lnTo>
                <a:lnTo>
                  <a:pt x="185438" y="9552"/>
                </a:lnTo>
                <a:lnTo>
                  <a:pt x="183937" y="8350"/>
                </a:lnTo>
                <a:lnTo>
                  <a:pt x="182270" y="4192"/>
                </a:lnTo>
                <a:lnTo>
                  <a:pt x="180767" y="2661"/>
                </a:lnTo>
                <a:lnTo>
                  <a:pt x="172852" y="0"/>
                </a:lnTo>
                <a:lnTo>
                  <a:pt x="161239" y="7188"/>
                </a:lnTo>
                <a:lnTo>
                  <a:pt x="158280" y="7833"/>
                </a:lnTo>
                <a:lnTo>
                  <a:pt x="149058" y="13795"/>
                </a:lnTo>
                <a:lnTo>
                  <a:pt x="136461" y="24233"/>
                </a:lnTo>
                <a:lnTo>
                  <a:pt x="123781" y="30215"/>
                </a:lnTo>
                <a:lnTo>
                  <a:pt x="97197" y="50224"/>
                </a:lnTo>
                <a:lnTo>
                  <a:pt x="63495" y="88383"/>
                </a:lnTo>
                <a:lnTo>
                  <a:pt x="32596" y="111773"/>
                </a:lnTo>
                <a:lnTo>
                  <a:pt x="12360" y="141882"/>
                </a:lnTo>
                <a:lnTo>
                  <a:pt x="9705" y="148559"/>
                </a:lnTo>
                <a:lnTo>
                  <a:pt x="3319" y="159327"/>
                </a:lnTo>
                <a:lnTo>
                  <a:pt x="0" y="202679"/>
                </a:lnTo>
                <a:lnTo>
                  <a:pt x="2800" y="209094"/>
                </a:lnTo>
                <a:lnTo>
                  <a:pt x="31759" y="240895"/>
                </a:lnTo>
                <a:lnTo>
                  <a:pt x="40905" y="244424"/>
                </a:lnTo>
                <a:lnTo>
                  <a:pt x="64023" y="251745"/>
                </a:lnTo>
                <a:lnTo>
                  <a:pt x="90030" y="262325"/>
                </a:lnTo>
                <a:lnTo>
                  <a:pt x="135613" y="265947"/>
                </a:lnTo>
                <a:lnTo>
                  <a:pt x="156336" y="265134"/>
                </a:lnTo>
                <a:lnTo>
                  <a:pt x="181055" y="260778"/>
                </a:lnTo>
                <a:lnTo>
                  <a:pt x="227430" y="265672"/>
                </a:lnTo>
                <a:lnTo>
                  <a:pt x="243278" y="265053"/>
                </a:lnTo>
                <a:lnTo>
                  <a:pt x="266661" y="2567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SMARTInkShape-3293"/>
          <p:cNvSpPr/>
          <p:nvPr>
            <p:custDataLst>
              <p:tags r:id="rId14"/>
            </p:custDataLst>
          </p:nvPr>
        </p:nvSpPr>
        <p:spPr>
          <a:xfrm>
            <a:off x="696698" y="4429136"/>
            <a:ext cx="1350774" cy="981065"/>
          </a:xfrm>
          <a:custGeom>
            <a:avLst/>
            <a:gdLst/>
            <a:ahLst/>
            <a:cxnLst/>
            <a:rect l="0" t="0" r="0" b="0"/>
            <a:pathLst>
              <a:path w="1350774" h="981065">
                <a:moveTo>
                  <a:pt x="998752" y="76189"/>
                </a:moveTo>
                <a:lnTo>
                  <a:pt x="998752" y="76189"/>
                </a:lnTo>
                <a:lnTo>
                  <a:pt x="961581" y="50777"/>
                </a:lnTo>
                <a:lnTo>
                  <a:pt x="915626" y="31221"/>
                </a:lnTo>
                <a:lnTo>
                  <a:pt x="869496" y="20518"/>
                </a:lnTo>
                <a:lnTo>
                  <a:pt x="823122" y="10483"/>
                </a:lnTo>
                <a:lnTo>
                  <a:pt x="779126" y="4585"/>
                </a:lnTo>
                <a:lnTo>
                  <a:pt x="734802" y="594"/>
                </a:lnTo>
                <a:lnTo>
                  <a:pt x="693060" y="68"/>
                </a:lnTo>
                <a:lnTo>
                  <a:pt x="646210" y="0"/>
                </a:lnTo>
                <a:lnTo>
                  <a:pt x="601658" y="1049"/>
                </a:lnTo>
                <a:lnTo>
                  <a:pt x="561186" y="7528"/>
                </a:lnTo>
                <a:lnTo>
                  <a:pt x="522617" y="14178"/>
                </a:lnTo>
                <a:lnTo>
                  <a:pt x="477879" y="19137"/>
                </a:lnTo>
                <a:lnTo>
                  <a:pt x="437370" y="29211"/>
                </a:lnTo>
                <a:lnTo>
                  <a:pt x="398794" y="41392"/>
                </a:lnTo>
                <a:lnTo>
                  <a:pt x="353890" y="64695"/>
                </a:lnTo>
                <a:lnTo>
                  <a:pt x="312071" y="83338"/>
                </a:lnTo>
                <a:lnTo>
                  <a:pt x="270267" y="111638"/>
                </a:lnTo>
                <a:lnTo>
                  <a:pt x="225500" y="149259"/>
                </a:lnTo>
                <a:lnTo>
                  <a:pt x="178126" y="187318"/>
                </a:lnTo>
                <a:lnTo>
                  <a:pt x="135580" y="233615"/>
                </a:lnTo>
                <a:lnTo>
                  <a:pt x="97090" y="281124"/>
                </a:lnTo>
                <a:lnTo>
                  <a:pt x="58955" y="328739"/>
                </a:lnTo>
                <a:lnTo>
                  <a:pt x="34110" y="376363"/>
                </a:lnTo>
                <a:lnTo>
                  <a:pt x="14551" y="423988"/>
                </a:lnTo>
                <a:lnTo>
                  <a:pt x="9416" y="451611"/>
                </a:lnTo>
                <a:lnTo>
                  <a:pt x="5579" y="483721"/>
                </a:lnTo>
                <a:lnTo>
                  <a:pt x="0" y="510761"/>
                </a:lnTo>
                <a:lnTo>
                  <a:pt x="6949" y="557429"/>
                </a:lnTo>
                <a:lnTo>
                  <a:pt x="17782" y="603160"/>
                </a:lnTo>
                <a:lnTo>
                  <a:pt x="33840" y="646820"/>
                </a:lnTo>
                <a:lnTo>
                  <a:pt x="64020" y="692415"/>
                </a:lnTo>
                <a:lnTo>
                  <a:pt x="100142" y="736605"/>
                </a:lnTo>
                <a:lnTo>
                  <a:pt x="135423" y="773633"/>
                </a:lnTo>
                <a:lnTo>
                  <a:pt x="179822" y="803089"/>
                </a:lnTo>
                <a:lnTo>
                  <a:pt x="221676" y="831741"/>
                </a:lnTo>
                <a:lnTo>
                  <a:pt x="268655" y="860323"/>
                </a:lnTo>
                <a:lnTo>
                  <a:pt x="313390" y="879033"/>
                </a:lnTo>
                <a:lnTo>
                  <a:pt x="360635" y="895283"/>
                </a:lnTo>
                <a:lnTo>
                  <a:pt x="408209" y="911207"/>
                </a:lnTo>
                <a:lnTo>
                  <a:pt x="455828" y="927088"/>
                </a:lnTo>
                <a:lnTo>
                  <a:pt x="503452" y="942964"/>
                </a:lnTo>
                <a:lnTo>
                  <a:pt x="534849" y="949667"/>
                </a:lnTo>
                <a:lnTo>
                  <a:pt x="578328" y="956988"/>
                </a:lnTo>
                <a:lnTo>
                  <a:pt x="624037" y="967568"/>
                </a:lnTo>
                <a:lnTo>
                  <a:pt x="664737" y="973576"/>
                </a:lnTo>
                <a:lnTo>
                  <a:pt x="708407" y="979585"/>
                </a:lnTo>
                <a:lnTo>
                  <a:pt x="751253" y="980771"/>
                </a:lnTo>
                <a:lnTo>
                  <a:pt x="796562" y="981007"/>
                </a:lnTo>
                <a:lnTo>
                  <a:pt x="836399" y="981053"/>
                </a:lnTo>
                <a:lnTo>
                  <a:pt x="875901" y="981062"/>
                </a:lnTo>
                <a:lnTo>
                  <a:pt x="920549" y="981064"/>
                </a:lnTo>
                <a:lnTo>
                  <a:pt x="947711" y="978242"/>
                </a:lnTo>
                <a:lnTo>
                  <a:pt x="990032" y="971363"/>
                </a:lnTo>
                <a:lnTo>
                  <a:pt x="1036958" y="963455"/>
                </a:lnTo>
                <a:lnTo>
                  <a:pt x="1074130" y="951842"/>
                </a:lnTo>
                <a:lnTo>
                  <a:pt x="1093758" y="945594"/>
                </a:lnTo>
                <a:lnTo>
                  <a:pt x="1112980" y="940921"/>
                </a:lnTo>
                <a:lnTo>
                  <a:pt x="1157498" y="920620"/>
                </a:lnTo>
                <a:lnTo>
                  <a:pt x="1189251" y="902026"/>
                </a:lnTo>
                <a:lnTo>
                  <a:pt x="1230351" y="862596"/>
                </a:lnTo>
                <a:lnTo>
                  <a:pt x="1258553" y="819081"/>
                </a:lnTo>
                <a:lnTo>
                  <a:pt x="1283896" y="781034"/>
                </a:lnTo>
                <a:lnTo>
                  <a:pt x="1303499" y="735400"/>
                </a:lnTo>
                <a:lnTo>
                  <a:pt x="1322597" y="687949"/>
                </a:lnTo>
                <a:lnTo>
                  <a:pt x="1327892" y="672991"/>
                </a:lnTo>
                <a:lnTo>
                  <a:pt x="1336626" y="628208"/>
                </a:lnTo>
                <a:lnTo>
                  <a:pt x="1340990" y="580957"/>
                </a:lnTo>
                <a:lnTo>
                  <a:pt x="1348111" y="533381"/>
                </a:lnTo>
                <a:lnTo>
                  <a:pt x="1350773" y="485764"/>
                </a:lnTo>
                <a:lnTo>
                  <a:pt x="1348302" y="438139"/>
                </a:lnTo>
                <a:lnTo>
                  <a:pt x="1342966" y="394983"/>
                </a:lnTo>
                <a:lnTo>
                  <a:pt x="1340853" y="353297"/>
                </a:lnTo>
                <a:lnTo>
                  <a:pt x="1331342" y="314489"/>
                </a:lnTo>
                <a:lnTo>
                  <a:pt x="1319272" y="276248"/>
                </a:lnTo>
                <a:lnTo>
                  <a:pt x="1305638" y="238121"/>
                </a:lnTo>
                <a:lnTo>
                  <a:pt x="1283660" y="200015"/>
                </a:lnTo>
                <a:lnTo>
                  <a:pt x="1252641" y="158935"/>
                </a:lnTo>
                <a:lnTo>
                  <a:pt x="1224508" y="126048"/>
                </a:lnTo>
                <a:lnTo>
                  <a:pt x="1179352" y="92357"/>
                </a:lnTo>
                <a:lnTo>
                  <a:pt x="1132053" y="65409"/>
                </a:lnTo>
                <a:lnTo>
                  <a:pt x="1086388" y="51168"/>
                </a:lnTo>
                <a:lnTo>
                  <a:pt x="1049177" y="42434"/>
                </a:lnTo>
                <a:lnTo>
                  <a:pt x="1010283" y="39376"/>
                </a:lnTo>
                <a:lnTo>
                  <a:pt x="966773" y="38470"/>
                </a:lnTo>
                <a:lnTo>
                  <a:pt x="925542" y="39261"/>
                </a:lnTo>
                <a:lnTo>
                  <a:pt x="880281" y="45727"/>
                </a:lnTo>
                <a:lnTo>
                  <a:pt x="849084" y="51361"/>
                </a:lnTo>
                <a:lnTo>
                  <a:pt x="814758" y="57393"/>
                </a:lnTo>
                <a:lnTo>
                  <a:pt x="760627" y="666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9" name="SMARTInkShape-Group809"/>
          <p:cNvGrpSpPr/>
          <p:nvPr/>
        </p:nvGrpSpPr>
        <p:grpSpPr>
          <a:xfrm>
            <a:off x="5905500" y="5610225"/>
            <a:ext cx="685684" cy="332014"/>
            <a:chOff x="5905500" y="5610225"/>
            <a:chExt cx="685684" cy="332014"/>
          </a:xfrm>
        </p:grpSpPr>
        <p:sp>
          <p:nvSpPr>
            <p:cNvPr id="805" name="SMARTInkShape-3294"/>
            <p:cNvSpPr/>
            <p:nvPr>
              <p:custDataLst>
                <p:tags r:id="rId72"/>
              </p:custDataLst>
            </p:nvPr>
          </p:nvSpPr>
          <p:spPr>
            <a:xfrm>
              <a:off x="6286503" y="5686425"/>
              <a:ext cx="95248" cy="255814"/>
            </a:xfrm>
            <a:custGeom>
              <a:avLst/>
              <a:gdLst/>
              <a:ahLst/>
              <a:cxnLst/>
              <a:rect l="0" t="0" r="0" b="0"/>
              <a:pathLst>
                <a:path w="95248" h="255814">
                  <a:moveTo>
                    <a:pt x="19047" y="0"/>
                  </a:moveTo>
                  <a:lnTo>
                    <a:pt x="19047" y="0"/>
                  </a:lnTo>
                  <a:lnTo>
                    <a:pt x="9522" y="0"/>
                  </a:lnTo>
                  <a:lnTo>
                    <a:pt x="9522" y="27101"/>
                  </a:lnTo>
                  <a:lnTo>
                    <a:pt x="2977" y="35888"/>
                  </a:lnTo>
                  <a:lnTo>
                    <a:pt x="880" y="44734"/>
                  </a:lnTo>
                  <a:lnTo>
                    <a:pt x="0" y="80700"/>
                  </a:lnTo>
                  <a:lnTo>
                    <a:pt x="2820" y="86314"/>
                  </a:lnTo>
                  <a:lnTo>
                    <a:pt x="8198" y="93485"/>
                  </a:lnTo>
                  <a:lnTo>
                    <a:pt x="9260" y="102507"/>
                  </a:lnTo>
                  <a:lnTo>
                    <a:pt x="9406" y="108352"/>
                  </a:lnTo>
                  <a:lnTo>
                    <a:pt x="10503" y="110336"/>
                  </a:lnTo>
                  <a:lnTo>
                    <a:pt x="12293" y="111657"/>
                  </a:lnTo>
                  <a:lnTo>
                    <a:pt x="17103" y="113125"/>
                  </a:lnTo>
                  <a:lnTo>
                    <a:pt x="42716" y="114296"/>
                  </a:lnTo>
                  <a:lnTo>
                    <a:pt x="44351" y="113238"/>
                  </a:lnTo>
                  <a:lnTo>
                    <a:pt x="45442" y="111477"/>
                  </a:lnTo>
                  <a:lnTo>
                    <a:pt x="47191" y="106099"/>
                  </a:lnTo>
                  <a:lnTo>
                    <a:pt x="54082" y="97432"/>
                  </a:lnTo>
                  <a:lnTo>
                    <a:pt x="57297" y="88607"/>
                  </a:lnTo>
                  <a:lnTo>
                    <a:pt x="65228" y="78042"/>
                  </a:lnTo>
                  <a:lnTo>
                    <a:pt x="66244" y="71690"/>
                  </a:lnTo>
                  <a:lnTo>
                    <a:pt x="66545" y="63104"/>
                  </a:lnTo>
                  <a:lnTo>
                    <a:pt x="69438" y="56974"/>
                  </a:lnTo>
                  <a:lnTo>
                    <a:pt x="74862" y="49471"/>
                  </a:lnTo>
                  <a:lnTo>
                    <a:pt x="76080" y="39586"/>
                  </a:lnTo>
                  <a:lnTo>
                    <a:pt x="85722" y="28575"/>
                  </a:lnTo>
                  <a:lnTo>
                    <a:pt x="85722" y="43040"/>
                  </a:lnTo>
                  <a:lnTo>
                    <a:pt x="88544" y="48408"/>
                  </a:lnTo>
                  <a:lnTo>
                    <a:pt x="93923" y="55423"/>
                  </a:lnTo>
                  <a:lnTo>
                    <a:pt x="94985" y="64413"/>
                  </a:lnTo>
                  <a:lnTo>
                    <a:pt x="95247" y="111127"/>
                  </a:lnTo>
                  <a:lnTo>
                    <a:pt x="95247" y="155771"/>
                  </a:lnTo>
                  <a:lnTo>
                    <a:pt x="95247" y="203190"/>
                  </a:lnTo>
                  <a:lnTo>
                    <a:pt x="95247" y="246195"/>
                  </a:lnTo>
                  <a:lnTo>
                    <a:pt x="94189" y="246681"/>
                  </a:lnTo>
                  <a:lnTo>
                    <a:pt x="90191" y="247219"/>
                  </a:lnTo>
                  <a:lnTo>
                    <a:pt x="84886" y="250280"/>
                  </a:lnTo>
                  <a:lnTo>
                    <a:pt x="77914" y="255813"/>
                  </a:lnTo>
                  <a:lnTo>
                    <a:pt x="76284" y="255208"/>
                  </a:lnTo>
                  <a:lnTo>
                    <a:pt x="59154" y="241175"/>
                  </a:lnTo>
                  <a:lnTo>
                    <a:pt x="49350" y="238527"/>
                  </a:lnTo>
                  <a:lnTo>
                    <a:pt x="48774" y="237334"/>
                  </a:lnTo>
                  <a:lnTo>
                    <a:pt x="47622" y="204620"/>
                  </a:lnTo>
                  <a:lnTo>
                    <a:pt x="48680" y="203087"/>
                  </a:lnTo>
                  <a:lnTo>
                    <a:pt x="50444" y="202067"/>
                  </a:lnTo>
                  <a:lnTo>
                    <a:pt x="5714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295"/>
            <p:cNvSpPr/>
            <p:nvPr>
              <p:custDataLst>
                <p:tags r:id="rId73"/>
              </p:custDataLst>
            </p:nvPr>
          </p:nvSpPr>
          <p:spPr>
            <a:xfrm>
              <a:off x="6477000" y="5772150"/>
              <a:ext cx="114184" cy="9526"/>
            </a:xfrm>
            <a:custGeom>
              <a:avLst/>
              <a:gdLst/>
              <a:ahLst/>
              <a:cxnLst/>
              <a:rect l="0" t="0" r="0" b="0"/>
              <a:pathLst>
                <a:path w="114184" h="9526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26315" y="6545"/>
                  </a:lnTo>
                  <a:lnTo>
                    <a:pt x="35196" y="8642"/>
                  </a:lnTo>
                  <a:lnTo>
                    <a:pt x="81515" y="9525"/>
                  </a:lnTo>
                  <a:lnTo>
                    <a:pt x="114183" y="9525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296"/>
            <p:cNvSpPr/>
            <p:nvPr>
              <p:custDataLst>
                <p:tags r:id="rId74"/>
              </p:custDataLst>
            </p:nvPr>
          </p:nvSpPr>
          <p:spPr>
            <a:xfrm>
              <a:off x="5905500" y="57626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5012" y="2980"/>
                  </a:lnTo>
                  <a:lnTo>
                    <a:pt x="47642" y="588"/>
                  </a:lnTo>
                  <a:lnTo>
                    <a:pt x="94809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297"/>
            <p:cNvSpPr/>
            <p:nvPr>
              <p:custDataLst>
                <p:tags r:id="rId75"/>
              </p:custDataLst>
            </p:nvPr>
          </p:nvSpPr>
          <p:spPr>
            <a:xfrm>
              <a:off x="6157189" y="5610225"/>
              <a:ext cx="81687" cy="228601"/>
            </a:xfrm>
            <a:custGeom>
              <a:avLst/>
              <a:gdLst/>
              <a:ahLst/>
              <a:cxnLst/>
              <a:rect l="0" t="0" r="0" b="0"/>
              <a:pathLst>
                <a:path w="81687" h="228601">
                  <a:moveTo>
                    <a:pt x="72161" y="0"/>
                  </a:moveTo>
                  <a:lnTo>
                    <a:pt x="72161" y="0"/>
                  </a:lnTo>
                  <a:lnTo>
                    <a:pt x="54469" y="0"/>
                  </a:lnTo>
                  <a:lnTo>
                    <a:pt x="35512" y="17610"/>
                  </a:lnTo>
                  <a:lnTo>
                    <a:pt x="33289" y="26370"/>
                  </a:lnTo>
                  <a:lnTo>
                    <a:pt x="17177" y="48230"/>
                  </a:lnTo>
                  <a:lnTo>
                    <a:pt x="14238" y="63579"/>
                  </a:lnTo>
                  <a:lnTo>
                    <a:pt x="7528" y="76217"/>
                  </a:lnTo>
                  <a:lnTo>
                    <a:pt x="5510" y="121447"/>
                  </a:lnTo>
                  <a:lnTo>
                    <a:pt x="4435" y="136643"/>
                  </a:lnTo>
                  <a:lnTo>
                    <a:pt x="433" y="144691"/>
                  </a:lnTo>
                  <a:lnTo>
                    <a:pt x="0" y="148320"/>
                  </a:lnTo>
                  <a:lnTo>
                    <a:pt x="6360" y="177776"/>
                  </a:lnTo>
                  <a:lnTo>
                    <a:pt x="12989" y="190495"/>
                  </a:lnTo>
                  <a:lnTo>
                    <a:pt x="13663" y="193672"/>
                  </a:lnTo>
                  <a:lnTo>
                    <a:pt x="23094" y="207669"/>
                  </a:lnTo>
                  <a:lnTo>
                    <a:pt x="37667" y="222643"/>
                  </a:lnTo>
                  <a:lnTo>
                    <a:pt x="43778" y="225952"/>
                  </a:lnTo>
                  <a:lnTo>
                    <a:pt x="55114" y="228367"/>
                  </a:lnTo>
                  <a:lnTo>
                    <a:pt x="8168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SMARTInkShape-Group810"/>
          <p:cNvGrpSpPr/>
          <p:nvPr/>
        </p:nvGrpSpPr>
        <p:grpSpPr>
          <a:xfrm>
            <a:off x="6200891" y="5457825"/>
            <a:ext cx="1542935" cy="800098"/>
            <a:chOff x="6200891" y="5457825"/>
            <a:chExt cx="1542935" cy="800098"/>
          </a:xfrm>
        </p:grpSpPr>
        <p:sp>
          <p:nvSpPr>
            <p:cNvPr id="810" name="SMARTInkShape-3298"/>
            <p:cNvSpPr/>
            <p:nvPr>
              <p:custDataLst>
                <p:tags r:id="rId60"/>
              </p:custDataLst>
            </p:nvPr>
          </p:nvSpPr>
          <p:spPr>
            <a:xfrm>
              <a:off x="6877166" y="5791200"/>
              <a:ext cx="152285" cy="9526"/>
            </a:xfrm>
            <a:custGeom>
              <a:avLst/>
              <a:gdLst/>
              <a:ahLst/>
              <a:cxnLst/>
              <a:rect l="0" t="0" r="0" b="0"/>
              <a:pathLst>
                <a:path w="15228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45477" y="9525"/>
                  </a:lnTo>
                  <a:lnTo>
                    <a:pt x="78871" y="9525"/>
                  </a:lnTo>
                  <a:lnTo>
                    <a:pt x="85436" y="6703"/>
                  </a:lnTo>
                  <a:lnTo>
                    <a:pt x="91882" y="2980"/>
                  </a:lnTo>
                  <a:lnTo>
                    <a:pt x="104643" y="588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299"/>
            <p:cNvSpPr/>
            <p:nvPr>
              <p:custDataLst>
                <p:tags r:id="rId61"/>
              </p:custDataLst>
            </p:nvPr>
          </p:nvSpPr>
          <p:spPr>
            <a:xfrm>
              <a:off x="6715125" y="5649649"/>
              <a:ext cx="85716" cy="198666"/>
            </a:xfrm>
            <a:custGeom>
              <a:avLst/>
              <a:gdLst/>
              <a:ahLst/>
              <a:cxnLst/>
              <a:rect l="0" t="0" r="0" b="0"/>
              <a:pathLst>
                <a:path w="85716" h="19866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358"/>
                  </a:lnTo>
                  <a:lnTo>
                    <a:pt x="0" y="78052"/>
                  </a:lnTo>
                  <a:lnTo>
                    <a:pt x="2822" y="84401"/>
                  </a:lnTo>
                  <a:lnTo>
                    <a:pt x="6545" y="90751"/>
                  </a:lnTo>
                  <a:lnTo>
                    <a:pt x="8642" y="101334"/>
                  </a:lnTo>
                  <a:lnTo>
                    <a:pt x="9518" y="147822"/>
                  </a:lnTo>
                  <a:lnTo>
                    <a:pt x="9525" y="188735"/>
                  </a:lnTo>
                  <a:lnTo>
                    <a:pt x="34" y="198665"/>
                  </a:lnTo>
                  <a:lnTo>
                    <a:pt x="0" y="181091"/>
                  </a:lnTo>
                  <a:lnTo>
                    <a:pt x="6545" y="172331"/>
                  </a:lnTo>
                  <a:lnTo>
                    <a:pt x="9132" y="162354"/>
                  </a:lnTo>
                  <a:lnTo>
                    <a:pt x="15994" y="153344"/>
                  </a:lnTo>
                  <a:lnTo>
                    <a:pt x="18648" y="143313"/>
                  </a:lnTo>
                  <a:lnTo>
                    <a:pt x="25516" y="134294"/>
                  </a:lnTo>
                  <a:lnTo>
                    <a:pt x="27216" y="128448"/>
                  </a:lnTo>
                  <a:lnTo>
                    <a:pt x="28728" y="126465"/>
                  </a:lnTo>
                  <a:lnTo>
                    <a:pt x="34853" y="122618"/>
                  </a:lnTo>
                  <a:lnTo>
                    <a:pt x="36657" y="117967"/>
                  </a:lnTo>
                  <a:lnTo>
                    <a:pt x="38196" y="116304"/>
                  </a:lnTo>
                  <a:lnTo>
                    <a:pt x="47195" y="113106"/>
                  </a:lnTo>
                  <a:lnTo>
                    <a:pt x="61803" y="112979"/>
                  </a:lnTo>
                  <a:lnTo>
                    <a:pt x="63427" y="114036"/>
                  </a:lnTo>
                  <a:lnTo>
                    <a:pt x="64509" y="115799"/>
                  </a:lnTo>
                  <a:lnTo>
                    <a:pt x="66247" y="121177"/>
                  </a:lnTo>
                  <a:lnTo>
                    <a:pt x="74838" y="130586"/>
                  </a:lnTo>
                  <a:lnTo>
                    <a:pt x="75796" y="136656"/>
                  </a:lnTo>
                  <a:lnTo>
                    <a:pt x="76080" y="145157"/>
                  </a:lnTo>
                  <a:lnTo>
                    <a:pt x="77178" y="147131"/>
                  </a:lnTo>
                  <a:lnTo>
                    <a:pt x="78969" y="148446"/>
                  </a:lnTo>
                  <a:lnTo>
                    <a:pt x="81221" y="149323"/>
                  </a:lnTo>
                  <a:lnTo>
                    <a:pt x="82722" y="150966"/>
                  </a:lnTo>
                  <a:lnTo>
                    <a:pt x="85608" y="160163"/>
                  </a:lnTo>
                  <a:lnTo>
                    <a:pt x="85715" y="168763"/>
                  </a:lnTo>
                  <a:lnTo>
                    <a:pt x="77523" y="178207"/>
                  </a:lnTo>
                  <a:lnTo>
                    <a:pt x="71535" y="179223"/>
                  </a:lnTo>
                  <a:lnTo>
                    <a:pt x="69916" y="180424"/>
                  </a:lnTo>
                  <a:lnTo>
                    <a:pt x="67102" y="187814"/>
                  </a:lnTo>
                  <a:lnTo>
                    <a:pt x="64043" y="188571"/>
                  </a:lnTo>
                  <a:lnTo>
                    <a:pt x="43080" y="189165"/>
                  </a:lnTo>
                  <a:lnTo>
                    <a:pt x="37492" y="191993"/>
                  </a:lnTo>
                  <a:lnTo>
                    <a:pt x="34520" y="194229"/>
                  </a:lnTo>
                  <a:lnTo>
                    <a:pt x="32538" y="194662"/>
                  </a:lnTo>
                  <a:lnTo>
                    <a:pt x="31217" y="193892"/>
                  </a:lnTo>
                  <a:lnTo>
                    <a:pt x="30336" y="192320"/>
                  </a:lnTo>
                  <a:lnTo>
                    <a:pt x="28690" y="191272"/>
                  </a:lnTo>
                  <a:lnTo>
                    <a:pt x="20528" y="189452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300"/>
            <p:cNvSpPr/>
            <p:nvPr>
              <p:custDataLst>
                <p:tags r:id="rId62"/>
              </p:custDataLst>
            </p:nvPr>
          </p:nvSpPr>
          <p:spPr>
            <a:xfrm>
              <a:off x="7286625" y="5724526"/>
              <a:ext cx="190501" cy="133350"/>
            </a:xfrm>
            <a:custGeom>
              <a:avLst/>
              <a:gdLst/>
              <a:ahLst/>
              <a:cxnLst/>
              <a:rect l="0" t="0" r="0" b="0"/>
              <a:pathLst>
                <a:path w="190501" h="133350">
                  <a:moveTo>
                    <a:pt x="0" y="123824"/>
                  </a:moveTo>
                  <a:lnTo>
                    <a:pt x="0" y="123824"/>
                  </a:lnTo>
                  <a:lnTo>
                    <a:pt x="0" y="133346"/>
                  </a:lnTo>
                  <a:lnTo>
                    <a:pt x="8200" y="133349"/>
                  </a:lnTo>
                  <a:lnTo>
                    <a:pt x="8642" y="132291"/>
                  </a:lnTo>
                  <a:lnTo>
                    <a:pt x="9132" y="128293"/>
                  </a:lnTo>
                  <a:lnTo>
                    <a:pt x="10321" y="126804"/>
                  </a:lnTo>
                  <a:lnTo>
                    <a:pt x="17691" y="124217"/>
                  </a:lnTo>
                  <a:lnTo>
                    <a:pt x="18446" y="121176"/>
                  </a:lnTo>
                  <a:lnTo>
                    <a:pt x="18648" y="118884"/>
                  </a:lnTo>
                  <a:lnTo>
                    <a:pt x="21693" y="113516"/>
                  </a:lnTo>
                  <a:lnTo>
                    <a:pt x="25516" y="107601"/>
                  </a:lnTo>
                  <a:lnTo>
                    <a:pt x="27669" y="98321"/>
                  </a:lnTo>
                  <a:lnTo>
                    <a:pt x="28173" y="92029"/>
                  </a:lnTo>
                  <a:lnTo>
                    <a:pt x="31218" y="85704"/>
                  </a:lnTo>
                  <a:lnTo>
                    <a:pt x="35041" y="79365"/>
                  </a:lnTo>
                  <a:lnTo>
                    <a:pt x="38253" y="69846"/>
                  </a:lnTo>
                  <a:lnTo>
                    <a:pt x="44378" y="60323"/>
                  </a:lnTo>
                  <a:lnTo>
                    <a:pt x="46663" y="49741"/>
                  </a:lnTo>
                  <a:lnTo>
                    <a:pt x="47624" y="2661"/>
                  </a:lnTo>
                  <a:lnTo>
                    <a:pt x="47625" y="0"/>
                  </a:lnTo>
                  <a:lnTo>
                    <a:pt x="47625" y="17333"/>
                  </a:lnTo>
                  <a:lnTo>
                    <a:pt x="41080" y="26314"/>
                  </a:lnTo>
                  <a:lnTo>
                    <a:pt x="38983" y="35195"/>
                  </a:lnTo>
                  <a:lnTo>
                    <a:pt x="38110" y="69852"/>
                  </a:lnTo>
                  <a:lnTo>
                    <a:pt x="40927" y="76200"/>
                  </a:lnTo>
                  <a:lnTo>
                    <a:pt x="44648" y="82549"/>
                  </a:lnTo>
                  <a:lnTo>
                    <a:pt x="47037" y="95249"/>
                  </a:lnTo>
                  <a:lnTo>
                    <a:pt x="47591" y="109273"/>
                  </a:lnTo>
                  <a:lnTo>
                    <a:pt x="48661" y="110949"/>
                  </a:lnTo>
                  <a:lnTo>
                    <a:pt x="50432" y="112065"/>
                  </a:lnTo>
                  <a:lnTo>
                    <a:pt x="57324" y="114005"/>
                  </a:lnTo>
                  <a:lnTo>
                    <a:pt x="70291" y="114261"/>
                  </a:lnTo>
                  <a:lnTo>
                    <a:pt x="72261" y="113215"/>
                  </a:lnTo>
                  <a:lnTo>
                    <a:pt x="73574" y="111460"/>
                  </a:lnTo>
                  <a:lnTo>
                    <a:pt x="76091" y="106687"/>
                  </a:lnTo>
                  <a:lnTo>
                    <a:pt x="91286" y="88789"/>
                  </a:lnTo>
                  <a:lnTo>
                    <a:pt x="97289" y="76177"/>
                  </a:lnTo>
                  <a:lnTo>
                    <a:pt x="101449" y="69839"/>
                  </a:lnTo>
                  <a:lnTo>
                    <a:pt x="112087" y="44252"/>
                  </a:lnTo>
                  <a:lnTo>
                    <a:pt x="119877" y="32631"/>
                  </a:lnTo>
                  <a:lnTo>
                    <a:pt x="125867" y="19224"/>
                  </a:lnTo>
                  <a:lnTo>
                    <a:pt x="130025" y="12776"/>
                  </a:lnTo>
                  <a:lnTo>
                    <a:pt x="133347" y="14"/>
                  </a:lnTo>
                  <a:lnTo>
                    <a:pt x="141550" y="0"/>
                  </a:lnTo>
                  <a:lnTo>
                    <a:pt x="141992" y="1058"/>
                  </a:lnTo>
                  <a:lnTo>
                    <a:pt x="142875" y="47678"/>
                  </a:lnTo>
                  <a:lnTo>
                    <a:pt x="142875" y="50835"/>
                  </a:lnTo>
                  <a:lnTo>
                    <a:pt x="145697" y="57166"/>
                  </a:lnTo>
                  <a:lnTo>
                    <a:pt x="158063" y="73026"/>
                  </a:lnTo>
                  <a:lnTo>
                    <a:pt x="160208" y="79375"/>
                  </a:lnTo>
                  <a:lnTo>
                    <a:pt x="161838" y="81491"/>
                  </a:lnTo>
                  <a:lnTo>
                    <a:pt x="166473" y="83843"/>
                  </a:lnTo>
                  <a:lnTo>
                    <a:pt x="190500" y="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301"/>
            <p:cNvSpPr/>
            <p:nvPr>
              <p:custDataLst>
                <p:tags r:id="rId63"/>
              </p:custDataLst>
            </p:nvPr>
          </p:nvSpPr>
          <p:spPr>
            <a:xfrm>
              <a:off x="7524750" y="5638800"/>
              <a:ext cx="57137" cy="205140"/>
            </a:xfrm>
            <a:custGeom>
              <a:avLst/>
              <a:gdLst/>
              <a:ahLst/>
              <a:cxnLst/>
              <a:rect l="0" t="0" r="0" b="0"/>
              <a:pathLst>
                <a:path w="57137" h="205140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24636" y="35218"/>
                  </a:lnTo>
                  <a:lnTo>
                    <a:pt x="44719" y="78696"/>
                  </a:lnTo>
                  <a:lnTo>
                    <a:pt x="52997" y="91991"/>
                  </a:lnTo>
                  <a:lnTo>
                    <a:pt x="56786" y="126214"/>
                  </a:lnTo>
                  <a:lnTo>
                    <a:pt x="57136" y="163621"/>
                  </a:lnTo>
                  <a:lnTo>
                    <a:pt x="54321" y="170793"/>
                  </a:lnTo>
                  <a:lnTo>
                    <a:pt x="50602" y="177507"/>
                  </a:lnTo>
                  <a:lnTo>
                    <a:pt x="47449" y="187239"/>
                  </a:lnTo>
                  <a:lnTo>
                    <a:pt x="42960" y="193636"/>
                  </a:lnTo>
                  <a:lnTo>
                    <a:pt x="37438" y="197186"/>
                  </a:lnTo>
                  <a:lnTo>
                    <a:pt x="31456" y="199822"/>
                  </a:lnTo>
                  <a:lnTo>
                    <a:pt x="25269" y="204520"/>
                  </a:lnTo>
                  <a:lnTo>
                    <a:pt x="23196" y="205139"/>
                  </a:lnTo>
                  <a:lnTo>
                    <a:pt x="21814" y="204492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302"/>
            <p:cNvSpPr/>
            <p:nvPr>
              <p:custDataLst>
                <p:tags r:id="rId64"/>
              </p:custDataLst>
            </p:nvPr>
          </p:nvSpPr>
          <p:spPr>
            <a:xfrm>
              <a:off x="6819901" y="6200775"/>
              <a:ext cx="133350" cy="57148"/>
            </a:xfrm>
            <a:custGeom>
              <a:avLst/>
              <a:gdLst/>
              <a:ahLst/>
              <a:cxnLst/>
              <a:rect l="0" t="0" r="0" b="0"/>
              <a:pathLst>
                <a:path w="133350" h="57148">
                  <a:moveTo>
                    <a:pt x="57149" y="0"/>
                  </a:moveTo>
                  <a:lnTo>
                    <a:pt x="57149" y="0"/>
                  </a:lnTo>
                  <a:lnTo>
                    <a:pt x="48949" y="8201"/>
                  </a:lnTo>
                  <a:lnTo>
                    <a:pt x="48017" y="14189"/>
                  </a:lnTo>
                  <a:lnTo>
                    <a:pt x="47740" y="22666"/>
                  </a:lnTo>
                  <a:lnTo>
                    <a:pt x="46643" y="24636"/>
                  </a:lnTo>
                  <a:lnTo>
                    <a:pt x="44853" y="25950"/>
                  </a:lnTo>
                  <a:lnTo>
                    <a:pt x="42602" y="26824"/>
                  </a:lnTo>
                  <a:lnTo>
                    <a:pt x="41100" y="28465"/>
                  </a:lnTo>
                  <a:lnTo>
                    <a:pt x="38494" y="36623"/>
                  </a:lnTo>
                  <a:lnTo>
                    <a:pt x="38216" y="42719"/>
                  </a:lnTo>
                  <a:lnTo>
                    <a:pt x="37118" y="44354"/>
                  </a:lnTo>
                  <a:lnTo>
                    <a:pt x="35329" y="45445"/>
                  </a:lnTo>
                  <a:lnTo>
                    <a:pt x="33077" y="46171"/>
                  </a:lnTo>
                  <a:lnTo>
                    <a:pt x="31576" y="47714"/>
                  </a:lnTo>
                  <a:lnTo>
                    <a:pt x="28969" y="55699"/>
                  </a:lnTo>
                  <a:lnTo>
                    <a:pt x="25928" y="56505"/>
                  </a:lnTo>
                  <a:lnTo>
                    <a:pt x="4896" y="57147"/>
                  </a:lnTo>
                  <a:lnTo>
                    <a:pt x="3263" y="56090"/>
                  </a:lnTo>
                  <a:lnTo>
                    <a:pt x="2175" y="54327"/>
                  </a:lnTo>
                  <a:lnTo>
                    <a:pt x="126" y="48017"/>
                  </a:lnTo>
                  <a:lnTo>
                    <a:pt x="0" y="30018"/>
                  </a:lnTo>
                  <a:lnTo>
                    <a:pt x="1058" y="29537"/>
                  </a:lnTo>
                  <a:lnTo>
                    <a:pt x="5055" y="29003"/>
                  </a:lnTo>
                  <a:lnTo>
                    <a:pt x="10360" y="25943"/>
                  </a:lnTo>
                  <a:lnTo>
                    <a:pt x="16245" y="22112"/>
                  </a:lnTo>
                  <a:lnTo>
                    <a:pt x="26741" y="19454"/>
                  </a:lnTo>
                  <a:lnTo>
                    <a:pt x="35816" y="12584"/>
                  </a:lnTo>
                  <a:lnTo>
                    <a:pt x="44713" y="10432"/>
                  </a:lnTo>
                  <a:lnTo>
                    <a:pt x="60359" y="9644"/>
                  </a:lnTo>
                  <a:lnTo>
                    <a:pt x="66690" y="6755"/>
                  </a:lnTo>
                  <a:lnTo>
                    <a:pt x="73031" y="3003"/>
                  </a:lnTo>
                  <a:lnTo>
                    <a:pt x="85725" y="593"/>
                  </a:lnTo>
                  <a:lnTo>
                    <a:pt x="103480" y="117"/>
                  </a:lnTo>
                  <a:lnTo>
                    <a:pt x="107086" y="1136"/>
                  </a:lnTo>
                  <a:lnTo>
                    <a:pt x="109491" y="2874"/>
                  </a:lnTo>
                  <a:lnTo>
                    <a:pt x="111094" y="5091"/>
                  </a:lnTo>
                  <a:lnTo>
                    <a:pt x="113221" y="6569"/>
                  </a:lnTo>
                  <a:lnTo>
                    <a:pt x="118406" y="8212"/>
                  </a:lnTo>
                  <a:lnTo>
                    <a:pt x="127274" y="9135"/>
                  </a:lnTo>
                  <a:lnTo>
                    <a:pt x="129299" y="8206"/>
                  </a:lnTo>
                  <a:lnTo>
                    <a:pt x="130649" y="6529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303"/>
            <p:cNvSpPr/>
            <p:nvPr>
              <p:custDataLst>
                <p:tags r:id="rId65"/>
              </p:custDataLst>
            </p:nvPr>
          </p:nvSpPr>
          <p:spPr>
            <a:xfrm>
              <a:off x="6677025" y="6076950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0" y="0"/>
                  </a:moveTo>
                  <a:lnTo>
                    <a:pt x="0" y="0"/>
                  </a:lnTo>
                  <a:lnTo>
                    <a:pt x="37581" y="0"/>
                  </a:lnTo>
                  <a:lnTo>
                    <a:pt x="47220" y="9132"/>
                  </a:lnTo>
                  <a:lnTo>
                    <a:pt x="47614" y="23704"/>
                  </a:lnTo>
                  <a:lnTo>
                    <a:pt x="46559" y="25328"/>
                  </a:lnTo>
                  <a:lnTo>
                    <a:pt x="44798" y="26410"/>
                  </a:lnTo>
                  <a:lnTo>
                    <a:pt x="42565" y="27132"/>
                  </a:lnTo>
                  <a:lnTo>
                    <a:pt x="41077" y="28671"/>
                  </a:lnTo>
                  <a:lnTo>
                    <a:pt x="37303" y="38191"/>
                  </a:lnTo>
                  <a:lnTo>
                    <a:pt x="33160" y="42726"/>
                  </a:lnTo>
                  <a:lnTo>
                    <a:pt x="27791" y="45448"/>
                  </a:lnTo>
                  <a:lnTo>
                    <a:pt x="19202" y="47588"/>
                  </a:lnTo>
                  <a:lnTo>
                    <a:pt x="9921" y="47625"/>
                  </a:lnTo>
                  <a:lnTo>
                    <a:pt x="17761" y="55826"/>
                  </a:lnTo>
                  <a:lnTo>
                    <a:pt x="19249" y="55209"/>
                  </a:lnTo>
                  <a:lnTo>
                    <a:pt x="27138" y="48833"/>
                  </a:lnTo>
                  <a:lnTo>
                    <a:pt x="30759" y="50984"/>
                  </a:lnTo>
                  <a:lnTo>
                    <a:pt x="36650" y="55932"/>
                  </a:lnTo>
                  <a:lnTo>
                    <a:pt x="42728" y="56789"/>
                  </a:lnTo>
                  <a:lnTo>
                    <a:pt x="48271" y="54166"/>
                  </a:lnTo>
                  <a:lnTo>
                    <a:pt x="54262" y="50532"/>
                  </a:lnTo>
                  <a:lnTo>
                    <a:pt x="60453" y="48918"/>
                  </a:lnTo>
                  <a:lnTo>
                    <a:pt x="63585" y="49545"/>
                  </a:lnTo>
                  <a:lnTo>
                    <a:pt x="76012" y="56343"/>
                  </a:lnTo>
                  <a:lnTo>
                    <a:pt x="857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304"/>
            <p:cNvSpPr/>
            <p:nvPr>
              <p:custDataLst>
                <p:tags r:id="rId66"/>
              </p:custDataLst>
            </p:nvPr>
          </p:nvSpPr>
          <p:spPr>
            <a:xfrm>
              <a:off x="6981825" y="6105525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34851" y="2"/>
                  </a:lnTo>
                  <a:lnTo>
                    <a:pt x="47588" y="0"/>
                  </a:lnTo>
                  <a:lnTo>
                    <a:pt x="52670" y="5056"/>
                  </a:lnTo>
                  <a:lnTo>
                    <a:pt x="53105" y="6545"/>
                  </a:lnTo>
                  <a:lnTo>
                    <a:pt x="52337" y="7539"/>
                  </a:lnTo>
                  <a:lnTo>
                    <a:pt x="50766" y="8201"/>
                  </a:lnTo>
                  <a:lnTo>
                    <a:pt x="49719" y="9701"/>
                  </a:lnTo>
                  <a:lnTo>
                    <a:pt x="47900" y="17610"/>
                  </a:lnTo>
                  <a:lnTo>
                    <a:pt x="39448" y="27124"/>
                  </a:lnTo>
                  <a:lnTo>
                    <a:pt x="38499" y="33203"/>
                  </a:lnTo>
                  <a:lnTo>
                    <a:pt x="37309" y="34835"/>
                  </a:lnTo>
                  <a:lnTo>
                    <a:pt x="35455" y="35923"/>
                  </a:lnTo>
                  <a:lnTo>
                    <a:pt x="33162" y="36649"/>
                  </a:lnTo>
                  <a:lnTo>
                    <a:pt x="31633" y="38191"/>
                  </a:lnTo>
                  <a:lnTo>
                    <a:pt x="29934" y="42726"/>
                  </a:lnTo>
                  <a:lnTo>
                    <a:pt x="28422" y="44359"/>
                  </a:lnTo>
                  <a:lnTo>
                    <a:pt x="23921" y="46174"/>
                  </a:lnTo>
                  <a:lnTo>
                    <a:pt x="22297" y="47716"/>
                  </a:lnTo>
                  <a:lnTo>
                    <a:pt x="19053" y="57139"/>
                  </a:lnTo>
                  <a:lnTo>
                    <a:pt x="19050" y="65350"/>
                  </a:lnTo>
                  <a:lnTo>
                    <a:pt x="20108" y="65792"/>
                  </a:lnTo>
                  <a:lnTo>
                    <a:pt x="64568" y="66673"/>
                  </a:lnTo>
                  <a:lnTo>
                    <a:pt x="98033" y="66675"/>
                  </a:lnTo>
                  <a:lnTo>
                    <a:pt x="104601" y="63853"/>
                  </a:lnTo>
                  <a:lnTo>
                    <a:pt x="111048" y="60130"/>
                  </a:lnTo>
                  <a:lnTo>
                    <a:pt x="1238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305"/>
            <p:cNvSpPr/>
            <p:nvPr>
              <p:custDataLst>
                <p:tags r:id="rId67"/>
              </p:custDataLst>
            </p:nvPr>
          </p:nvSpPr>
          <p:spPr>
            <a:xfrm>
              <a:off x="6400800" y="6105641"/>
              <a:ext cx="142876" cy="114185"/>
            </a:xfrm>
            <a:custGeom>
              <a:avLst/>
              <a:gdLst/>
              <a:ahLst/>
              <a:cxnLst/>
              <a:rect l="0" t="0" r="0" b="0"/>
              <a:pathLst>
                <a:path w="142876" h="114185">
                  <a:moveTo>
                    <a:pt x="0" y="18934"/>
                  </a:moveTo>
                  <a:lnTo>
                    <a:pt x="0" y="18934"/>
                  </a:lnTo>
                  <a:lnTo>
                    <a:pt x="8201" y="18934"/>
                  </a:lnTo>
                  <a:lnTo>
                    <a:pt x="8642" y="17876"/>
                  </a:lnTo>
                  <a:lnTo>
                    <a:pt x="9132" y="13878"/>
                  </a:lnTo>
                  <a:lnTo>
                    <a:pt x="10321" y="12389"/>
                  </a:lnTo>
                  <a:lnTo>
                    <a:pt x="17692" y="9802"/>
                  </a:lnTo>
                  <a:lnTo>
                    <a:pt x="27132" y="9443"/>
                  </a:lnTo>
                  <a:lnTo>
                    <a:pt x="35894" y="2870"/>
                  </a:lnTo>
                  <a:lnTo>
                    <a:pt x="44737" y="769"/>
                  </a:lnTo>
                  <a:lnTo>
                    <a:pt x="55306" y="0"/>
                  </a:lnTo>
                  <a:lnTo>
                    <a:pt x="67268" y="7438"/>
                  </a:lnTo>
                  <a:lnTo>
                    <a:pt x="74436" y="9019"/>
                  </a:lnTo>
                  <a:lnTo>
                    <a:pt x="85287" y="18532"/>
                  </a:lnTo>
                  <a:lnTo>
                    <a:pt x="85687" y="27101"/>
                  </a:lnTo>
                  <a:lnTo>
                    <a:pt x="79172" y="35795"/>
                  </a:lnTo>
                  <a:lnTo>
                    <a:pt x="76591" y="45757"/>
                  </a:lnTo>
                  <a:lnTo>
                    <a:pt x="62977" y="60613"/>
                  </a:lnTo>
                  <a:lnTo>
                    <a:pt x="56917" y="63916"/>
                  </a:lnTo>
                  <a:lnTo>
                    <a:pt x="53820" y="64797"/>
                  </a:lnTo>
                  <a:lnTo>
                    <a:pt x="51755" y="66443"/>
                  </a:lnTo>
                  <a:lnTo>
                    <a:pt x="43112" y="79662"/>
                  </a:lnTo>
                  <a:lnTo>
                    <a:pt x="37505" y="82966"/>
                  </a:lnTo>
                  <a:lnTo>
                    <a:pt x="31485" y="85492"/>
                  </a:lnTo>
                  <a:lnTo>
                    <a:pt x="11011" y="103205"/>
                  </a:lnTo>
                  <a:lnTo>
                    <a:pt x="1455" y="104532"/>
                  </a:lnTo>
                  <a:lnTo>
                    <a:pt x="969" y="105631"/>
                  </a:lnTo>
                  <a:lnTo>
                    <a:pt x="38" y="113789"/>
                  </a:lnTo>
                  <a:lnTo>
                    <a:pt x="46233" y="114184"/>
                  </a:lnTo>
                  <a:lnTo>
                    <a:pt x="60050" y="114184"/>
                  </a:lnTo>
                  <a:lnTo>
                    <a:pt x="103082" y="105052"/>
                  </a:lnTo>
                  <a:lnTo>
                    <a:pt x="112137" y="102011"/>
                  </a:lnTo>
                  <a:lnTo>
                    <a:pt x="119689" y="98190"/>
                  </a:lnTo>
                  <a:lnTo>
                    <a:pt x="14287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306"/>
            <p:cNvSpPr/>
            <p:nvPr>
              <p:custDataLst>
                <p:tags r:id="rId68"/>
              </p:custDataLst>
            </p:nvPr>
          </p:nvSpPr>
          <p:spPr>
            <a:xfrm>
              <a:off x="7090645" y="5705478"/>
              <a:ext cx="129306" cy="133348"/>
            </a:xfrm>
            <a:custGeom>
              <a:avLst/>
              <a:gdLst/>
              <a:ahLst/>
              <a:cxnLst/>
              <a:rect l="0" t="0" r="0" b="0"/>
              <a:pathLst>
                <a:path w="129306" h="133348">
                  <a:moveTo>
                    <a:pt x="91205" y="19047"/>
                  </a:moveTo>
                  <a:lnTo>
                    <a:pt x="91205" y="19047"/>
                  </a:lnTo>
                  <a:lnTo>
                    <a:pt x="83005" y="10846"/>
                  </a:lnTo>
                  <a:lnTo>
                    <a:pt x="72582" y="9556"/>
                  </a:lnTo>
                  <a:lnTo>
                    <a:pt x="63992" y="9525"/>
                  </a:lnTo>
                  <a:lnTo>
                    <a:pt x="63538" y="8466"/>
                  </a:lnTo>
                  <a:lnTo>
                    <a:pt x="63034" y="4466"/>
                  </a:lnTo>
                  <a:lnTo>
                    <a:pt x="61841" y="2977"/>
                  </a:lnTo>
                  <a:lnTo>
                    <a:pt x="54465" y="390"/>
                  </a:lnTo>
                  <a:lnTo>
                    <a:pt x="35506" y="0"/>
                  </a:lnTo>
                  <a:lnTo>
                    <a:pt x="10379" y="23677"/>
                  </a:lnTo>
                  <a:lnTo>
                    <a:pt x="7657" y="29219"/>
                  </a:lnTo>
                  <a:lnTo>
                    <a:pt x="5607" y="50835"/>
                  </a:lnTo>
                  <a:lnTo>
                    <a:pt x="5517" y="60333"/>
                  </a:lnTo>
                  <a:lnTo>
                    <a:pt x="2675" y="66677"/>
                  </a:lnTo>
                  <a:lnTo>
                    <a:pt x="435" y="69850"/>
                  </a:lnTo>
                  <a:lnTo>
                    <a:pt x="0" y="71965"/>
                  </a:lnTo>
                  <a:lnTo>
                    <a:pt x="768" y="73377"/>
                  </a:lnTo>
                  <a:lnTo>
                    <a:pt x="2339" y="74316"/>
                  </a:lnTo>
                  <a:lnTo>
                    <a:pt x="3386" y="76001"/>
                  </a:lnTo>
                  <a:lnTo>
                    <a:pt x="4860" y="83430"/>
                  </a:lnTo>
                  <a:lnTo>
                    <a:pt x="5399" y="93482"/>
                  </a:lnTo>
                  <a:lnTo>
                    <a:pt x="13674" y="103293"/>
                  </a:lnTo>
                  <a:lnTo>
                    <a:pt x="17235" y="104115"/>
                  </a:lnTo>
                  <a:lnTo>
                    <a:pt x="28146" y="104642"/>
                  </a:lnTo>
                  <a:lnTo>
                    <a:pt x="34251" y="101892"/>
                  </a:lnTo>
                  <a:lnTo>
                    <a:pt x="37361" y="99678"/>
                  </a:lnTo>
                  <a:lnTo>
                    <a:pt x="40816" y="94393"/>
                  </a:lnTo>
                  <a:lnTo>
                    <a:pt x="41737" y="91503"/>
                  </a:lnTo>
                  <a:lnTo>
                    <a:pt x="43410" y="89576"/>
                  </a:lnTo>
                  <a:lnTo>
                    <a:pt x="48091" y="87435"/>
                  </a:lnTo>
                  <a:lnTo>
                    <a:pt x="49762" y="85806"/>
                  </a:lnTo>
                  <a:lnTo>
                    <a:pt x="60448" y="66491"/>
                  </a:lnTo>
                  <a:lnTo>
                    <a:pt x="61175" y="63376"/>
                  </a:lnTo>
                  <a:lnTo>
                    <a:pt x="71187" y="47812"/>
                  </a:lnTo>
                  <a:lnTo>
                    <a:pt x="72154" y="28700"/>
                  </a:lnTo>
                  <a:lnTo>
                    <a:pt x="72155" y="33666"/>
                  </a:lnTo>
                  <a:lnTo>
                    <a:pt x="73213" y="35144"/>
                  </a:lnTo>
                  <a:lnTo>
                    <a:pt x="77211" y="36784"/>
                  </a:lnTo>
                  <a:lnTo>
                    <a:pt x="78700" y="38280"/>
                  </a:lnTo>
                  <a:lnTo>
                    <a:pt x="81287" y="46182"/>
                  </a:lnTo>
                  <a:lnTo>
                    <a:pt x="81564" y="52252"/>
                  </a:lnTo>
                  <a:lnTo>
                    <a:pt x="84451" y="57794"/>
                  </a:lnTo>
                  <a:lnTo>
                    <a:pt x="88204" y="63784"/>
                  </a:lnTo>
                  <a:lnTo>
                    <a:pt x="90612" y="76254"/>
                  </a:lnTo>
                  <a:lnTo>
                    <a:pt x="90810" y="79410"/>
                  </a:lnTo>
                  <a:lnTo>
                    <a:pt x="93851" y="85739"/>
                  </a:lnTo>
                  <a:lnTo>
                    <a:pt x="97673" y="92079"/>
                  </a:lnTo>
                  <a:lnTo>
                    <a:pt x="100883" y="101599"/>
                  </a:lnTo>
                  <a:lnTo>
                    <a:pt x="129305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307"/>
            <p:cNvSpPr/>
            <p:nvPr>
              <p:custDataLst>
                <p:tags r:id="rId69"/>
              </p:custDataLst>
            </p:nvPr>
          </p:nvSpPr>
          <p:spPr>
            <a:xfrm>
              <a:off x="7600950" y="5457825"/>
              <a:ext cx="142876" cy="104776"/>
            </a:xfrm>
            <a:custGeom>
              <a:avLst/>
              <a:gdLst/>
              <a:ahLst/>
              <a:cxnLst/>
              <a:rect l="0" t="0" r="0" b="0"/>
              <a:pathLst>
                <a:path w="142876" h="104776">
                  <a:moveTo>
                    <a:pt x="0" y="19050"/>
                  </a:moveTo>
                  <a:lnTo>
                    <a:pt x="0" y="19050"/>
                  </a:lnTo>
                  <a:lnTo>
                    <a:pt x="0" y="9535"/>
                  </a:lnTo>
                  <a:lnTo>
                    <a:pt x="5056" y="4472"/>
                  </a:lnTo>
                  <a:lnTo>
                    <a:pt x="10361" y="1987"/>
                  </a:lnTo>
                  <a:lnTo>
                    <a:pt x="44531" y="7"/>
                  </a:lnTo>
                  <a:lnTo>
                    <a:pt x="60336" y="0"/>
                  </a:lnTo>
                  <a:lnTo>
                    <a:pt x="66680" y="2822"/>
                  </a:lnTo>
                  <a:lnTo>
                    <a:pt x="74319" y="8201"/>
                  </a:lnTo>
                  <a:lnTo>
                    <a:pt x="75364" y="11759"/>
                  </a:lnTo>
                  <a:lnTo>
                    <a:pt x="76185" y="36258"/>
                  </a:lnTo>
                  <a:lnTo>
                    <a:pt x="59724" y="57326"/>
                  </a:lnTo>
                  <a:lnTo>
                    <a:pt x="57235" y="63578"/>
                  </a:lnTo>
                  <a:lnTo>
                    <a:pt x="52602" y="69884"/>
                  </a:lnTo>
                  <a:lnTo>
                    <a:pt x="47015" y="73393"/>
                  </a:lnTo>
                  <a:lnTo>
                    <a:pt x="44043" y="74329"/>
                  </a:lnTo>
                  <a:lnTo>
                    <a:pt x="42063" y="76010"/>
                  </a:lnTo>
                  <a:lnTo>
                    <a:pt x="39861" y="80702"/>
                  </a:lnTo>
                  <a:lnTo>
                    <a:pt x="38215" y="82376"/>
                  </a:lnTo>
                  <a:lnTo>
                    <a:pt x="33565" y="84237"/>
                  </a:lnTo>
                  <a:lnTo>
                    <a:pt x="31901" y="85791"/>
                  </a:lnTo>
                  <a:lnTo>
                    <a:pt x="29013" y="93795"/>
                  </a:lnTo>
                  <a:lnTo>
                    <a:pt x="29925" y="94281"/>
                  </a:lnTo>
                  <a:lnTo>
                    <a:pt x="74272" y="98070"/>
                  </a:lnTo>
                  <a:lnTo>
                    <a:pt x="81693" y="101795"/>
                  </a:lnTo>
                  <a:lnTo>
                    <a:pt x="97903" y="104187"/>
                  </a:lnTo>
                  <a:lnTo>
                    <a:pt x="1428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308"/>
            <p:cNvSpPr/>
            <p:nvPr>
              <p:custDataLst>
                <p:tags r:id="rId70"/>
              </p:custDataLst>
            </p:nvPr>
          </p:nvSpPr>
          <p:spPr>
            <a:xfrm>
              <a:off x="6581902" y="6172203"/>
              <a:ext cx="95124" cy="66673"/>
            </a:xfrm>
            <a:custGeom>
              <a:avLst/>
              <a:gdLst/>
              <a:ahLst/>
              <a:cxnLst/>
              <a:rect l="0" t="0" r="0" b="0"/>
              <a:pathLst>
                <a:path w="95124" h="66673">
                  <a:moveTo>
                    <a:pt x="85598" y="38097"/>
                  </a:moveTo>
                  <a:lnTo>
                    <a:pt x="85598" y="38097"/>
                  </a:lnTo>
                  <a:lnTo>
                    <a:pt x="77398" y="38097"/>
                  </a:lnTo>
                  <a:lnTo>
                    <a:pt x="76956" y="37039"/>
                  </a:lnTo>
                  <a:lnTo>
                    <a:pt x="76107" y="20764"/>
                  </a:lnTo>
                  <a:lnTo>
                    <a:pt x="57425" y="401"/>
                  </a:lnTo>
                  <a:lnTo>
                    <a:pt x="39416" y="0"/>
                  </a:lnTo>
                  <a:lnTo>
                    <a:pt x="30653" y="6544"/>
                  </a:lnTo>
                  <a:lnTo>
                    <a:pt x="24843" y="8198"/>
                  </a:lnTo>
                  <a:lnTo>
                    <a:pt x="22869" y="9698"/>
                  </a:lnTo>
                  <a:lnTo>
                    <a:pt x="19034" y="15807"/>
                  </a:lnTo>
                  <a:lnTo>
                    <a:pt x="14387" y="17607"/>
                  </a:lnTo>
                  <a:lnTo>
                    <a:pt x="12723" y="19145"/>
                  </a:lnTo>
                  <a:lnTo>
                    <a:pt x="10876" y="23677"/>
                  </a:lnTo>
                  <a:lnTo>
                    <a:pt x="9324" y="25309"/>
                  </a:lnTo>
                  <a:lnTo>
                    <a:pt x="4779" y="27121"/>
                  </a:lnTo>
                  <a:lnTo>
                    <a:pt x="3143" y="28663"/>
                  </a:lnTo>
                  <a:lnTo>
                    <a:pt x="304" y="36646"/>
                  </a:lnTo>
                  <a:lnTo>
                    <a:pt x="0" y="42723"/>
                  </a:lnTo>
                  <a:lnTo>
                    <a:pt x="1016" y="44356"/>
                  </a:lnTo>
                  <a:lnTo>
                    <a:pt x="2751" y="45445"/>
                  </a:lnTo>
                  <a:lnTo>
                    <a:pt x="4966" y="46171"/>
                  </a:lnTo>
                  <a:lnTo>
                    <a:pt x="6444" y="47713"/>
                  </a:lnTo>
                  <a:lnTo>
                    <a:pt x="8085" y="52248"/>
                  </a:lnTo>
                  <a:lnTo>
                    <a:pt x="9580" y="53881"/>
                  </a:lnTo>
                  <a:lnTo>
                    <a:pt x="17484" y="56717"/>
                  </a:lnTo>
                  <a:lnTo>
                    <a:pt x="33076" y="57136"/>
                  </a:lnTo>
                  <a:lnTo>
                    <a:pt x="38619" y="54320"/>
                  </a:lnTo>
                  <a:lnTo>
                    <a:pt x="45744" y="48945"/>
                  </a:lnTo>
                  <a:lnTo>
                    <a:pt x="52034" y="48014"/>
                  </a:lnTo>
                  <a:lnTo>
                    <a:pt x="53698" y="46825"/>
                  </a:lnTo>
                  <a:lnTo>
                    <a:pt x="54806" y="44973"/>
                  </a:lnTo>
                  <a:lnTo>
                    <a:pt x="56894" y="38499"/>
                  </a:lnTo>
                  <a:lnTo>
                    <a:pt x="66514" y="38097"/>
                  </a:lnTo>
                  <a:lnTo>
                    <a:pt x="75680" y="47229"/>
                  </a:lnTo>
                  <a:lnTo>
                    <a:pt x="75957" y="52562"/>
                  </a:lnTo>
                  <a:lnTo>
                    <a:pt x="77054" y="54091"/>
                  </a:lnTo>
                  <a:lnTo>
                    <a:pt x="78844" y="55110"/>
                  </a:lnTo>
                  <a:lnTo>
                    <a:pt x="85203" y="57028"/>
                  </a:lnTo>
                  <a:lnTo>
                    <a:pt x="90536" y="57112"/>
                  </a:lnTo>
                  <a:lnTo>
                    <a:pt x="92066" y="58181"/>
                  </a:lnTo>
                  <a:lnTo>
                    <a:pt x="93085" y="59954"/>
                  </a:lnTo>
                  <a:lnTo>
                    <a:pt x="95123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309"/>
            <p:cNvSpPr/>
            <p:nvPr>
              <p:custDataLst>
                <p:tags r:id="rId71"/>
              </p:custDataLst>
            </p:nvPr>
          </p:nvSpPr>
          <p:spPr>
            <a:xfrm>
              <a:off x="6200891" y="5981700"/>
              <a:ext cx="1209560" cy="47510"/>
            </a:xfrm>
            <a:custGeom>
              <a:avLst/>
              <a:gdLst/>
              <a:ahLst/>
              <a:cxnLst/>
              <a:rect l="0" t="0" r="0" b="0"/>
              <a:pathLst>
                <a:path w="1209560" h="47510">
                  <a:moveTo>
                    <a:pt x="9409" y="38100"/>
                  </a:moveTo>
                  <a:lnTo>
                    <a:pt x="9409" y="38100"/>
                  </a:lnTo>
                  <a:lnTo>
                    <a:pt x="0" y="47509"/>
                  </a:lnTo>
                  <a:lnTo>
                    <a:pt x="9019" y="38490"/>
                  </a:lnTo>
                  <a:lnTo>
                    <a:pt x="53174" y="38101"/>
                  </a:lnTo>
                  <a:lnTo>
                    <a:pt x="94794" y="38100"/>
                  </a:lnTo>
                  <a:lnTo>
                    <a:pt x="135502" y="38100"/>
                  </a:lnTo>
                  <a:lnTo>
                    <a:pt x="179112" y="35278"/>
                  </a:lnTo>
                  <a:lnTo>
                    <a:pt x="214561" y="30561"/>
                  </a:lnTo>
                  <a:lnTo>
                    <a:pt x="258577" y="29163"/>
                  </a:lnTo>
                  <a:lnTo>
                    <a:pt x="305134" y="25927"/>
                  </a:lnTo>
                  <a:lnTo>
                    <a:pt x="352442" y="21087"/>
                  </a:lnTo>
                  <a:lnTo>
                    <a:pt x="386235" y="18898"/>
                  </a:lnTo>
                  <a:lnTo>
                    <a:pt x="425949" y="14396"/>
                  </a:lnTo>
                  <a:lnTo>
                    <a:pt x="465471" y="11690"/>
                  </a:lnTo>
                  <a:lnTo>
                    <a:pt x="505262" y="10487"/>
                  </a:lnTo>
                  <a:lnTo>
                    <a:pt x="547640" y="9953"/>
                  </a:lnTo>
                  <a:lnTo>
                    <a:pt x="588348" y="9715"/>
                  </a:lnTo>
                  <a:lnTo>
                    <a:pt x="629724" y="9609"/>
                  </a:lnTo>
                  <a:lnTo>
                    <a:pt x="676335" y="9562"/>
                  </a:lnTo>
                  <a:lnTo>
                    <a:pt x="719629" y="9542"/>
                  </a:lnTo>
                  <a:lnTo>
                    <a:pt x="761096" y="9533"/>
                  </a:lnTo>
                  <a:lnTo>
                    <a:pt x="804220" y="9528"/>
                  </a:lnTo>
                  <a:lnTo>
                    <a:pt x="845258" y="9526"/>
                  </a:lnTo>
                  <a:lnTo>
                    <a:pt x="884664" y="9525"/>
                  </a:lnTo>
                  <a:lnTo>
                    <a:pt x="923345" y="9525"/>
                  </a:lnTo>
                  <a:lnTo>
                    <a:pt x="961703" y="9525"/>
                  </a:lnTo>
                  <a:lnTo>
                    <a:pt x="998859" y="9525"/>
                  </a:lnTo>
                  <a:lnTo>
                    <a:pt x="1033012" y="9525"/>
                  </a:lnTo>
                  <a:lnTo>
                    <a:pt x="1076932" y="9525"/>
                  </a:lnTo>
                  <a:lnTo>
                    <a:pt x="1122095" y="9525"/>
                  </a:lnTo>
                  <a:lnTo>
                    <a:pt x="1166175" y="9525"/>
                  </a:lnTo>
                  <a:lnTo>
                    <a:pt x="120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" name="SMARTInkShape-3310"/>
          <p:cNvSpPr/>
          <p:nvPr>
            <p:custDataLst>
              <p:tags r:id="rId15"/>
            </p:custDataLst>
          </p:nvPr>
        </p:nvSpPr>
        <p:spPr>
          <a:xfrm>
            <a:off x="1356587" y="5295900"/>
            <a:ext cx="538889" cy="91205"/>
          </a:xfrm>
          <a:custGeom>
            <a:avLst/>
            <a:gdLst/>
            <a:ahLst/>
            <a:cxnLst/>
            <a:rect l="0" t="0" r="0" b="0"/>
            <a:pathLst>
              <a:path w="538889" h="91205">
                <a:moveTo>
                  <a:pt x="5488" y="66675"/>
                </a:moveTo>
                <a:lnTo>
                  <a:pt x="5488" y="66675"/>
                </a:lnTo>
                <a:lnTo>
                  <a:pt x="0" y="66675"/>
                </a:lnTo>
                <a:lnTo>
                  <a:pt x="38548" y="65617"/>
                </a:lnTo>
                <a:lnTo>
                  <a:pt x="81765" y="54916"/>
                </a:lnTo>
                <a:lnTo>
                  <a:pt x="95480" y="50865"/>
                </a:lnTo>
                <a:lnTo>
                  <a:pt x="132978" y="45443"/>
                </a:lnTo>
                <a:lnTo>
                  <a:pt x="175780" y="39551"/>
                </a:lnTo>
                <a:lnTo>
                  <a:pt x="215868" y="31840"/>
                </a:lnTo>
                <a:lnTo>
                  <a:pt x="263454" y="26398"/>
                </a:lnTo>
                <a:lnTo>
                  <a:pt x="300997" y="21227"/>
                </a:lnTo>
                <a:lnTo>
                  <a:pt x="338933" y="19695"/>
                </a:lnTo>
                <a:lnTo>
                  <a:pt x="384620" y="14120"/>
                </a:lnTo>
                <a:lnTo>
                  <a:pt x="424219" y="10432"/>
                </a:lnTo>
                <a:lnTo>
                  <a:pt x="459793" y="6882"/>
                </a:lnTo>
                <a:lnTo>
                  <a:pt x="492998" y="907"/>
                </a:lnTo>
                <a:lnTo>
                  <a:pt x="529193" y="0"/>
                </a:lnTo>
                <a:lnTo>
                  <a:pt x="486800" y="1058"/>
                </a:lnTo>
                <a:lnTo>
                  <a:pt x="440741" y="11759"/>
                </a:lnTo>
                <a:lnTo>
                  <a:pt x="399909" y="17609"/>
                </a:lnTo>
                <a:lnTo>
                  <a:pt x="357624" y="25312"/>
                </a:lnTo>
                <a:lnTo>
                  <a:pt x="312426" y="30753"/>
                </a:lnTo>
                <a:lnTo>
                  <a:pt x="267554" y="41705"/>
                </a:lnTo>
                <a:lnTo>
                  <a:pt x="225529" y="47515"/>
                </a:lnTo>
                <a:lnTo>
                  <a:pt x="182122" y="60728"/>
                </a:lnTo>
                <a:lnTo>
                  <a:pt x="136839" y="73932"/>
                </a:lnTo>
                <a:lnTo>
                  <a:pt x="120647" y="83082"/>
                </a:lnTo>
                <a:lnTo>
                  <a:pt x="110871" y="85570"/>
                </a:lnTo>
                <a:lnTo>
                  <a:pt x="115500" y="85679"/>
                </a:lnTo>
                <a:lnTo>
                  <a:pt x="120704" y="88527"/>
                </a:lnTo>
                <a:lnTo>
                  <a:pt x="123574" y="90768"/>
                </a:lnTo>
                <a:lnTo>
                  <a:pt x="126545" y="91204"/>
                </a:lnTo>
                <a:lnTo>
                  <a:pt x="161570" y="86139"/>
                </a:lnTo>
                <a:lnTo>
                  <a:pt x="187554" y="83026"/>
                </a:lnTo>
                <a:lnTo>
                  <a:pt x="224779" y="72492"/>
                </a:lnTo>
                <a:lnTo>
                  <a:pt x="269252" y="61278"/>
                </a:lnTo>
                <a:lnTo>
                  <a:pt x="315352" y="55143"/>
                </a:lnTo>
                <a:lnTo>
                  <a:pt x="356591" y="47030"/>
                </a:lnTo>
                <a:lnTo>
                  <a:pt x="395621" y="40746"/>
                </a:lnTo>
                <a:lnTo>
                  <a:pt x="433997" y="36062"/>
                </a:lnTo>
                <a:lnTo>
                  <a:pt x="479834" y="30054"/>
                </a:lnTo>
                <a:lnTo>
                  <a:pt x="522833" y="22321"/>
                </a:lnTo>
                <a:lnTo>
                  <a:pt x="538888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9" name="SMARTInkShape-Group812"/>
          <p:cNvGrpSpPr/>
          <p:nvPr/>
        </p:nvGrpSpPr>
        <p:grpSpPr>
          <a:xfrm>
            <a:off x="8039100" y="5629456"/>
            <a:ext cx="647701" cy="847545"/>
            <a:chOff x="8039100" y="5629456"/>
            <a:chExt cx="647701" cy="847545"/>
          </a:xfrm>
        </p:grpSpPr>
        <p:sp>
          <p:nvSpPr>
            <p:cNvPr id="824" name="SMARTInkShape-3311"/>
            <p:cNvSpPr/>
            <p:nvPr>
              <p:custDataLst>
                <p:tags r:id="rId55"/>
              </p:custDataLst>
            </p:nvPr>
          </p:nvSpPr>
          <p:spPr>
            <a:xfrm>
              <a:off x="8039100" y="5981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904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312"/>
            <p:cNvSpPr/>
            <p:nvPr>
              <p:custDataLst>
                <p:tags r:id="rId56"/>
              </p:custDataLst>
            </p:nvPr>
          </p:nvSpPr>
          <p:spPr>
            <a:xfrm>
              <a:off x="8382004" y="5629456"/>
              <a:ext cx="133347" cy="418905"/>
            </a:xfrm>
            <a:custGeom>
              <a:avLst/>
              <a:gdLst/>
              <a:ahLst/>
              <a:cxnLst/>
              <a:rect l="0" t="0" r="0" b="0"/>
              <a:pathLst>
                <a:path w="133347" h="418905">
                  <a:moveTo>
                    <a:pt x="95246" y="314144"/>
                  </a:moveTo>
                  <a:lnTo>
                    <a:pt x="95246" y="314144"/>
                  </a:lnTo>
                  <a:lnTo>
                    <a:pt x="95246" y="296452"/>
                  </a:lnTo>
                  <a:lnTo>
                    <a:pt x="94188" y="296001"/>
                  </a:lnTo>
                  <a:lnTo>
                    <a:pt x="62433" y="295097"/>
                  </a:lnTo>
                  <a:lnTo>
                    <a:pt x="56674" y="297917"/>
                  </a:lnTo>
                  <a:lnTo>
                    <a:pt x="9520" y="342726"/>
                  </a:lnTo>
                  <a:lnTo>
                    <a:pt x="6345" y="345898"/>
                  </a:lnTo>
                  <a:lnTo>
                    <a:pt x="2818" y="355067"/>
                  </a:lnTo>
                  <a:lnTo>
                    <a:pt x="18" y="399817"/>
                  </a:lnTo>
                  <a:lnTo>
                    <a:pt x="0" y="412559"/>
                  </a:lnTo>
                  <a:lnTo>
                    <a:pt x="1057" y="414679"/>
                  </a:lnTo>
                  <a:lnTo>
                    <a:pt x="2820" y="416092"/>
                  </a:lnTo>
                  <a:lnTo>
                    <a:pt x="8197" y="418361"/>
                  </a:lnTo>
                  <a:lnTo>
                    <a:pt x="31877" y="418904"/>
                  </a:lnTo>
                  <a:lnTo>
                    <a:pt x="38154" y="416090"/>
                  </a:lnTo>
                  <a:lnTo>
                    <a:pt x="41310" y="413858"/>
                  </a:lnTo>
                  <a:lnTo>
                    <a:pt x="57151" y="389259"/>
                  </a:lnTo>
                  <a:lnTo>
                    <a:pt x="79371" y="345830"/>
                  </a:lnTo>
                  <a:lnTo>
                    <a:pt x="95246" y="300952"/>
                  </a:lnTo>
                  <a:lnTo>
                    <a:pt x="107946" y="258152"/>
                  </a:lnTo>
                  <a:lnTo>
                    <a:pt x="119588" y="212577"/>
                  </a:lnTo>
                  <a:lnTo>
                    <a:pt x="125808" y="169081"/>
                  </a:lnTo>
                  <a:lnTo>
                    <a:pt x="131857" y="125093"/>
                  </a:lnTo>
                  <a:lnTo>
                    <a:pt x="133150" y="79032"/>
                  </a:lnTo>
                  <a:lnTo>
                    <a:pt x="133335" y="31746"/>
                  </a:lnTo>
                  <a:lnTo>
                    <a:pt x="133346" y="427"/>
                  </a:lnTo>
                  <a:lnTo>
                    <a:pt x="128290" y="0"/>
                  </a:lnTo>
                  <a:lnTo>
                    <a:pt x="126801" y="997"/>
                  </a:lnTo>
                  <a:lnTo>
                    <a:pt x="125808" y="2722"/>
                  </a:lnTo>
                  <a:lnTo>
                    <a:pt x="125146" y="4929"/>
                  </a:lnTo>
                  <a:lnTo>
                    <a:pt x="117537" y="17134"/>
                  </a:lnTo>
                  <a:lnTo>
                    <a:pt x="109366" y="63499"/>
                  </a:lnTo>
                  <a:lnTo>
                    <a:pt x="105376" y="105454"/>
                  </a:lnTo>
                  <a:lnTo>
                    <a:pt x="104851" y="152332"/>
                  </a:lnTo>
                  <a:lnTo>
                    <a:pt x="104782" y="199859"/>
                  </a:lnTo>
                  <a:lnTo>
                    <a:pt x="104772" y="239933"/>
                  </a:lnTo>
                  <a:lnTo>
                    <a:pt x="105829" y="256819"/>
                  </a:lnTo>
                  <a:lnTo>
                    <a:pt x="113708" y="304423"/>
                  </a:lnTo>
                  <a:lnTo>
                    <a:pt x="115092" y="317232"/>
                  </a:lnTo>
                  <a:lnTo>
                    <a:pt x="123974" y="347807"/>
                  </a:lnTo>
                  <a:lnTo>
                    <a:pt x="131181" y="361520"/>
                  </a:lnTo>
                  <a:lnTo>
                    <a:pt x="133346" y="37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313"/>
            <p:cNvSpPr/>
            <p:nvPr>
              <p:custDataLst>
                <p:tags r:id="rId57"/>
              </p:custDataLst>
            </p:nvPr>
          </p:nvSpPr>
          <p:spPr>
            <a:xfrm>
              <a:off x="8572503" y="5848389"/>
              <a:ext cx="114298" cy="257122"/>
            </a:xfrm>
            <a:custGeom>
              <a:avLst/>
              <a:gdLst/>
              <a:ahLst/>
              <a:cxnLst/>
              <a:rect l="0" t="0" r="0" b="0"/>
              <a:pathLst>
                <a:path w="114298" h="257122">
                  <a:moveTo>
                    <a:pt x="19047" y="38061"/>
                  </a:moveTo>
                  <a:lnTo>
                    <a:pt x="19047" y="38061"/>
                  </a:lnTo>
                  <a:lnTo>
                    <a:pt x="4500" y="38061"/>
                  </a:lnTo>
                  <a:lnTo>
                    <a:pt x="2999" y="39119"/>
                  </a:lnTo>
                  <a:lnTo>
                    <a:pt x="1998" y="40883"/>
                  </a:lnTo>
                  <a:lnTo>
                    <a:pt x="114" y="55394"/>
                  </a:lnTo>
                  <a:lnTo>
                    <a:pt x="0" y="79457"/>
                  </a:lnTo>
                  <a:lnTo>
                    <a:pt x="2821" y="85740"/>
                  </a:lnTo>
                  <a:lnTo>
                    <a:pt x="5054" y="88897"/>
                  </a:lnTo>
                  <a:lnTo>
                    <a:pt x="10358" y="92404"/>
                  </a:lnTo>
                  <a:lnTo>
                    <a:pt x="13255" y="93340"/>
                  </a:lnTo>
                  <a:lnTo>
                    <a:pt x="15186" y="95021"/>
                  </a:lnTo>
                  <a:lnTo>
                    <a:pt x="17332" y="99713"/>
                  </a:lnTo>
                  <a:lnTo>
                    <a:pt x="18962" y="101387"/>
                  </a:lnTo>
                  <a:lnTo>
                    <a:pt x="27098" y="104295"/>
                  </a:lnTo>
                  <a:lnTo>
                    <a:pt x="33191" y="104605"/>
                  </a:lnTo>
                  <a:lnTo>
                    <a:pt x="38739" y="101856"/>
                  </a:lnTo>
                  <a:lnTo>
                    <a:pt x="44732" y="98164"/>
                  </a:lnTo>
                  <a:lnTo>
                    <a:pt x="50923" y="96523"/>
                  </a:lnTo>
                  <a:lnTo>
                    <a:pt x="52998" y="95027"/>
                  </a:lnTo>
                  <a:lnTo>
                    <a:pt x="54381" y="92971"/>
                  </a:lnTo>
                  <a:lnTo>
                    <a:pt x="56976" y="87866"/>
                  </a:lnTo>
                  <a:lnTo>
                    <a:pt x="81567" y="51618"/>
                  </a:lnTo>
                  <a:lnTo>
                    <a:pt x="94807" y="11770"/>
                  </a:lnTo>
                  <a:lnTo>
                    <a:pt x="95246" y="0"/>
                  </a:lnTo>
                  <a:lnTo>
                    <a:pt x="95247" y="45495"/>
                  </a:lnTo>
                  <a:lnTo>
                    <a:pt x="95247" y="89854"/>
                  </a:lnTo>
                  <a:lnTo>
                    <a:pt x="96305" y="107147"/>
                  </a:lnTo>
                  <a:lnTo>
                    <a:pt x="102787" y="125830"/>
                  </a:lnTo>
                  <a:lnTo>
                    <a:pt x="104657" y="168356"/>
                  </a:lnTo>
                  <a:lnTo>
                    <a:pt x="103706" y="202992"/>
                  </a:lnTo>
                  <a:lnTo>
                    <a:pt x="96570" y="221771"/>
                  </a:lnTo>
                  <a:lnTo>
                    <a:pt x="94266" y="244410"/>
                  </a:lnTo>
                  <a:lnTo>
                    <a:pt x="90225" y="250775"/>
                  </a:lnTo>
                  <a:lnTo>
                    <a:pt x="84901" y="254309"/>
                  </a:lnTo>
                  <a:lnTo>
                    <a:pt x="70797" y="256764"/>
                  </a:lnTo>
                  <a:lnTo>
                    <a:pt x="58632" y="257121"/>
                  </a:lnTo>
                  <a:lnTo>
                    <a:pt x="49077" y="248934"/>
                  </a:lnTo>
                  <a:lnTo>
                    <a:pt x="48054" y="242946"/>
                  </a:lnTo>
                  <a:lnTo>
                    <a:pt x="47660" y="225255"/>
                  </a:lnTo>
                  <a:lnTo>
                    <a:pt x="50461" y="218978"/>
                  </a:lnTo>
                  <a:lnTo>
                    <a:pt x="52691" y="215822"/>
                  </a:lnTo>
                  <a:lnTo>
                    <a:pt x="57988" y="212316"/>
                  </a:lnTo>
                  <a:lnTo>
                    <a:pt x="63871" y="209699"/>
                  </a:lnTo>
                  <a:lnTo>
                    <a:pt x="70013" y="205009"/>
                  </a:lnTo>
                  <a:lnTo>
                    <a:pt x="79093" y="202218"/>
                  </a:lnTo>
                  <a:lnTo>
                    <a:pt x="114297" y="19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314"/>
            <p:cNvSpPr/>
            <p:nvPr>
              <p:custDataLst>
                <p:tags r:id="rId58"/>
              </p:custDataLst>
            </p:nvPr>
          </p:nvSpPr>
          <p:spPr>
            <a:xfrm>
              <a:off x="8201025" y="6229350"/>
              <a:ext cx="409576" cy="57151"/>
            </a:xfrm>
            <a:custGeom>
              <a:avLst/>
              <a:gdLst/>
              <a:ahLst/>
              <a:cxnLst/>
              <a:rect l="0" t="0" r="0" b="0"/>
              <a:pathLst>
                <a:path w="409576" h="57151">
                  <a:moveTo>
                    <a:pt x="0" y="57150"/>
                  </a:moveTo>
                  <a:lnTo>
                    <a:pt x="0" y="57150"/>
                  </a:lnTo>
                  <a:lnTo>
                    <a:pt x="32493" y="56092"/>
                  </a:lnTo>
                  <a:lnTo>
                    <a:pt x="78577" y="47449"/>
                  </a:lnTo>
                  <a:lnTo>
                    <a:pt x="124922" y="40260"/>
                  </a:lnTo>
                  <a:lnTo>
                    <a:pt x="162250" y="35918"/>
                  </a:lnTo>
                  <a:lnTo>
                    <a:pt x="200121" y="27928"/>
                  </a:lnTo>
                  <a:lnTo>
                    <a:pt x="238154" y="21680"/>
                  </a:lnTo>
                  <a:lnTo>
                    <a:pt x="276234" y="17007"/>
                  </a:lnTo>
                  <a:lnTo>
                    <a:pt x="314327" y="11742"/>
                  </a:lnTo>
                  <a:lnTo>
                    <a:pt x="360069" y="9963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315"/>
            <p:cNvSpPr/>
            <p:nvPr>
              <p:custDataLst>
                <p:tags r:id="rId59"/>
              </p:custDataLst>
            </p:nvPr>
          </p:nvSpPr>
          <p:spPr>
            <a:xfrm>
              <a:off x="8268258" y="6381881"/>
              <a:ext cx="237568" cy="95120"/>
            </a:xfrm>
            <a:custGeom>
              <a:avLst/>
              <a:gdLst/>
              <a:ahLst/>
              <a:cxnLst/>
              <a:rect l="0" t="0" r="0" b="0"/>
              <a:pathLst>
                <a:path w="237568" h="95120">
                  <a:moveTo>
                    <a:pt x="123267" y="66544"/>
                  </a:moveTo>
                  <a:lnTo>
                    <a:pt x="123267" y="66544"/>
                  </a:lnTo>
                  <a:lnTo>
                    <a:pt x="123267" y="24954"/>
                  </a:lnTo>
                  <a:lnTo>
                    <a:pt x="120445" y="18779"/>
                  </a:lnTo>
                  <a:lnTo>
                    <a:pt x="109078" y="4887"/>
                  </a:lnTo>
                  <a:lnTo>
                    <a:pt x="103556" y="2099"/>
                  </a:lnTo>
                  <a:lnTo>
                    <a:pt x="85109" y="65"/>
                  </a:lnTo>
                  <a:lnTo>
                    <a:pt x="81953" y="0"/>
                  </a:lnTo>
                  <a:lnTo>
                    <a:pt x="75625" y="2749"/>
                  </a:lnTo>
                  <a:lnTo>
                    <a:pt x="53219" y="15065"/>
                  </a:lnTo>
                  <a:lnTo>
                    <a:pt x="41598" y="18835"/>
                  </a:lnTo>
                  <a:lnTo>
                    <a:pt x="12165" y="44400"/>
                  </a:lnTo>
                  <a:lnTo>
                    <a:pt x="3683" y="53868"/>
                  </a:lnTo>
                  <a:lnTo>
                    <a:pt x="699" y="63376"/>
                  </a:lnTo>
                  <a:lnTo>
                    <a:pt x="0" y="69722"/>
                  </a:lnTo>
                  <a:lnTo>
                    <a:pt x="2512" y="76070"/>
                  </a:lnTo>
                  <a:lnTo>
                    <a:pt x="6098" y="82419"/>
                  </a:lnTo>
                  <a:lnTo>
                    <a:pt x="7692" y="88769"/>
                  </a:lnTo>
                  <a:lnTo>
                    <a:pt x="9176" y="90886"/>
                  </a:lnTo>
                  <a:lnTo>
                    <a:pt x="11223" y="92297"/>
                  </a:lnTo>
                  <a:lnTo>
                    <a:pt x="16319" y="93865"/>
                  </a:lnTo>
                  <a:lnTo>
                    <a:pt x="59971" y="95109"/>
                  </a:lnTo>
                  <a:lnTo>
                    <a:pt x="67972" y="95115"/>
                  </a:lnTo>
                  <a:lnTo>
                    <a:pt x="75055" y="92296"/>
                  </a:lnTo>
                  <a:lnTo>
                    <a:pt x="97986" y="79930"/>
                  </a:lnTo>
                  <a:lnTo>
                    <a:pt x="109662" y="76154"/>
                  </a:lnTo>
                  <a:lnTo>
                    <a:pt x="119824" y="69863"/>
                  </a:lnTo>
                  <a:lnTo>
                    <a:pt x="126323" y="68018"/>
                  </a:lnTo>
                  <a:lnTo>
                    <a:pt x="128480" y="66468"/>
                  </a:lnTo>
                  <a:lnTo>
                    <a:pt x="129917" y="64377"/>
                  </a:lnTo>
                  <a:lnTo>
                    <a:pt x="130875" y="61925"/>
                  </a:lnTo>
                  <a:lnTo>
                    <a:pt x="132573" y="60290"/>
                  </a:lnTo>
                  <a:lnTo>
                    <a:pt x="137280" y="58473"/>
                  </a:lnTo>
                  <a:lnTo>
                    <a:pt x="169520" y="57019"/>
                  </a:lnTo>
                  <a:lnTo>
                    <a:pt x="178226" y="63564"/>
                  </a:lnTo>
                  <a:lnTo>
                    <a:pt x="187058" y="66720"/>
                  </a:lnTo>
                  <a:lnTo>
                    <a:pt x="196378" y="72829"/>
                  </a:lnTo>
                  <a:lnTo>
                    <a:pt x="205843" y="76167"/>
                  </a:lnTo>
                  <a:lnTo>
                    <a:pt x="215349" y="82331"/>
                  </a:lnTo>
                  <a:lnTo>
                    <a:pt x="224869" y="85685"/>
                  </a:lnTo>
                  <a:lnTo>
                    <a:pt x="237567" y="9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813"/>
          <p:cNvGrpSpPr/>
          <p:nvPr/>
        </p:nvGrpSpPr>
        <p:grpSpPr>
          <a:xfrm>
            <a:off x="9011041" y="5319307"/>
            <a:ext cx="548015" cy="1186233"/>
            <a:chOff x="9011041" y="5319307"/>
            <a:chExt cx="548015" cy="1186233"/>
          </a:xfrm>
        </p:grpSpPr>
        <p:sp>
          <p:nvSpPr>
            <p:cNvPr id="830" name="SMARTInkShape-3316"/>
            <p:cNvSpPr/>
            <p:nvPr>
              <p:custDataLst>
                <p:tags r:id="rId49"/>
              </p:custDataLst>
            </p:nvPr>
          </p:nvSpPr>
          <p:spPr>
            <a:xfrm>
              <a:off x="9353560" y="5319307"/>
              <a:ext cx="104635" cy="309527"/>
            </a:xfrm>
            <a:custGeom>
              <a:avLst/>
              <a:gdLst/>
              <a:ahLst/>
              <a:cxnLst/>
              <a:rect l="0" t="0" r="0" b="0"/>
              <a:pathLst>
                <a:path w="104635" h="309527">
                  <a:moveTo>
                    <a:pt x="9515" y="128993"/>
                  </a:moveTo>
                  <a:lnTo>
                    <a:pt x="9515" y="128993"/>
                  </a:lnTo>
                  <a:lnTo>
                    <a:pt x="18649" y="138125"/>
                  </a:lnTo>
                  <a:lnTo>
                    <a:pt x="19040" y="184970"/>
                  </a:lnTo>
                  <a:lnTo>
                    <a:pt x="19040" y="207987"/>
                  </a:lnTo>
                  <a:lnTo>
                    <a:pt x="28174" y="251122"/>
                  </a:lnTo>
                  <a:lnTo>
                    <a:pt x="28564" y="298550"/>
                  </a:lnTo>
                  <a:lnTo>
                    <a:pt x="28565" y="309526"/>
                  </a:lnTo>
                  <a:lnTo>
                    <a:pt x="28565" y="304781"/>
                  </a:lnTo>
                  <a:lnTo>
                    <a:pt x="25743" y="299549"/>
                  </a:lnTo>
                  <a:lnTo>
                    <a:pt x="22019" y="293696"/>
                  </a:lnTo>
                  <a:lnTo>
                    <a:pt x="19628" y="281314"/>
                  </a:lnTo>
                  <a:lnTo>
                    <a:pt x="18242" y="273950"/>
                  </a:lnTo>
                  <a:lnTo>
                    <a:pt x="11553" y="251975"/>
                  </a:lnTo>
                  <a:lnTo>
                    <a:pt x="6871" y="207105"/>
                  </a:lnTo>
                  <a:lnTo>
                    <a:pt x="1349" y="180171"/>
                  </a:lnTo>
                  <a:lnTo>
                    <a:pt x="110" y="133525"/>
                  </a:lnTo>
                  <a:lnTo>
                    <a:pt x="0" y="85986"/>
                  </a:lnTo>
                  <a:lnTo>
                    <a:pt x="1050" y="65974"/>
                  </a:lnTo>
                  <a:lnTo>
                    <a:pt x="7595" y="49878"/>
                  </a:lnTo>
                  <a:lnTo>
                    <a:pt x="15177" y="36878"/>
                  </a:lnTo>
                  <a:lnTo>
                    <a:pt x="18953" y="22207"/>
                  </a:lnTo>
                  <a:lnTo>
                    <a:pt x="21099" y="19702"/>
                  </a:lnTo>
                  <a:lnTo>
                    <a:pt x="23588" y="18033"/>
                  </a:lnTo>
                  <a:lnTo>
                    <a:pt x="25247" y="15861"/>
                  </a:lnTo>
                  <a:lnTo>
                    <a:pt x="27091" y="10627"/>
                  </a:lnTo>
                  <a:lnTo>
                    <a:pt x="28640" y="8807"/>
                  </a:lnTo>
                  <a:lnTo>
                    <a:pt x="41693" y="591"/>
                  </a:lnTo>
                  <a:lnTo>
                    <a:pt x="43667" y="0"/>
                  </a:lnTo>
                  <a:lnTo>
                    <a:pt x="44983" y="664"/>
                  </a:lnTo>
                  <a:lnTo>
                    <a:pt x="45860" y="2165"/>
                  </a:lnTo>
                  <a:lnTo>
                    <a:pt x="47503" y="3167"/>
                  </a:lnTo>
                  <a:lnTo>
                    <a:pt x="54873" y="4574"/>
                  </a:lnTo>
                  <a:lnTo>
                    <a:pt x="60718" y="4904"/>
                  </a:lnTo>
                  <a:lnTo>
                    <a:pt x="62700" y="6051"/>
                  </a:lnTo>
                  <a:lnTo>
                    <a:pt x="64021" y="7873"/>
                  </a:lnTo>
                  <a:lnTo>
                    <a:pt x="66548" y="12720"/>
                  </a:lnTo>
                  <a:lnTo>
                    <a:pt x="72862" y="21399"/>
                  </a:lnTo>
                  <a:lnTo>
                    <a:pt x="75204" y="30673"/>
                  </a:lnTo>
                  <a:lnTo>
                    <a:pt x="75752" y="36965"/>
                  </a:lnTo>
                  <a:lnTo>
                    <a:pt x="73173" y="43289"/>
                  </a:lnTo>
                  <a:lnTo>
                    <a:pt x="69557" y="49627"/>
                  </a:lnTo>
                  <a:lnTo>
                    <a:pt x="66463" y="59146"/>
                  </a:lnTo>
                  <a:lnTo>
                    <a:pt x="50240" y="81368"/>
                  </a:lnTo>
                  <a:lnTo>
                    <a:pt x="47724" y="87718"/>
                  </a:lnTo>
                  <a:lnTo>
                    <a:pt x="39568" y="98537"/>
                  </a:lnTo>
                  <a:lnTo>
                    <a:pt x="35925" y="99582"/>
                  </a:lnTo>
                  <a:lnTo>
                    <a:pt x="33472" y="99860"/>
                  </a:lnTo>
                  <a:lnTo>
                    <a:pt x="31836" y="101105"/>
                  </a:lnTo>
                  <a:lnTo>
                    <a:pt x="28649" y="109672"/>
                  </a:lnTo>
                  <a:lnTo>
                    <a:pt x="28577" y="109907"/>
                  </a:lnTo>
                  <a:lnTo>
                    <a:pt x="71176" y="109943"/>
                  </a:lnTo>
                  <a:lnTo>
                    <a:pt x="76783" y="112765"/>
                  </a:lnTo>
                  <a:lnTo>
                    <a:pt x="82804" y="116488"/>
                  </a:lnTo>
                  <a:lnTo>
                    <a:pt x="89007" y="118144"/>
                  </a:lnTo>
                  <a:lnTo>
                    <a:pt x="91085" y="119644"/>
                  </a:lnTo>
                  <a:lnTo>
                    <a:pt x="92470" y="121702"/>
                  </a:lnTo>
                  <a:lnTo>
                    <a:pt x="95067" y="126811"/>
                  </a:lnTo>
                  <a:lnTo>
                    <a:pt x="101420" y="135636"/>
                  </a:lnTo>
                  <a:lnTo>
                    <a:pt x="103775" y="144955"/>
                  </a:lnTo>
                  <a:lnTo>
                    <a:pt x="104634" y="160754"/>
                  </a:lnTo>
                  <a:lnTo>
                    <a:pt x="103620" y="162867"/>
                  </a:lnTo>
                  <a:lnTo>
                    <a:pt x="101885" y="164276"/>
                  </a:lnTo>
                  <a:lnTo>
                    <a:pt x="99670" y="165214"/>
                  </a:lnTo>
                  <a:lnTo>
                    <a:pt x="98194" y="166899"/>
                  </a:lnTo>
                  <a:lnTo>
                    <a:pt x="93001" y="177207"/>
                  </a:lnTo>
                  <a:lnTo>
                    <a:pt x="90571" y="180186"/>
                  </a:lnTo>
                  <a:lnTo>
                    <a:pt x="85051" y="183495"/>
                  </a:lnTo>
                  <a:lnTo>
                    <a:pt x="72884" y="185620"/>
                  </a:lnTo>
                  <a:lnTo>
                    <a:pt x="63450" y="185988"/>
                  </a:lnTo>
                  <a:lnTo>
                    <a:pt x="57122" y="183252"/>
                  </a:lnTo>
                  <a:lnTo>
                    <a:pt x="38090" y="167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317"/>
            <p:cNvSpPr/>
            <p:nvPr>
              <p:custDataLst>
                <p:tags r:id="rId50"/>
              </p:custDataLst>
            </p:nvPr>
          </p:nvSpPr>
          <p:spPr>
            <a:xfrm>
              <a:off x="9401606" y="6410325"/>
              <a:ext cx="157450" cy="95215"/>
            </a:xfrm>
            <a:custGeom>
              <a:avLst/>
              <a:gdLst/>
              <a:ahLst/>
              <a:cxnLst/>
              <a:rect l="0" t="0" r="0" b="0"/>
              <a:pathLst>
                <a:path w="157450" h="95215">
                  <a:moveTo>
                    <a:pt x="104344" y="0"/>
                  </a:moveTo>
                  <a:lnTo>
                    <a:pt x="104344" y="0"/>
                  </a:lnTo>
                  <a:lnTo>
                    <a:pt x="104344" y="14581"/>
                  </a:lnTo>
                  <a:lnTo>
                    <a:pt x="103286" y="16070"/>
                  </a:lnTo>
                  <a:lnTo>
                    <a:pt x="101522" y="17064"/>
                  </a:lnTo>
                  <a:lnTo>
                    <a:pt x="99287" y="17726"/>
                  </a:lnTo>
                  <a:lnTo>
                    <a:pt x="97798" y="19226"/>
                  </a:lnTo>
                  <a:lnTo>
                    <a:pt x="94021" y="28673"/>
                  </a:lnTo>
                  <a:lnTo>
                    <a:pt x="79016" y="45419"/>
                  </a:lnTo>
                  <a:lnTo>
                    <a:pt x="77213" y="51230"/>
                  </a:lnTo>
                  <a:lnTo>
                    <a:pt x="75674" y="53203"/>
                  </a:lnTo>
                  <a:lnTo>
                    <a:pt x="46589" y="74020"/>
                  </a:lnTo>
                  <a:lnTo>
                    <a:pt x="28317" y="76115"/>
                  </a:lnTo>
                  <a:lnTo>
                    <a:pt x="23635" y="76163"/>
                  </a:lnTo>
                  <a:lnTo>
                    <a:pt x="21964" y="75117"/>
                  </a:lnTo>
                  <a:lnTo>
                    <a:pt x="20848" y="73361"/>
                  </a:lnTo>
                  <a:lnTo>
                    <a:pt x="20105" y="71132"/>
                  </a:lnTo>
                  <a:lnTo>
                    <a:pt x="18551" y="69647"/>
                  </a:lnTo>
                  <a:lnTo>
                    <a:pt x="14002" y="67996"/>
                  </a:lnTo>
                  <a:lnTo>
                    <a:pt x="12366" y="66497"/>
                  </a:lnTo>
                  <a:lnTo>
                    <a:pt x="10548" y="62010"/>
                  </a:lnTo>
                  <a:lnTo>
                    <a:pt x="9005" y="60390"/>
                  </a:lnTo>
                  <a:lnTo>
                    <a:pt x="4469" y="58590"/>
                  </a:lnTo>
                  <a:lnTo>
                    <a:pt x="2836" y="57052"/>
                  </a:lnTo>
                  <a:lnTo>
                    <a:pt x="1021" y="52520"/>
                  </a:lnTo>
                  <a:lnTo>
                    <a:pt x="0" y="44019"/>
                  </a:lnTo>
                  <a:lnTo>
                    <a:pt x="914" y="42045"/>
                  </a:lnTo>
                  <a:lnTo>
                    <a:pt x="2583" y="40730"/>
                  </a:lnTo>
                  <a:lnTo>
                    <a:pt x="4753" y="39853"/>
                  </a:lnTo>
                  <a:lnTo>
                    <a:pt x="6200" y="38210"/>
                  </a:lnTo>
                  <a:lnTo>
                    <a:pt x="7807" y="33563"/>
                  </a:lnTo>
                  <a:lnTo>
                    <a:pt x="9295" y="31900"/>
                  </a:lnTo>
                  <a:lnTo>
                    <a:pt x="17183" y="29013"/>
                  </a:lnTo>
                  <a:lnTo>
                    <a:pt x="51739" y="28575"/>
                  </a:lnTo>
                  <a:lnTo>
                    <a:pt x="53399" y="29633"/>
                  </a:lnTo>
                  <a:lnTo>
                    <a:pt x="54505" y="31397"/>
                  </a:lnTo>
                  <a:lnTo>
                    <a:pt x="55243" y="33631"/>
                  </a:lnTo>
                  <a:lnTo>
                    <a:pt x="61338" y="41832"/>
                  </a:lnTo>
                  <a:lnTo>
                    <a:pt x="66886" y="45050"/>
                  </a:lnTo>
                  <a:lnTo>
                    <a:pt x="69847" y="45908"/>
                  </a:lnTo>
                  <a:lnTo>
                    <a:pt x="71821" y="47538"/>
                  </a:lnTo>
                  <a:lnTo>
                    <a:pt x="75249" y="55676"/>
                  </a:lnTo>
                  <a:lnTo>
                    <a:pt x="75615" y="61769"/>
                  </a:lnTo>
                  <a:lnTo>
                    <a:pt x="76724" y="63404"/>
                  </a:lnTo>
                  <a:lnTo>
                    <a:pt x="78522" y="64495"/>
                  </a:lnTo>
                  <a:lnTo>
                    <a:pt x="80780" y="65221"/>
                  </a:lnTo>
                  <a:lnTo>
                    <a:pt x="82284" y="66764"/>
                  </a:lnTo>
                  <a:lnTo>
                    <a:pt x="86088" y="76291"/>
                  </a:lnTo>
                  <a:lnTo>
                    <a:pt x="93460" y="84274"/>
                  </a:lnTo>
                  <a:lnTo>
                    <a:pt x="99473" y="85295"/>
                  </a:lnTo>
                  <a:lnTo>
                    <a:pt x="101097" y="86497"/>
                  </a:lnTo>
                  <a:lnTo>
                    <a:pt x="102900" y="90655"/>
                  </a:lnTo>
                  <a:lnTo>
                    <a:pt x="104439" y="92186"/>
                  </a:lnTo>
                  <a:lnTo>
                    <a:pt x="112419" y="94846"/>
                  </a:lnTo>
                  <a:lnTo>
                    <a:pt x="121943" y="95214"/>
                  </a:lnTo>
                  <a:lnTo>
                    <a:pt x="130712" y="88697"/>
                  </a:lnTo>
                  <a:lnTo>
                    <a:pt x="136525" y="87046"/>
                  </a:lnTo>
                  <a:lnTo>
                    <a:pt x="138497" y="85547"/>
                  </a:lnTo>
                  <a:lnTo>
                    <a:pt x="142333" y="79440"/>
                  </a:lnTo>
                  <a:lnTo>
                    <a:pt x="146980" y="77640"/>
                  </a:lnTo>
                  <a:lnTo>
                    <a:pt x="148643" y="76102"/>
                  </a:lnTo>
                  <a:lnTo>
                    <a:pt x="150491" y="71570"/>
                  </a:lnTo>
                  <a:lnTo>
                    <a:pt x="153001" y="41250"/>
                  </a:lnTo>
                  <a:lnTo>
                    <a:pt x="157014" y="34914"/>
                  </a:lnTo>
                  <a:lnTo>
                    <a:pt x="157449" y="32801"/>
                  </a:lnTo>
                  <a:lnTo>
                    <a:pt x="156681" y="31392"/>
                  </a:lnTo>
                  <a:lnTo>
                    <a:pt x="155110" y="30454"/>
                  </a:lnTo>
                  <a:lnTo>
                    <a:pt x="154064" y="28769"/>
                  </a:lnTo>
                  <a:lnTo>
                    <a:pt x="152590" y="21342"/>
                  </a:lnTo>
                  <a:lnTo>
                    <a:pt x="152245" y="15482"/>
                  </a:lnTo>
                  <a:lnTo>
                    <a:pt x="151095" y="13496"/>
                  </a:lnTo>
                  <a:lnTo>
                    <a:pt x="149269" y="12173"/>
                  </a:lnTo>
                  <a:lnTo>
                    <a:pt x="146995" y="11290"/>
                  </a:lnTo>
                  <a:lnTo>
                    <a:pt x="145477" y="9644"/>
                  </a:lnTo>
                  <a:lnTo>
                    <a:pt x="143792" y="4991"/>
                  </a:lnTo>
                  <a:lnTo>
                    <a:pt x="142285" y="3328"/>
                  </a:lnTo>
                  <a:lnTo>
                    <a:pt x="137787" y="1479"/>
                  </a:lnTo>
                  <a:lnTo>
                    <a:pt x="125146" y="130"/>
                  </a:lnTo>
                  <a:lnTo>
                    <a:pt x="113264" y="7556"/>
                  </a:lnTo>
                  <a:lnTo>
                    <a:pt x="97914" y="10325"/>
                  </a:lnTo>
                  <a:lnTo>
                    <a:pt x="8529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318"/>
            <p:cNvSpPr/>
            <p:nvPr>
              <p:custDataLst>
                <p:tags r:id="rId51"/>
              </p:custDataLst>
            </p:nvPr>
          </p:nvSpPr>
          <p:spPr>
            <a:xfrm>
              <a:off x="9239645" y="6438900"/>
              <a:ext cx="113906" cy="9526"/>
            </a:xfrm>
            <a:custGeom>
              <a:avLst/>
              <a:gdLst/>
              <a:ahLst/>
              <a:cxnLst/>
              <a:rect l="0" t="0" r="0" b="0"/>
              <a:pathLst>
                <a:path w="113906" h="9526">
                  <a:moveTo>
                    <a:pt x="18655" y="0"/>
                  </a:moveTo>
                  <a:lnTo>
                    <a:pt x="18655" y="0"/>
                  </a:lnTo>
                  <a:lnTo>
                    <a:pt x="0" y="0"/>
                  </a:lnTo>
                  <a:lnTo>
                    <a:pt x="8748" y="9132"/>
                  </a:lnTo>
                  <a:lnTo>
                    <a:pt x="52044" y="9525"/>
                  </a:lnTo>
                  <a:lnTo>
                    <a:pt x="92499" y="9525"/>
                  </a:lnTo>
                  <a:lnTo>
                    <a:pt x="113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319"/>
            <p:cNvSpPr/>
            <p:nvPr>
              <p:custDataLst>
                <p:tags r:id="rId52"/>
              </p:custDataLst>
            </p:nvPr>
          </p:nvSpPr>
          <p:spPr>
            <a:xfrm>
              <a:off x="9429751" y="5705475"/>
              <a:ext cx="95250" cy="514348"/>
            </a:xfrm>
            <a:custGeom>
              <a:avLst/>
              <a:gdLst/>
              <a:ahLst/>
              <a:cxnLst/>
              <a:rect l="0" t="0" r="0" b="0"/>
              <a:pathLst>
                <a:path w="95250" h="514348">
                  <a:moveTo>
                    <a:pt x="95249" y="19050"/>
                  </a:moveTo>
                  <a:lnTo>
                    <a:pt x="95249" y="19050"/>
                  </a:lnTo>
                  <a:lnTo>
                    <a:pt x="95249" y="119"/>
                  </a:lnTo>
                  <a:lnTo>
                    <a:pt x="71545" y="0"/>
                  </a:lnTo>
                  <a:lnTo>
                    <a:pt x="66017" y="2822"/>
                  </a:lnTo>
                  <a:lnTo>
                    <a:pt x="60032" y="6545"/>
                  </a:lnTo>
                  <a:lnTo>
                    <a:pt x="53846" y="8201"/>
                  </a:lnTo>
                  <a:lnTo>
                    <a:pt x="51770" y="9701"/>
                  </a:lnTo>
                  <a:lnTo>
                    <a:pt x="50389" y="11759"/>
                  </a:lnTo>
                  <a:lnTo>
                    <a:pt x="47795" y="16868"/>
                  </a:lnTo>
                  <a:lnTo>
                    <a:pt x="23204" y="44476"/>
                  </a:lnTo>
                  <a:lnTo>
                    <a:pt x="17047" y="57155"/>
                  </a:lnTo>
                  <a:lnTo>
                    <a:pt x="14540" y="60328"/>
                  </a:lnTo>
                  <a:lnTo>
                    <a:pt x="11753" y="69498"/>
                  </a:lnTo>
                  <a:lnTo>
                    <a:pt x="9456" y="79572"/>
                  </a:lnTo>
                  <a:lnTo>
                    <a:pt x="3271" y="92251"/>
                  </a:lnTo>
                  <a:lnTo>
                    <a:pt x="83" y="137495"/>
                  </a:lnTo>
                  <a:lnTo>
                    <a:pt x="0" y="183567"/>
                  </a:lnTo>
                  <a:lnTo>
                    <a:pt x="1057" y="206520"/>
                  </a:lnTo>
                  <a:lnTo>
                    <a:pt x="11759" y="237483"/>
                  </a:lnTo>
                  <a:lnTo>
                    <a:pt x="22665" y="255755"/>
                  </a:lnTo>
                  <a:lnTo>
                    <a:pt x="38173" y="301721"/>
                  </a:lnTo>
                  <a:lnTo>
                    <a:pt x="57037" y="349138"/>
                  </a:lnTo>
                  <a:lnTo>
                    <a:pt x="64457" y="372080"/>
                  </a:lnTo>
                  <a:lnTo>
                    <a:pt x="66748" y="383386"/>
                  </a:lnTo>
                  <a:lnTo>
                    <a:pt x="72928" y="396759"/>
                  </a:lnTo>
                  <a:lnTo>
                    <a:pt x="76115" y="441229"/>
                  </a:lnTo>
                  <a:lnTo>
                    <a:pt x="76198" y="484444"/>
                  </a:lnTo>
                  <a:lnTo>
                    <a:pt x="75141" y="488063"/>
                  </a:lnTo>
                  <a:lnTo>
                    <a:pt x="73377" y="490474"/>
                  </a:lnTo>
                  <a:lnTo>
                    <a:pt x="71142" y="492084"/>
                  </a:lnTo>
                  <a:lnTo>
                    <a:pt x="69653" y="494214"/>
                  </a:lnTo>
                  <a:lnTo>
                    <a:pt x="67065" y="503218"/>
                  </a:lnTo>
                  <a:lnTo>
                    <a:pt x="58508" y="512885"/>
                  </a:lnTo>
                  <a:lnTo>
                    <a:pt x="49068" y="514222"/>
                  </a:lnTo>
                  <a:lnTo>
                    <a:pt x="39460" y="514347"/>
                  </a:lnTo>
                  <a:lnTo>
                    <a:pt x="39007" y="513290"/>
                  </a:lnTo>
                  <a:lnTo>
                    <a:pt x="38099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320"/>
            <p:cNvSpPr/>
            <p:nvPr>
              <p:custDataLst>
                <p:tags r:id="rId53"/>
              </p:custDataLst>
            </p:nvPr>
          </p:nvSpPr>
          <p:spPr>
            <a:xfrm>
              <a:off x="9011041" y="6229350"/>
              <a:ext cx="190110" cy="33516"/>
            </a:xfrm>
            <a:custGeom>
              <a:avLst/>
              <a:gdLst/>
              <a:ahLst/>
              <a:cxnLst/>
              <a:rect l="0" t="0" r="0" b="0"/>
              <a:pathLst>
                <a:path w="190110" h="33516">
                  <a:moveTo>
                    <a:pt x="9134" y="19050"/>
                  </a:moveTo>
                  <a:lnTo>
                    <a:pt x="9134" y="19050"/>
                  </a:lnTo>
                  <a:lnTo>
                    <a:pt x="0" y="28182"/>
                  </a:lnTo>
                  <a:lnTo>
                    <a:pt x="4783" y="33515"/>
                  </a:lnTo>
                  <a:lnTo>
                    <a:pt x="6233" y="32927"/>
                  </a:lnTo>
                  <a:lnTo>
                    <a:pt x="7845" y="26629"/>
                  </a:lnTo>
                  <a:lnTo>
                    <a:pt x="9332" y="25161"/>
                  </a:lnTo>
                  <a:lnTo>
                    <a:pt x="11383" y="25241"/>
                  </a:lnTo>
                  <a:lnTo>
                    <a:pt x="13807" y="26352"/>
                  </a:lnTo>
                  <a:lnTo>
                    <a:pt x="16483" y="26034"/>
                  </a:lnTo>
                  <a:lnTo>
                    <a:pt x="28382" y="20743"/>
                  </a:lnTo>
                  <a:lnTo>
                    <a:pt x="31492" y="20179"/>
                  </a:lnTo>
                  <a:lnTo>
                    <a:pt x="34623" y="20862"/>
                  </a:lnTo>
                  <a:lnTo>
                    <a:pt x="40924" y="24441"/>
                  </a:lnTo>
                  <a:lnTo>
                    <a:pt x="45142" y="24761"/>
                  </a:lnTo>
                  <a:lnTo>
                    <a:pt x="91849" y="19335"/>
                  </a:lnTo>
                  <a:lnTo>
                    <a:pt x="127502" y="18008"/>
                  </a:lnTo>
                  <a:lnTo>
                    <a:pt x="171112" y="7292"/>
                  </a:lnTo>
                  <a:lnTo>
                    <a:pt x="190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321"/>
            <p:cNvSpPr/>
            <p:nvPr>
              <p:custDataLst>
                <p:tags r:id="rId54"/>
              </p:custDataLst>
            </p:nvPr>
          </p:nvSpPr>
          <p:spPr>
            <a:xfrm>
              <a:off x="9029700" y="61150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37237" y="9525"/>
                  </a:lnTo>
                  <a:lnTo>
                    <a:pt x="45831" y="6703"/>
                  </a:lnTo>
                  <a:lnTo>
                    <a:pt x="53177" y="2980"/>
                  </a:lnTo>
                  <a:lnTo>
                    <a:pt x="69745" y="393"/>
                  </a:lnTo>
                  <a:lnTo>
                    <a:pt x="116947" y="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7" name="SMARTInkShape-3322"/>
          <p:cNvSpPr/>
          <p:nvPr>
            <p:custDataLst>
              <p:tags r:id="rId16"/>
            </p:custDataLst>
          </p:nvPr>
        </p:nvSpPr>
        <p:spPr>
          <a:xfrm>
            <a:off x="8001533" y="6296025"/>
            <a:ext cx="635875" cy="352388"/>
          </a:xfrm>
          <a:custGeom>
            <a:avLst/>
            <a:gdLst/>
            <a:ahLst/>
            <a:cxnLst/>
            <a:rect l="0" t="0" r="0" b="0"/>
            <a:pathLst>
              <a:path w="635875" h="352388">
                <a:moveTo>
                  <a:pt x="437617" y="19050"/>
                </a:moveTo>
                <a:lnTo>
                  <a:pt x="437617" y="19050"/>
                </a:lnTo>
                <a:lnTo>
                  <a:pt x="432561" y="19050"/>
                </a:lnTo>
                <a:lnTo>
                  <a:pt x="427256" y="16228"/>
                </a:lnTo>
                <a:lnTo>
                  <a:pt x="421371" y="12505"/>
                </a:lnTo>
                <a:lnTo>
                  <a:pt x="411048" y="10408"/>
                </a:lnTo>
                <a:lnTo>
                  <a:pt x="383457" y="8544"/>
                </a:lnTo>
                <a:lnTo>
                  <a:pt x="359681" y="1334"/>
                </a:lnTo>
                <a:lnTo>
                  <a:pt x="315514" y="34"/>
                </a:lnTo>
                <a:lnTo>
                  <a:pt x="267980" y="0"/>
                </a:lnTo>
                <a:lnTo>
                  <a:pt x="258859" y="2822"/>
                </a:lnTo>
                <a:lnTo>
                  <a:pt x="250218" y="6545"/>
                </a:lnTo>
                <a:lnTo>
                  <a:pt x="208827" y="12173"/>
                </a:lnTo>
                <a:lnTo>
                  <a:pt x="192733" y="19833"/>
                </a:lnTo>
                <a:lnTo>
                  <a:pt x="148428" y="44481"/>
                </a:lnTo>
                <a:lnTo>
                  <a:pt x="104226" y="69498"/>
                </a:lnTo>
                <a:lnTo>
                  <a:pt x="58850" y="112140"/>
                </a:lnTo>
                <a:lnTo>
                  <a:pt x="47753" y="126007"/>
                </a:lnTo>
                <a:lnTo>
                  <a:pt x="39978" y="136437"/>
                </a:lnTo>
                <a:lnTo>
                  <a:pt x="25817" y="148259"/>
                </a:lnTo>
                <a:lnTo>
                  <a:pt x="5544" y="187844"/>
                </a:lnTo>
                <a:lnTo>
                  <a:pt x="1268" y="201472"/>
                </a:lnTo>
                <a:lnTo>
                  <a:pt x="0" y="217270"/>
                </a:lnTo>
                <a:lnTo>
                  <a:pt x="2527" y="226387"/>
                </a:lnTo>
                <a:lnTo>
                  <a:pt x="6119" y="235024"/>
                </a:lnTo>
                <a:lnTo>
                  <a:pt x="9199" y="250730"/>
                </a:lnTo>
                <a:lnTo>
                  <a:pt x="22137" y="274501"/>
                </a:lnTo>
                <a:lnTo>
                  <a:pt x="31062" y="283573"/>
                </a:lnTo>
                <a:lnTo>
                  <a:pt x="76334" y="314268"/>
                </a:lnTo>
                <a:lnTo>
                  <a:pt x="108563" y="329134"/>
                </a:lnTo>
                <a:lnTo>
                  <a:pt x="155226" y="339548"/>
                </a:lnTo>
                <a:lnTo>
                  <a:pt x="199935" y="347514"/>
                </a:lnTo>
                <a:lnTo>
                  <a:pt x="238738" y="351455"/>
                </a:lnTo>
                <a:lnTo>
                  <a:pt x="283249" y="352234"/>
                </a:lnTo>
                <a:lnTo>
                  <a:pt x="322929" y="352387"/>
                </a:lnTo>
                <a:lnTo>
                  <a:pt x="362398" y="345871"/>
                </a:lnTo>
                <a:lnTo>
                  <a:pt x="407041" y="340664"/>
                </a:lnTo>
                <a:lnTo>
                  <a:pt x="446747" y="329758"/>
                </a:lnTo>
                <a:lnTo>
                  <a:pt x="487176" y="321806"/>
                </a:lnTo>
                <a:lnTo>
                  <a:pt x="532201" y="304621"/>
                </a:lnTo>
                <a:lnTo>
                  <a:pt x="551719" y="292400"/>
                </a:lnTo>
                <a:lnTo>
                  <a:pt x="593008" y="253005"/>
                </a:lnTo>
                <a:lnTo>
                  <a:pt x="614064" y="222359"/>
                </a:lnTo>
                <a:lnTo>
                  <a:pt x="628688" y="180796"/>
                </a:lnTo>
                <a:lnTo>
                  <a:pt x="633662" y="168196"/>
                </a:lnTo>
                <a:lnTo>
                  <a:pt x="635874" y="155539"/>
                </a:lnTo>
                <a:lnTo>
                  <a:pt x="634034" y="145682"/>
                </a:lnTo>
                <a:lnTo>
                  <a:pt x="622351" y="119765"/>
                </a:lnTo>
                <a:lnTo>
                  <a:pt x="620262" y="107557"/>
                </a:lnTo>
                <a:lnTo>
                  <a:pt x="617588" y="102397"/>
                </a:lnTo>
                <a:lnTo>
                  <a:pt x="592223" y="78016"/>
                </a:lnTo>
                <a:lnTo>
                  <a:pt x="546806" y="54413"/>
                </a:lnTo>
                <a:lnTo>
                  <a:pt x="506262" y="42420"/>
                </a:lnTo>
                <a:lnTo>
                  <a:pt x="463759" y="36131"/>
                </a:lnTo>
                <a:lnTo>
                  <a:pt x="427371" y="30815"/>
                </a:lnTo>
                <a:lnTo>
                  <a:pt x="389992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SMARTInkShape-3323"/>
          <p:cNvSpPr/>
          <p:nvPr>
            <p:custDataLst>
              <p:tags r:id="rId17"/>
            </p:custDataLst>
          </p:nvPr>
        </p:nvSpPr>
        <p:spPr>
          <a:xfrm>
            <a:off x="4448234" y="6248400"/>
            <a:ext cx="304740" cy="333338"/>
          </a:xfrm>
          <a:custGeom>
            <a:avLst/>
            <a:gdLst/>
            <a:ahLst/>
            <a:cxnLst/>
            <a:rect l="0" t="0" r="0" b="0"/>
            <a:pathLst>
              <a:path w="304740" h="333338">
                <a:moveTo>
                  <a:pt x="247591" y="28575"/>
                </a:moveTo>
                <a:lnTo>
                  <a:pt x="247591" y="28575"/>
                </a:lnTo>
                <a:lnTo>
                  <a:pt x="247591" y="19443"/>
                </a:lnTo>
                <a:lnTo>
                  <a:pt x="239390" y="10883"/>
                </a:lnTo>
                <a:lnTo>
                  <a:pt x="229981" y="9644"/>
                </a:lnTo>
                <a:lnTo>
                  <a:pt x="220467" y="9536"/>
                </a:lnTo>
                <a:lnTo>
                  <a:pt x="211697" y="2981"/>
                </a:lnTo>
                <a:lnTo>
                  <a:pt x="201721" y="393"/>
                </a:lnTo>
                <a:lnTo>
                  <a:pt x="155509" y="0"/>
                </a:lnTo>
                <a:lnTo>
                  <a:pt x="149163" y="0"/>
                </a:lnTo>
                <a:lnTo>
                  <a:pt x="142815" y="2822"/>
                </a:lnTo>
                <a:lnTo>
                  <a:pt x="136466" y="6545"/>
                </a:lnTo>
                <a:lnTo>
                  <a:pt x="126941" y="9701"/>
                </a:lnTo>
                <a:lnTo>
                  <a:pt x="117416" y="15810"/>
                </a:lnTo>
                <a:lnTo>
                  <a:pt x="91820" y="26370"/>
                </a:lnTo>
                <a:lnTo>
                  <a:pt x="44401" y="69853"/>
                </a:lnTo>
                <a:lnTo>
                  <a:pt x="15816" y="112615"/>
                </a:lnTo>
                <a:lnTo>
                  <a:pt x="2175" y="150225"/>
                </a:lnTo>
                <a:lnTo>
                  <a:pt x="0" y="192677"/>
                </a:lnTo>
                <a:lnTo>
                  <a:pt x="1006" y="221478"/>
                </a:lnTo>
                <a:lnTo>
                  <a:pt x="24393" y="269086"/>
                </a:lnTo>
                <a:lnTo>
                  <a:pt x="28352" y="281401"/>
                </a:lnTo>
                <a:lnTo>
                  <a:pt x="33029" y="288403"/>
                </a:lnTo>
                <a:lnTo>
                  <a:pt x="69433" y="317487"/>
                </a:lnTo>
                <a:lnTo>
                  <a:pt x="78804" y="321021"/>
                </a:lnTo>
                <a:lnTo>
                  <a:pt x="125821" y="332713"/>
                </a:lnTo>
                <a:lnTo>
                  <a:pt x="171481" y="333337"/>
                </a:lnTo>
                <a:lnTo>
                  <a:pt x="211799" y="323672"/>
                </a:lnTo>
                <a:lnTo>
                  <a:pt x="225226" y="317565"/>
                </a:lnTo>
                <a:lnTo>
                  <a:pt x="236240" y="315765"/>
                </a:lnTo>
                <a:lnTo>
                  <a:pt x="241082" y="313168"/>
                </a:lnTo>
                <a:lnTo>
                  <a:pt x="285674" y="266735"/>
                </a:lnTo>
                <a:lnTo>
                  <a:pt x="295211" y="254364"/>
                </a:lnTo>
                <a:lnTo>
                  <a:pt x="300506" y="243226"/>
                </a:lnTo>
                <a:lnTo>
                  <a:pt x="304576" y="201828"/>
                </a:lnTo>
                <a:lnTo>
                  <a:pt x="304727" y="159923"/>
                </a:lnTo>
                <a:lnTo>
                  <a:pt x="304739" y="117858"/>
                </a:lnTo>
                <a:lnTo>
                  <a:pt x="297136" y="92151"/>
                </a:lnTo>
                <a:lnTo>
                  <a:pt x="278172" y="53982"/>
                </a:lnTo>
                <a:lnTo>
                  <a:pt x="255251" y="22226"/>
                </a:lnTo>
                <a:lnTo>
                  <a:pt x="249522" y="17992"/>
                </a:lnTo>
                <a:lnTo>
                  <a:pt x="205846" y="3722"/>
                </a:lnTo>
                <a:lnTo>
                  <a:pt x="178777" y="2161"/>
                </a:lnTo>
                <a:lnTo>
                  <a:pt x="133291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9" name="SMARTInkShape-Group816"/>
          <p:cNvGrpSpPr/>
          <p:nvPr/>
        </p:nvGrpSpPr>
        <p:grpSpPr>
          <a:xfrm>
            <a:off x="9563110" y="5676900"/>
            <a:ext cx="1228716" cy="714376"/>
            <a:chOff x="9563110" y="5676900"/>
            <a:chExt cx="1228716" cy="714376"/>
          </a:xfrm>
        </p:grpSpPr>
        <p:sp>
          <p:nvSpPr>
            <p:cNvPr id="839" name="SMARTInkShape-3324"/>
            <p:cNvSpPr/>
            <p:nvPr>
              <p:custDataLst>
                <p:tags r:id="rId39"/>
              </p:custDataLst>
            </p:nvPr>
          </p:nvSpPr>
          <p:spPr>
            <a:xfrm>
              <a:off x="10430127" y="5686556"/>
              <a:ext cx="361699" cy="380800"/>
            </a:xfrm>
            <a:custGeom>
              <a:avLst/>
              <a:gdLst/>
              <a:ahLst/>
              <a:cxnLst/>
              <a:rect l="0" t="0" r="0" b="0"/>
              <a:pathLst>
                <a:path w="361699" h="380800">
                  <a:moveTo>
                    <a:pt x="85473" y="133219"/>
                  </a:moveTo>
                  <a:lnTo>
                    <a:pt x="85473" y="133219"/>
                  </a:lnTo>
                  <a:lnTo>
                    <a:pt x="77271" y="141420"/>
                  </a:lnTo>
                  <a:lnTo>
                    <a:pt x="75983" y="151842"/>
                  </a:lnTo>
                  <a:lnTo>
                    <a:pt x="75949" y="166447"/>
                  </a:lnTo>
                  <a:lnTo>
                    <a:pt x="78772" y="171976"/>
                  </a:lnTo>
                  <a:lnTo>
                    <a:pt x="81005" y="174932"/>
                  </a:lnTo>
                  <a:lnTo>
                    <a:pt x="86309" y="178217"/>
                  </a:lnTo>
                  <a:lnTo>
                    <a:pt x="89205" y="179092"/>
                  </a:lnTo>
                  <a:lnTo>
                    <a:pt x="91135" y="180734"/>
                  </a:lnTo>
                  <a:lnTo>
                    <a:pt x="93283" y="185382"/>
                  </a:lnTo>
                  <a:lnTo>
                    <a:pt x="94912" y="187044"/>
                  </a:lnTo>
                  <a:lnTo>
                    <a:pt x="114230" y="197714"/>
                  </a:lnTo>
                  <a:lnTo>
                    <a:pt x="145802" y="199857"/>
                  </a:lnTo>
                  <a:lnTo>
                    <a:pt x="160380" y="199883"/>
                  </a:lnTo>
                  <a:lnTo>
                    <a:pt x="169211" y="197067"/>
                  </a:lnTo>
                  <a:lnTo>
                    <a:pt x="176667" y="193346"/>
                  </a:lnTo>
                  <a:lnTo>
                    <a:pt x="186813" y="190193"/>
                  </a:lnTo>
                  <a:lnTo>
                    <a:pt x="202914" y="177228"/>
                  </a:lnTo>
                  <a:lnTo>
                    <a:pt x="237873" y="130566"/>
                  </a:lnTo>
                  <a:lnTo>
                    <a:pt x="243165" y="119340"/>
                  </a:lnTo>
                  <a:lnTo>
                    <a:pt x="247287" y="73039"/>
                  </a:lnTo>
                  <a:lnTo>
                    <a:pt x="247397" y="34833"/>
                  </a:lnTo>
                  <a:lnTo>
                    <a:pt x="244574" y="28461"/>
                  </a:lnTo>
                  <a:lnTo>
                    <a:pt x="240852" y="22101"/>
                  </a:lnTo>
                  <a:lnTo>
                    <a:pt x="239196" y="15747"/>
                  </a:lnTo>
                  <a:lnTo>
                    <a:pt x="237696" y="13628"/>
                  </a:lnTo>
                  <a:lnTo>
                    <a:pt x="235638" y="12217"/>
                  </a:lnTo>
                  <a:lnTo>
                    <a:pt x="230531" y="9590"/>
                  </a:lnTo>
                  <a:lnTo>
                    <a:pt x="221704" y="3220"/>
                  </a:lnTo>
                  <a:lnTo>
                    <a:pt x="212386" y="862"/>
                  </a:lnTo>
                  <a:lnTo>
                    <a:pt x="196588" y="0"/>
                  </a:lnTo>
                  <a:lnTo>
                    <a:pt x="190244" y="2749"/>
                  </a:lnTo>
                  <a:lnTo>
                    <a:pt x="187069" y="4964"/>
                  </a:lnTo>
                  <a:lnTo>
                    <a:pt x="163660" y="11634"/>
                  </a:lnTo>
                  <a:lnTo>
                    <a:pt x="121393" y="40849"/>
                  </a:lnTo>
                  <a:lnTo>
                    <a:pt x="106699" y="57873"/>
                  </a:lnTo>
                  <a:lnTo>
                    <a:pt x="69167" y="101519"/>
                  </a:lnTo>
                  <a:lnTo>
                    <a:pt x="39661" y="144630"/>
                  </a:lnTo>
                  <a:lnTo>
                    <a:pt x="16061" y="186802"/>
                  </a:lnTo>
                  <a:lnTo>
                    <a:pt x="4067" y="212517"/>
                  </a:lnTo>
                  <a:lnTo>
                    <a:pt x="0" y="257039"/>
                  </a:lnTo>
                  <a:lnTo>
                    <a:pt x="839" y="288794"/>
                  </a:lnTo>
                  <a:lnTo>
                    <a:pt x="13010" y="320544"/>
                  </a:lnTo>
                  <a:lnTo>
                    <a:pt x="21870" y="330422"/>
                  </a:lnTo>
                  <a:lnTo>
                    <a:pt x="50952" y="354235"/>
                  </a:lnTo>
                  <a:lnTo>
                    <a:pt x="97844" y="371736"/>
                  </a:lnTo>
                  <a:lnTo>
                    <a:pt x="128604" y="379065"/>
                  </a:lnTo>
                  <a:lnTo>
                    <a:pt x="169214" y="380512"/>
                  </a:lnTo>
                  <a:lnTo>
                    <a:pt x="208907" y="380799"/>
                  </a:lnTo>
                  <a:lnTo>
                    <a:pt x="237758" y="378026"/>
                  </a:lnTo>
                  <a:lnTo>
                    <a:pt x="284425" y="365678"/>
                  </a:lnTo>
                  <a:lnTo>
                    <a:pt x="326400" y="355610"/>
                  </a:lnTo>
                  <a:lnTo>
                    <a:pt x="344655" y="352218"/>
                  </a:lnTo>
                  <a:lnTo>
                    <a:pt x="361698" y="34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325"/>
            <p:cNvSpPr/>
            <p:nvPr>
              <p:custDataLst>
                <p:tags r:id="rId40"/>
              </p:custDataLst>
            </p:nvPr>
          </p:nvSpPr>
          <p:spPr>
            <a:xfrm>
              <a:off x="10106025" y="62484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4149" y="27779"/>
                  </a:lnTo>
                  <a:lnTo>
                    <a:pt x="28236" y="21087"/>
                  </a:lnTo>
                  <a:lnTo>
                    <a:pt x="69094" y="14112"/>
                  </a:lnTo>
                  <a:lnTo>
                    <a:pt x="110780" y="9927"/>
                  </a:lnTo>
                  <a:lnTo>
                    <a:pt x="150369" y="67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326"/>
            <p:cNvSpPr/>
            <p:nvPr>
              <p:custDataLst>
                <p:tags r:id="rId41"/>
              </p:custDataLst>
            </p:nvPr>
          </p:nvSpPr>
          <p:spPr>
            <a:xfrm>
              <a:off x="10229850" y="62674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2" y="17610"/>
                  </a:lnTo>
                  <a:lnTo>
                    <a:pt x="9410" y="27124"/>
                  </a:lnTo>
                  <a:lnTo>
                    <a:pt x="9525" y="74321"/>
                  </a:lnTo>
                  <a:lnTo>
                    <a:pt x="16071" y="8343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327"/>
            <p:cNvSpPr/>
            <p:nvPr>
              <p:custDataLst>
                <p:tags r:id="rId42"/>
              </p:custDataLst>
            </p:nvPr>
          </p:nvSpPr>
          <p:spPr>
            <a:xfrm>
              <a:off x="10144125" y="6248516"/>
              <a:ext cx="57151" cy="142760"/>
            </a:xfrm>
            <a:custGeom>
              <a:avLst/>
              <a:gdLst/>
              <a:ahLst/>
              <a:cxnLst/>
              <a:rect l="0" t="0" r="0" b="0"/>
              <a:pathLst>
                <a:path w="57151" h="142760">
                  <a:moveTo>
                    <a:pt x="57150" y="9409"/>
                  </a:moveTo>
                  <a:lnTo>
                    <a:pt x="57150" y="9409"/>
                  </a:lnTo>
                  <a:lnTo>
                    <a:pt x="57150" y="0"/>
                  </a:lnTo>
                  <a:lnTo>
                    <a:pt x="57150" y="4974"/>
                  </a:lnTo>
                  <a:lnTo>
                    <a:pt x="56092" y="6453"/>
                  </a:lnTo>
                  <a:lnTo>
                    <a:pt x="52093" y="8096"/>
                  </a:lnTo>
                  <a:lnTo>
                    <a:pt x="50604" y="9592"/>
                  </a:lnTo>
                  <a:lnTo>
                    <a:pt x="48016" y="17494"/>
                  </a:lnTo>
                  <a:lnTo>
                    <a:pt x="47635" y="36231"/>
                  </a:lnTo>
                  <a:lnTo>
                    <a:pt x="35867" y="66150"/>
                  </a:lnTo>
                  <a:lnTo>
                    <a:pt x="31816" y="72727"/>
                  </a:lnTo>
                  <a:lnTo>
                    <a:pt x="29216" y="85573"/>
                  </a:lnTo>
                  <a:lnTo>
                    <a:pt x="27802" y="93002"/>
                  </a:lnTo>
                  <a:lnTo>
                    <a:pt x="19958" y="113104"/>
                  </a:lnTo>
                  <a:lnTo>
                    <a:pt x="19453" y="118290"/>
                  </a:lnTo>
                  <a:lnTo>
                    <a:pt x="16406" y="124123"/>
                  </a:lnTo>
                  <a:lnTo>
                    <a:pt x="12583" y="130243"/>
                  </a:lnTo>
                  <a:lnTo>
                    <a:pt x="10884" y="136490"/>
                  </a:lnTo>
                  <a:lnTo>
                    <a:pt x="9373" y="138579"/>
                  </a:lnTo>
                  <a:lnTo>
                    <a:pt x="7307" y="139973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328"/>
            <p:cNvSpPr/>
            <p:nvPr>
              <p:custDataLst>
                <p:tags r:id="rId43"/>
              </p:custDataLst>
            </p:nvPr>
          </p:nvSpPr>
          <p:spPr>
            <a:xfrm>
              <a:off x="9983523" y="6238875"/>
              <a:ext cx="112978" cy="85610"/>
            </a:xfrm>
            <a:custGeom>
              <a:avLst/>
              <a:gdLst/>
              <a:ahLst/>
              <a:cxnLst/>
              <a:rect l="0" t="0" r="0" b="0"/>
              <a:pathLst>
                <a:path w="112978" h="85610">
                  <a:moveTo>
                    <a:pt x="8202" y="19050"/>
                  </a:moveTo>
                  <a:lnTo>
                    <a:pt x="8202" y="19050"/>
                  </a:lnTo>
                  <a:lnTo>
                    <a:pt x="0" y="10849"/>
                  </a:lnTo>
                  <a:lnTo>
                    <a:pt x="618" y="10408"/>
                  </a:lnTo>
                  <a:lnTo>
                    <a:pt x="6995" y="9641"/>
                  </a:lnTo>
                  <a:lnTo>
                    <a:pt x="7666" y="6754"/>
                  </a:lnTo>
                  <a:lnTo>
                    <a:pt x="7845" y="4502"/>
                  </a:lnTo>
                  <a:lnTo>
                    <a:pt x="9021" y="3001"/>
                  </a:lnTo>
                  <a:lnTo>
                    <a:pt x="13153" y="1334"/>
                  </a:lnTo>
                  <a:lnTo>
                    <a:pt x="59037" y="0"/>
                  </a:lnTo>
                  <a:lnTo>
                    <a:pt x="61144" y="1059"/>
                  </a:lnTo>
                  <a:lnTo>
                    <a:pt x="62546" y="2822"/>
                  </a:lnTo>
                  <a:lnTo>
                    <a:pt x="63482" y="5056"/>
                  </a:lnTo>
                  <a:lnTo>
                    <a:pt x="65163" y="6545"/>
                  </a:lnTo>
                  <a:lnTo>
                    <a:pt x="69854" y="8201"/>
                  </a:lnTo>
                  <a:lnTo>
                    <a:pt x="71528" y="9701"/>
                  </a:lnTo>
                  <a:lnTo>
                    <a:pt x="74437" y="17610"/>
                  </a:lnTo>
                  <a:lnTo>
                    <a:pt x="67280" y="29222"/>
                  </a:lnTo>
                  <a:lnTo>
                    <a:pt x="65733" y="41403"/>
                  </a:lnTo>
                  <a:lnTo>
                    <a:pt x="64548" y="43478"/>
                  </a:lnTo>
                  <a:lnTo>
                    <a:pt x="62699" y="44860"/>
                  </a:lnTo>
                  <a:lnTo>
                    <a:pt x="60407" y="45781"/>
                  </a:lnTo>
                  <a:lnTo>
                    <a:pt x="58880" y="47454"/>
                  </a:lnTo>
                  <a:lnTo>
                    <a:pt x="57184" y="52135"/>
                  </a:lnTo>
                  <a:lnTo>
                    <a:pt x="54615" y="53806"/>
                  </a:lnTo>
                  <a:lnTo>
                    <a:pt x="43003" y="57217"/>
                  </a:lnTo>
                  <a:lnTo>
                    <a:pt x="40928" y="59312"/>
                  </a:lnTo>
                  <a:lnTo>
                    <a:pt x="39545" y="61767"/>
                  </a:lnTo>
                  <a:lnTo>
                    <a:pt x="37562" y="63402"/>
                  </a:lnTo>
                  <a:lnTo>
                    <a:pt x="32539" y="65220"/>
                  </a:lnTo>
                  <a:lnTo>
                    <a:pt x="30777" y="66763"/>
                  </a:lnTo>
                  <a:lnTo>
                    <a:pt x="28819" y="71300"/>
                  </a:lnTo>
                  <a:lnTo>
                    <a:pt x="27237" y="72934"/>
                  </a:lnTo>
                  <a:lnTo>
                    <a:pt x="17855" y="76163"/>
                  </a:lnTo>
                  <a:lnTo>
                    <a:pt x="17739" y="84398"/>
                  </a:lnTo>
                  <a:lnTo>
                    <a:pt x="18794" y="84840"/>
                  </a:lnTo>
                  <a:lnTo>
                    <a:pt x="30985" y="85609"/>
                  </a:lnTo>
                  <a:lnTo>
                    <a:pt x="32917" y="84589"/>
                  </a:lnTo>
                  <a:lnTo>
                    <a:pt x="34206" y="82851"/>
                  </a:lnTo>
                  <a:lnTo>
                    <a:pt x="35062" y="80635"/>
                  </a:lnTo>
                  <a:lnTo>
                    <a:pt x="37751" y="79156"/>
                  </a:lnTo>
                  <a:lnTo>
                    <a:pt x="64943" y="76372"/>
                  </a:lnTo>
                  <a:lnTo>
                    <a:pt x="77971" y="76234"/>
                  </a:lnTo>
                  <a:lnTo>
                    <a:pt x="112977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329"/>
            <p:cNvSpPr/>
            <p:nvPr>
              <p:custDataLst>
                <p:tags r:id="rId44"/>
              </p:custDataLst>
            </p:nvPr>
          </p:nvSpPr>
          <p:spPr>
            <a:xfrm>
              <a:off x="9906003" y="6115050"/>
              <a:ext cx="285748" cy="227263"/>
            </a:xfrm>
            <a:custGeom>
              <a:avLst/>
              <a:gdLst/>
              <a:ahLst/>
              <a:cxnLst/>
              <a:rect l="0" t="0" r="0" b="0"/>
              <a:pathLst>
                <a:path w="285748" h="227263">
                  <a:moveTo>
                    <a:pt x="28572" y="171450"/>
                  </a:moveTo>
                  <a:lnTo>
                    <a:pt x="28572" y="171450"/>
                  </a:lnTo>
                  <a:lnTo>
                    <a:pt x="28572" y="179651"/>
                  </a:lnTo>
                  <a:lnTo>
                    <a:pt x="22026" y="188318"/>
                  </a:lnTo>
                  <a:lnTo>
                    <a:pt x="19438" y="198274"/>
                  </a:lnTo>
                  <a:lnTo>
                    <a:pt x="19048" y="218921"/>
                  </a:lnTo>
                  <a:lnTo>
                    <a:pt x="27249" y="227262"/>
                  </a:lnTo>
                  <a:lnTo>
                    <a:pt x="27689" y="226650"/>
                  </a:lnTo>
                  <a:lnTo>
                    <a:pt x="29623" y="202899"/>
                  </a:lnTo>
                  <a:lnTo>
                    <a:pt x="36110" y="190441"/>
                  </a:lnTo>
                  <a:lnTo>
                    <a:pt x="38075" y="145874"/>
                  </a:lnTo>
                  <a:lnTo>
                    <a:pt x="37030" y="129182"/>
                  </a:lnTo>
                  <a:lnTo>
                    <a:pt x="26337" y="88489"/>
                  </a:lnTo>
                  <a:lnTo>
                    <a:pt x="22287" y="80603"/>
                  </a:lnTo>
                  <a:lnTo>
                    <a:pt x="20006" y="69155"/>
                  </a:lnTo>
                  <a:lnTo>
                    <a:pt x="19474" y="58605"/>
                  </a:lnTo>
                  <a:lnTo>
                    <a:pt x="18274" y="54945"/>
                  </a:lnTo>
                  <a:lnTo>
                    <a:pt x="16415" y="52505"/>
                  </a:lnTo>
                  <a:lnTo>
                    <a:pt x="14117" y="50879"/>
                  </a:lnTo>
                  <a:lnTo>
                    <a:pt x="12585" y="48736"/>
                  </a:lnTo>
                  <a:lnTo>
                    <a:pt x="7305" y="37692"/>
                  </a:lnTo>
                  <a:lnTo>
                    <a:pt x="0" y="28579"/>
                  </a:lnTo>
                  <a:lnTo>
                    <a:pt x="44891" y="28575"/>
                  </a:lnTo>
                  <a:lnTo>
                    <a:pt x="61397" y="27517"/>
                  </a:lnTo>
                  <a:lnTo>
                    <a:pt x="98515" y="19933"/>
                  </a:lnTo>
                  <a:lnTo>
                    <a:pt x="143076" y="12581"/>
                  </a:lnTo>
                  <a:lnTo>
                    <a:pt x="190433" y="9793"/>
                  </a:lnTo>
                  <a:lnTo>
                    <a:pt x="211763" y="8546"/>
                  </a:lnTo>
                  <a:lnTo>
                    <a:pt x="258428" y="395"/>
                  </a:lnTo>
                  <a:lnTo>
                    <a:pt x="285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330"/>
            <p:cNvSpPr/>
            <p:nvPr>
              <p:custDataLst>
                <p:tags r:id="rId45"/>
              </p:custDataLst>
            </p:nvPr>
          </p:nvSpPr>
          <p:spPr>
            <a:xfrm>
              <a:off x="9706093" y="6191250"/>
              <a:ext cx="123708" cy="66665"/>
            </a:xfrm>
            <a:custGeom>
              <a:avLst/>
              <a:gdLst/>
              <a:ahLst/>
              <a:cxnLst/>
              <a:rect l="0" t="0" r="0" b="0"/>
              <a:pathLst>
                <a:path w="123708" h="66665">
                  <a:moveTo>
                    <a:pt x="47507" y="0"/>
                  </a:moveTo>
                  <a:lnTo>
                    <a:pt x="47507" y="0"/>
                  </a:lnTo>
                  <a:lnTo>
                    <a:pt x="47507" y="5488"/>
                  </a:lnTo>
                  <a:lnTo>
                    <a:pt x="47507" y="3144"/>
                  </a:lnTo>
                  <a:lnTo>
                    <a:pt x="47507" y="23687"/>
                  </a:lnTo>
                  <a:lnTo>
                    <a:pt x="44685" y="29225"/>
                  </a:lnTo>
                  <a:lnTo>
                    <a:pt x="39306" y="36347"/>
                  </a:lnTo>
                  <a:lnTo>
                    <a:pt x="38243" y="45357"/>
                  </a:lnTo>
                  <a:lnTo>
                    <a:pt x="38016" y="55388"/>
                  </a:lnTo>
                  <a:lnTo>
                    <a:pt x="28851" y="66237"/>
                  </a:lnTo>
                  <a:lnTo>
                    <a:pt x="11133" y="66664"/>
                  </a:lnTo>
                  <a:lnTo>
                    <a:pt x="10557" y="65610"/>
                  </a:lnTo>
                  <a:lnTo>
                    <a:pt x="9559" y="58473"/>
                  </a:lnTo>
                  <a:lnTo>
                    <a:pt x="6653" y="57738"/>
                  </a:lnTo>
                  <a:lnTo>
                    <a:pt x="4396" y="57542"/>
                  </a:lnTo>
                  <a:lnTo>
                    <a:pt x="2892" y="56353"/>
                  </a:lnTo>
                  <a:lnTo>
                    <a:pt x="278" y="48983"/>
                  </a:lnTo>
                  <a:lnTo>
                    <a:pt x="0" y="42971"/>
                  </a:lnTo>
                  <a:lnTo>
                    <a:pt x="1019" y="41347"/>
                  </a:lnTo>
                  <a:lnTo>
                    <a:pt x="2757" y="40265"/>
                  </a:lnTo>
                  <a:lnTo>
                    <a:pt x="4974" y="39543"/>
                  </a:lnTo>
                  <a:lnTo>
                    <a:pt x="6451" y="38004"/>
                  </a:lnTo>
                  <a:lnTo>
                    <a:pt x="9017" y="30026"/>
                  </a:lnTo>
                  <a:lnTo>
                    <a:pt x="9292" y="23949"/>
                  </a:lnTo>
                  <a:lnTo>
                    <a:pt x="10389" y="22316"/>
                  </a:lnTo>
                  <a:lnTo>
                    <a:pt x="12178" y="21227"/>
                  </a:lnTo>
                  <a:lnTo>
                    <a:pt x="19753" y="19695"/>
                  </a:lnTo>
                  <a:lnTo>
                    <a:pt x="22653" y="19480"/>
                  </a:lnTo>
                  <a:lnTo>
                    <a:pt x="28700" y="16419"/>
                  </a:lnTo>
                  <a:lnTo>
                    <a:pt x="34916" y="12590"/>
                  </a:lnTo>
                  <a:lnTo>
                    <a:pt x="47529" y="10130"/>
                  </a:lnTo>
                  <a:lnTo>
                    <a:pt x="95132" y="9526"/>
                  </a:lnTo>
                  <a:lnTo>
                    <a:pt x="1237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331"/>
            <p:cNvSpPr/>
            <p:nvPr>
              <p:custDataLst>
                <p:tags r:id="rId46"/>
              </p:custDataLst>
            </p:nvPr>
          </p:nvSpPr>
          <p:spPr>
            <a:xfrm>
              <a:off x="9563110" y="6162791"/>
              <a:ext cx="114291" cy="85610"/>
            </a:xfrm>
            <a:custGeom>
              <a:avLst/>
              <a:gdLst/>
              <a:ahLst/>
              <a:cxnLst/>
              <a:rect l="0" t="0" r="0" b="0"/>
              <a:pathLst>
                <a:path w="114291" h="85610">
                  <a:moveTo>
                    <a:pt x="66665" y="37984"/>
                  </a:moveTo>
                  <a:lnTo>
                    <a:pt x="66665" y="37984"/>
                  </a:lnTo>
                  <a:lnTo>
                    <a:pt x="57531" y="28852"/>
                  </a:lnTo>
                  <a:lnTo>
                    <a:pt x="57140" y="9811"/>
                  </a:lnTo>
                  <a:lnTo>
                    <a:pt x="48939" y="9444"/>
                  </a:lnTo>
                  <a:lnTo>
                    <a:pt x="48496" y="8375"/>
                  </a:lnTo>
                  <a:lnTo>
                    <a:pt x="47730" y="1211"/>
                  </a:lnTo>
                  <a:lnTo>
                    <a:pt x="44844" y="473"/>
                  </a:lnTo>
                  <a:lnTo>
                    <a:pt x="39426" y="0"/>
                  </a:lnTo>
                  <a:lnTo>
                    <a:pt x="30006" y="8096"/>
                  </a:lnTo>
                  <a:lnTo>
                    <a:pt x="23936" y="9019"/>
                  </a:lnTo>
                  <a:lnTo>
                    <a:pt x="22304" y="10207"/>
                  </a:lnTo>
                  <a:lnTo>
                    <a:pt x="21216" y="12058"/>
                  </a:lnTo>
                  <a:lnTo>
                    <a:pt x="20490" y="14350"/>
                  </a:lnTo>
                  <a:lnTo>
                    <a:pt x="18948" y="15878"/>
                  </a:lnTo>
                  <a:lnTo>
                    <a:pt x="14413" y="17576"/>
                  </a:lnTo>
                  <a:lnTo>
                    <a:pt x="12780" y="19087"/>
                  </a:lnTo>
                  <a:lnTo>
                    <a:pt x="10966" y="23588"/>
                  </a:lnTo>
                  <a:lnTo>
                    <a:pt x="9945" y="32072"/>
                  </a:lnTo>
                  <a:lnTo>
                    <a:pt x="8744" y="34043"/>
                  </a:lnTo>
                  <a:lnTo>
                    <a:pt x="6883" y="35357"/>
                  </a:lnTo>
                  <a:lnTo>
                    <a:pt x="4586" y="36232"/>
                  </a:lnTo>
                  <a:lnTo>
                    <a:pt x="3053" y="37874"/>
                  </a:lnTo>
                  <a:lnTo>
                    <a:pt x="393" y="46032"/>
                  </a:lnTo>
                  <a:lnTo>
                    <a:pt x="0" y="64804"/>
                  </a:lnTo>
                  <a:lnTo>
                    <a:pt x="9124" y="75646"/>
                  </a:lnTo>
                  <a:lnTo>
                    <a:pt x="23694" y="76073"/>
                  </a:lnTo>
                  <a:lnTo>
                    <a:pt x="29222" y="73257"/>
                  </a:lnTo>
                  <a:lnTo>
                    <a:pt x="45348" y="60274"/>
                  </a:lnTo>
                  <a:lnTo>
                    <a:pt x="51193" y="58474"/>
                  </a:lnTo>
                  <a:lnTo>
                    <a:pt x="53175" y="56936"/>
                  </a:lnTo>
                  <a:lnTo>
                    <a:pt x="55377" y="52404"/>
                  </a:lnTo>
                  <a:lnTo>
                    <a:pt x="56618" y="43903"/>
                  </a:lnTo>
                  <a:lnTo>
                    <a:pt x="57850" y="41929"/>
                  </a:lnTo>
                  <a:lnTo>
                    <a:pt x="59730" y="40614"/>
                  </a:lnTo>
                  <a:lnTo>
                    <a:pt x="65295" y="38504"/>
                  </a:lnTo>
                  <a:lnTo>
                    <a:pt x="66057" y="35392"/>
                  </a:lnTo>
                  <a:lnTo>
                    <a:pt x="66662" y="28495"/>
                  </a:lnTo>
                  <a:lnTo>
                    <a:pt x="66664" y="33527"/>
                  </a:lnTo>
                  <a:lnTo>
                    <a:pt x="67723" y="35012"/>
                  </a:lnTo>
                  <a:lnTo>
                    <a:pt x="69487" y="36003"/>
                  </a:lnTo>
                  <a:lnTo>
                    <a:pt x="71722" y="36663"/>
                  </a:lnTo>
                  <a:lnTo>
                    <a:pt x="73211" y="38162"/>
                  </a:lnTo>
                  <a:lnTo>
                    <a:pt x="76988" y="47607"/>
                  </a:lnTo>
                  <a:lnTo>
                    <a:pt x="82660" y="54829"/>
                  </a:lnTo>
                  <a:lnTo>
                    <a:pt x="85313" y="64806"/>
                  </a:lnTo>
                  <a:lnTo>
                    <a:pt x="93881" y="74606"/>
                  </a:lnTo>
                  <a:lnTo>
                    <a:pt x="97458" y="75427"/>
                  </a:lnTo>
                  <a:lnTo>
                    <a:pt x="103321" y="75954"/>
                  </a:lnTo>
                  <a:lnTo>
                    <a:pt x="114290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332"/>
            <p:cNvSpPr/>
            <p:nvPr>
              <p:custDataLst>
                <p:tags r:id="rId47"/>
              </p:custDataLst>
            </p:nvPr>
          </p:nvSpPr>
          <p:spPr>
            <a:xfrm>
              <a:off x="9687361" y="5943600"/>
              <a:ext cx="532965" cy="37708"/>
            </a:xfrm>
            <a:custGeom>
              <a:avLst/>
              <a:gdLst/>
              <a:ahLst/>
              <a:cxnLst/>
              <a:rect l="0" t="0" r="0" b="0"/>
              <a:pathLst>
                <a:path w="532965" h="37708">
                  <a:moveTo>
                    <a:pt x="28139" y="0"/>
                  </a:moveTo>
                  <a:lnTo>
                    <a:pt x="28139" y="0"/>
                  </a:lnTo>
                  <a:lnTo>
                    <a:pt x="23082" y="5056"/>
                  </a:lnTo>
                  <a:lnTo>
                    <a:pt x="17778" y="7539"/>
                  </a:lnTo>
                  <a:lnTo>
                    <a:pt x="14882" y="8201"/>
                  </a:lnTo>
                  <a:lnTo>
                    <a:pt x="12952" y="9701"/>
                  </a:lnTo>
                  <a:lnTo>
                    <a:pt x="10804" y="14189"/>
                  </a:lnTo>
                  <a:lnTo>
                    <a:pt x="9176" y="15810"/>
                  </a:lnTo>
                  <a:lnTo>
                    <a:pt x="0" y="18923"/>
                  </a:lnTo>
                  <a:lnTo>
                    <a:pt x="4751" y="19013"/>
                  </a:lnTo>
                  <a:lnTo>
                    <a:pt x="6197" y="20084"/>
                  </a:lnTo>
                  <a:lnTo>
                    <a:pt x="7805" y="24095"/>
                  </a:lnTo>
                  <a:lnTo>
                    <a:pt x="10350" y="25589"/>
                  </a:lnTo>
                  <a:lnTo>
                    <a:pt x="30434" y="28182"/>
                  </a:lnTo>
                  <a:lnTo>
                    <a:pt x="71746" y="28541"/>
                  </a:lnTo>
                  <a:lnTo>
                    <a:pt x="117411" y="28570"/>
                  </a:lnTo>
                  <a:lnTo>
                    <a:pt x="153015" y="28574"/>
                  </a:lnTo>
                  <a:lnTo>
                    <a:pt x="190376" y="28575"/>
                  </a:lnTo>
                  <a:lnTo>
                    <a:pt x="228256" y="28575"/>
                  </a:lnTo>
                  <a:lnTo>
                    <a:pt x="269113" y="28575"/>
                  </a:lnTo>
                  <a:lnTo>
                    <a:pt x="311911" y="28575"/>
                  </a:lnTo>
                  <a:lnTo>
                    <a:pt x="351403" y="28575"/>
                  </a:lnTo>
                  <a:lnTo>
                    <a:pt x="389915" y="28575"/>
                  </a:lnTo>
                  <a:lnTo>
                    <a:pt x="435799" y="28575"/>
                  </a:lnTo>
                  <a:lnTo>
                    <a:pt x="482266" y="36114"/>
                  </a:lnTo>
                  <a:lnTo>
                    <a:pt x="510131" y="37707"/>
                  </a:lnTo>
                  <a:lnTo>
                    <a:pt x="520347" y="35103"/>
                  </a:lnTo>
                  <a:lnTo>
                    <a:pt x="53296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333"/>
            <p:cNvSpPr/>
            <p:nvPr>
              <p:custDataLst>
                <p:tags r:id="rId48"/>
              </p:custDataLst>
            </p:nvPr>
          </p:nvSpPr>
          <p:spPr>
            <a:xfrm>
              <a:off x="9867900" y="5676900"/>
              <a:ext cx="15013" cy="209551"/>
            </a:xfrm>
            <a:custGeom>
              <a:avLst/>
              <a:gdLst/>
              <a:ahLst/>
              <a:cxnLst/>
              <a:rect l="0" t="0" r="0" b="0"/>
              <a:pathLst>
                <a:path w="15013" h="209551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8202" y="0"/>
                  </a:lnTo>
                  <a:lnTo>
                    <a:pt x="8642" y="1059"/>
                  </a:lnTo>
                  <a:lnTo>
                    <a:pt x="10582" y="44460"/>
                  </a:lnTo>
                  <a:lnTo>
                    <a:pt x="14581" y="50804"/>
                  </a:lnTo>
                  <a:lnTo>
                    <a:pt x="15012" y="55037"/>
                  </a:lnTo>
                  <a:lnTo>
                    <a:pt x="9802" y="101765"/>
                  </a:lnTo>
                  <a:lnTo>
                    <a:pt x="9541" y="145002"/>
                  </a:lnTo>
                  <a:lnTo>
                    <a:pt x="9525" y="189838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1" name="SMARTInkShape-Group817"/>
          <p:cNvGrpSpPr/>
          <p:nvPr/>
        </p:nvGrpSpPr>
        <p:grpSpPr>
          <a:xfrm>
            <a:off x="10506075" y="4819660"/>
            <a:ext cx="1504951" cy="1590210"/>
            <a:chOff x="10506075" y="4819660"/>
            <a:chExt cx="1504951" cy="1590210"/>
          </a:xfrm>
        </p:grpSpPr>
        <p:sp>
          <p:nvSpPr>
            <p:cNvPr id="850" name="SMARTInkShape-3334"/>
            <p:cNvSpPr/>
            <p:nvPr>
              <p:custDataLst>
                <p:tags r:id="rId18"/>
              </p:custDataLst>
            </p:nvPr>
          </p:nvSpPr>
          <p:spPr>
            <a:xfrm>
              <a:off x="11782827" y="5848410"/>
              <a:ext cx="228199" cy="561460"/>
            </a:xfrm>
            <a:custGeom>
              <a:avLst/>
              <a:gdLst/>
              <a:ahLst/>
              <a:cxnLst/>
              <a:rect l="0" t="0" r="0" b="0"/>
              <a:pathLst>
                <a:path w="228199" h="561460">
                  <a:moveTo>
                    <a:pt x="85323" y="209490"/>
                  </a:moveTo>
                  <a:lnTo>
                    <a:pt x="85323" y="209490"/>
                  </a:lnTo>
                  <a:lnTo>
                    <a:pt x="77121" y="201289"/>
                  </a:lnTo>
                  <a:lnTo>
                    <a:pt x="71132" y="200358"/>
                  </a:lnTo>
                  <a:lnTo>
                    <a:pt x="69513" y="199169"/>
                  </a:lnTo>
                  <a:lnTo>
                    <a:pt x="67715" y="195025"/>
                  </a:lnTo>
                  <a:lnTo>
                    <a:pt x="66176" y="193496"/>
                  </a:lnTo>
                  <a:lnTo>
                    <a:pt x="61643" y="191798"/>
                  </a:lnTo>
                  <a:lnTo>
                    <a:pt x="53141" y="190842"/>
                  </a:lnTo>
                  <a:lnTo>
                    <a:pt x="51169" y="189651"/>
                  </a:lnTo>
                  <a:lnTo>
                    <a:pt x="49855" y="187797"/>
                  </a:lnTo>
                  <a:lnTo>
                    <a:pt x="48978" y="185502"/>
                  </a:lnTo>
                  <a:lnTo>
                    <a:pt x="47335" y="185031"/>
                  </a:lnTo>
                  <a:lnTo>
                    <a:pt x="45180" y="185776"/>
                  </a:lnTo>
                  <a:lnTo>
                    <a:pt x="39176" y="189519"/>
                  </a:lnTo>
                  <a:lnTo>
                    <a:pt x="30386" y="191316"/>
                  </a:lnTo>
                  <a:lnTo>
                    <a:pt x="24571" y="195416"/>
                  </a:lnTo>
                  <a:lnTo>
                    <a:pt x="21280" y="200765"/>
                  </a:lnTo>
                  <a:lnTo>
                    <a:pt x="18760" y="206670"/>
                  </a:lnTo>
                  <a:lnTo>
                    <a:pt x="12449" y="215945"/>
                  </a:lnTo>
                  <a:lnTo>
                    <a:pt x="10108" y="226455"/>
                  </a:lnTo>
                  <a:lnTo>
                    <a:pt x="8357" y="241446"/>
                  </a:lnTo>
                  <a:lnTo>
                    <a:pt x="2664" y="254118"/>
                  </a:lnTo>
                  <a:lnTo>
                    <a:pt x="0" y="277900"/>
                  </a:lnTo>
                  <a:lnTo>
                    <a:pt x="2599" y="285050"/>
                  </a:lnTo>
                  <a:lnTo>
                    <a:pt x="6223" y="291755"/>
                  </a:lnTo>
                  <a:lnTo>
                    <a:pt x="7835" y="298263"/>
                  </a:lnTo>
                  <a:lnTo>
                    <a:pt x="9321" y="300422"/>
                  </a:lnTo>
                  <a:lnTo>
                    <a:pt x="11372" y="301861"/>
                  </a:lnTo>
                  <a:lnTo>
                    <a:pt x="13796" y="302822"/>
                  </a:lnTo>
                  <a:lnTo>
                    <a:pt x="15414" y="304519"/>
                  </a:lnTo>
                  <a:lnTo>
                    <a:pt x="17212" y="309228"/>
                  </a:lnTo>
                  <a:lnTo>
                    <a:pt x="18748" y="310907"/>
                  </a:lnTo>
                  <a:lnTo>
                    <a:pt x="23278" y="312772"/>
                  </a:lnTo>
                  <a:lnTo>
                    <a:pt x="31780" y="313823"/>
                  </a:lnTo>
                  <a:lnTo>
                    <a:pt x="37888" y="311246"/>
                  </a:lnTo>
                  <a:lnTo>
                    <a:pt x="69451" y="282463"/>
                  </a:lnTo>
                  <a:lnTo>
                    <a:pt x="72977" y="273320"/>
                  </a:lnTo>
                  <a:lnTo>
                    <a:pt x="75603" y="263259"/>
                  </a:lnTo>
                  <a:lnTo>
                    <a:pt x="81972" y="249528"/>
                  </a:lnTo>
                  <a:lnTo>
                    <a:pt x="91576" y="206903"/>
                  </a:lnTo>
                  <a:lnTo>
                    <a:pt x="95619" y="160662"/>
                  </a:lnTo>
                  <a:lnTo>
                    <a:pt x="103012" y="119137"/>
                  </a:lnTo>
                  <a:lnTo>
                    <a:pt x="104194" y="78353"/>
                  </a:lnTo>
                  <a:lnTo>
                    <a:pt x="105408" y="45740"/>
                  </a:lnTo>
                  <a:lnTo>
                    <a:pt x="111907" y="26586"/>
                  </a:lnTo>
                  <a:lnTo>
                    <a:pt x="113863" y="629"/>
                  </a:lnTo>
                  <a:lnTo>
                    <a:pt x="105695" y="0"/>
                  </a:lnTo>
                  <a:lnTo>
                    <a:pt x="105254" y="1039"/>
                  </a:lnTo>
                  <a:lnTo>
                    <a:pt x="104764" y="5014"/>
                  </a:lnTo>
                  <a:lnTo>
                    <a:pt x="101725" y="10310"/>
                  </a:lnTo>
                  <a:lnTo>
                    <a:pt x="97905" y="16190"/>
                  </a:lnTo>
                  <a:lnTo>
                    <a:pt x="95753" y="26509"/>
                  </a:lnTo>
                  <a:lnTo>
                    <a:pt x="94057" y="42503"/>
                  </a:lnTo>
                  <a:lnTo>
                    <a:pt x="86682" y="78191"/>
                  </a:lnTo>
                  <a:lnTo>
                    <a:pt x="85443" y="120212"/>
                  </a:lnTo>
                  <a:lnTo>
                    <a:pt x="85333" y="166858"/>
                  </a:lnTo>
                  <a:lnTo>
                    <a:pt x="86383" y="193347"/>
                  </a:lnTo>
                  <a:lnTo>
                    <a:pt x="94260" y="238048"/>
                  </a:lnTo>
                  <a:lnTo>
                    <a:pt x="95646" y="249700"/>
                  </a:lnTo>
                  <a:lnTo>
                    <a:pt x="105164" y="275859"/>
                  </a:lnTo>
                  <a:lnTo>
                    <a:pt x="112539" y="284187"/>
                  </a:lnTo>
                  <a:lnTo>
                    <a:pt x="112993" y="283630"/>
                  </a:lnTo>
                  <a:lnTo>
                    <a:pt x="113496" y="280188"/>
                  </a:lnTo>
                  <a:lnTo>
                    <a:pt x="114689" y="278847"/>
                  </a:lnTo>
                  <a:lnTo>
                    <a:pt x="118836" y="277357"/>
                  </a:lnTo>
                  <a:lnTo>
                    <a:pt x="120365" y="275901"/>
                  </a:lnTo>
                  <a:lnTo>
                    <a:pt x="122064" y="271463"/>
                  </a:lnTo>
                  <a:lnTo>
                    <a:pt x="124214" y="259988"/>
                  </a:lnTo>
                  <a:lnTo>
                    <a:pt x="129890" y="250676"/>
                  </a:lnTo>
                  <a:lnTo>
                    <a:pt x="132043" y="240156"/>
                  </a:lnTo>
                  <a:lnTo>
                    <a:pt x="133739" y="225162"/>
                  </a:lnTo>
                  <a:lnTo>
                    <a:pt x="142071" y="201963"/>
                  </a:lnTo>
                  <a:lnTo>
                    <a:pt x="142463" y="190883"/>
                  </a:lnTo>
                  <a:lnTo>
                    <a:pt x="142473" y="204642"/>
                  </a:lnTo>
                  <a:lnTo>
                    <a:pt x="145297" y="210158"/>
                  </a:lnTo>
                  <a:lnTo>
                    <a:pt x="149019" y="216136"/>
                  </a:lnTo>
                  <a:lnTo>
                    <a:pt x="152175" y="225453"/>
                  </a:lnTo>
                  <a:lnTo>
                    <a:pt x="158283" y="234916"/>
                  </a:lnTo>
                  <a:lnTo>
                    <a:pt x="161096" y="245711"/>
                  </a:lnTo>
                  <a:lnTo>
                    <a:pt x="167985" y="254823"/>
                  </a:lnTo>
                  <a:lnTo>
                    <a:pt x="170646" y="264875"/>
                  </a:lnTo>
                  <a:lnTo>
                    <a:pt x="171839" y="265463"/>
                  </a:lnTo>
                  <a:lnTo>
                    <a:pt x="175986" y="266117"/>
                  </a:lnTo>
                  <a:lnTo>
                    <a:pt x="181357" y="269229"/>
                  </a:lnTo>
                  <a:lnTo>
                    <a:pt x="184272" y="271542"/>
                  </a:lnTo>
                  <a:lnTo>
                    <a:pt x="186213" y="272025"/>
                  </a:lnTo>
                  <a:lnTo>
                    <a:pt x="187509" y="271289"/>
                  </a:lnTo>
                  <a:lnTo>
                    <a:pt x="188372" y="269739"/>
                  </a:lnTo>
                  <a:lnTo>
                    <a:pt x="190006" y="268705"/>
                  </a:lnTo>
                  <a:lnTo>
                    <a:pt x="194641" y="267559"/>
                  </a:lnTo>
                  <a:lnTo>
                    <a:pt x="196302" y="266194"/>
                  </a:lnTo>
                  <a:lnTo>
                    <a:pt x="198147" y="261855"/>
                  </a:lnTo>
                  <a:lnTo>
                    <a:pt x="199697" y="260276"/>
                  </a:lnTo>
                  <a:lnTo>
                    <a:pt x="204243" y="258519"/>
                  </a:lnTo>
                  <a:lnTo>
                    <a:pt x="205877" y="256993"/>
                  </a:lnTo>
                  <a:lnTo>
                    <a:pt x="216496" y="237872"/>
                  </a:lnTo>
                  <a:lnTo>
                    <a:pt x="218671" y="219146"/>
                  </a:lnTo>
                  <a:lnTo>
                    <a:pt x="218673" y="219053"/>
                  </a:lnTo>
                  <a:lnTo>
                    <a:pt x="218673" y="250896"/>
                  </a:lnTo>
                  <a:lnTo>
                    <a:pt x="227807" y="293533"/>
                  </a:lnTo>
                  <a:lnTo>
                    <a:pt x="228183" y="340076"/>
                  </a:lnTo>
                  <a:lnTo>
                    <a:pt x="228198" y="386361"/>
                  </a:lnTo>
                  <a:lnTo>
                    <a:pt x="228198" y="430365"/>
                  </a:lnTo>
                  <a:lnTo>
                    <a:pt x="219996" y="472615"/>
                  </a:lnTo>
                  <a:lnTo>
                    <a:pt x="202504" y="517442"/>
                  </a:lnTo>
                  <a:lnTo>
                    <a:pt x="186883" y="544155"/>
                  </a:lnTo>
                  <a:lnTo>
                    <a:pt x="180555" y="548730"/>
                  </a:lnTo>
                  <a:lnTo>
                    <a:pt x="174214" y="551821"/>
                  </a:lnTo>
                  <a:lnTo>
                    <a:pt x="164696" y="558454"/>
                  </a:lnTo>
                  <a:lnTo>
                    <a:pt x="155173" y="560890"/>
                  </a:lnTo>
                  <a:lnTo>
                    <a:pt x="148823" y="561459"/>
                  </a:lnTo>
                  <a:lnTo>
                    <a:pt x="146706" y="559495"/>
                  </a:lnTo>
                  <a:lnTo>
                    <a:pt x="144355" y="551666"/>
                  </a:lnTo>
                  <a:lnTo>
                    <a:pt x="142506" y="509903"/>
                  </a:lnTo>
                  <a:lnTo>
                    <a:pt x="143540" y="491706"/>
                  </a:lnTo>
                  <a:lnTo>
                    <a:pt x="147533" y="479205"/>
                  </a:lnTo>
                  <a:lnTo>
                    <a:pt x="176626" y="435964"/>
                  </a:lnTo>
                  <a:lnTo>
                    <a:pt x="190098" y="4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335"/>
            <p:cNvSpPr/>
            <p:nvPr>
              <p:custDataLst>
                <p:tags r:id="rId19"/>
              </p:custDataLst>
            </p:nvPr>
          </p:nvSpPr>
          <p:spPr>
            <a:xfrm>
              <a:off x="11658600" y="5524500"/>
              <a:ext cx="104776" cy="66665"/>
            </a:xfrm>
            <a:custGeom>
              <a:avLst/>
              <a:gdLst/>
              <a:ahLst/>
              <a:cxnLst/>
              <a:rect l="0" t="0" r="0" b="0"/>
              <a:pathLst>
                <a:path w="104776" h="66665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6174" y="0"/>
                  </a:lnTo>
                  <a:lnTo>
                    <a:pt x="55699" y="8201"/>
                  </a:lnTo>
                  <a:lnTo>
                    <a:pt x="56506" y="11759"/>
                  </a:lnTo>
                  <a:lnTo>
                    <a:pt x="57148" y="36347"/>
                  </a:lnTo>
                  <a:lnTo>
                    <a:pt x="28695" y="66555"/>
                  </a:lnTo>
                  <a:lnTo>
                    <a:pt x="41842" y="66664"/>
                  </a:lnTo>
                  <a:lnTo>
                    <a:pt x="43771" y="65610"/>
                  </a:lnTo>
                  <a:lnTo>
                    <a:pt x="45055" y="63848"/>
                  </a:lnTo>
                  <a:lnTo>
                    <a:pt x="45911" y="61615"/>
                  </a:lnTo>
                  <a:lnTo>
                    <a:pt x="47541" y="60127"/>
                  </a:lnTo>
                  <a:lnTo>
                    <a:pt x="52173" y="58473"/>
                  </a:lnTo>
                  <a:lnTo>
                    <a:pt x="89120" y="56114"/>
                  </a:lnTo>
                  <a:lnTo>
                    <a:pt x="1047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336"/>
            <p:cNvSpPr/>
            <p:nvPr>
              <p:custDataLst>
                <p:tags r:id="rId20"/>
              </p:custDataLst>
            </p:nvPr>
          </p:nvSpPr>
          <p:spPr>
            <a:xfrm>
              <a:off x="11601450" y="5553191"/>
              <a:ext cx="47224" cy="161810"/>
            </a:xfrm>
            <a:custGeom>
              <a:avLst/>
              <a:gdLst/>
              <a:ahLst/>
              <a:cxnLst/>
              <a:rect l="0" t="0" r="0" b="0"/>
              <a:pathLst>
                <a:path w="47224" h="161810">
                  <a:moveTo>
                    <a:pt x="19050" y="9409"/>
                  </a:moveTo>
                  <a:lnTo>
                    <a:pt x="19050" y="9409"/>
                  </a:lnTo>
                  <a:lnTo>
                    <a:pt x="19050" y="0"/>
                  </a:lnTo>
                  <a:lnTo>
                    <a:pt x="19050" y="4974"/>
                  </a:lnTo>
                  <a:lnTo>
                    <a:pt x="20108" y="6453"/>
                  </a:lnTo>
                  <a:lnTo>
                    <a:pt x="24108" y="8096"/>
                  </a:lnTo>
                  <a:lnTo>
                    <a:pt x="25596" y="9592"/>
                  </a:lnTo>
                  <a:lnTo>
                    <a:pt x="28184" y="17494"/>
                  </a:lnTo>
                  <a:lnTo>
                    <a:pt x="29557" y="27313"/>
                  </a:lnTo>
                  <a:lnTo>
                    <a:pt x="36767" y="49488"/>
                  </a:lnTo>
                  <a:lnTo>
                    <a:pt x="38894" y="63147"/>
                  </a:lnTo>
                  <a:lnTo>
                    <a:pt x="44567" y="73898"/>
                  </a:lnTo>
                  <a:lnTo>
                    <a:pt x="47223" y="96976"/>
                  </a:lnTo>
                  <a:lnTo>
                    <a:pt x="44624" y="104066"/>
                  </a:lnTo>
                  <a:lnTo>
                    <a:pt x="41000" y="110744"/>
                  </a:lnTo>
                  <a:lnTo>
                    <a:pt x="30011" y="139543"/>
                  </a:lnTo>
                  <a:lnTo>
                    <a:pt x="22314" y="149728"/>
                  </a:lnTo>
                  <a:lnTo>
                    <a:pt x="20500" y="155735"/>
                  </a:lnTo>
                  <a:lnTo>
                    <a:pt x="18958" y="157758"/>
                  </a:lnTo>
                  <a:lnTo>
                    <a:pt x="14422" y="160009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337"/>
            <p:cNvSpPr/>
            <p:nvPr>
              <p:custDataLst>
                <p:tags r:id="rId21"/>
              </p:custDataLst>
            </p:nvPr>
          </p:nvSpPr>
          <p:spPr>
            <a:xfrm>
              <a:off x="11439563" y="5629278"/>
              <a:ext cx="123788" cy="66673"/>
            </a:xfrm>
            <a:custGeom>
              <a:avLst/>
              <a:gdLst/>
              <a:ahLst/>
              <a:cxnLst/>
              <a:rect l="0" t="0" r="0" b="0"/>
              <a:pathLst>
                <a:path w="123788" h="66673">
                  <a:moveTo>
                    <a:pt x="57112" y="9522"/>
                  </a:moveTo>
                  <a:lnTo>
                    <a:pt x="57112" y="9522"/>
                  </a:lnTo>
                  <a:lnTo>
                    <a:pt x="66246" y="18654"/>
                  </a:lnTo>
                  <a:lnTo>
                    <a:pt x="61463" y="18931"/>
                  </a:lnTo>
                  <a:lnTo>
                    <a:pt x="61071" y="20028"/>
                  </a:lnTo>
                  <a:lnTo>
                    <a:pt x="66008" y="28741"/>
                  </a:lnTo>
                  <a:lnTo>
                    <a:pt x="66358" y="33233"/>
                  </a:lnTo>
                  <a:lnTo>
                    <a:pt x="63691" y="38757"/>
                  </a:lnTo>
                  <a:lnTo>
                    <a:pt x="39512" y="65218"/>
                  </a:lnTo>
                  <a:lnTo>
                    <a:pt x="29988" y="66545"/>
                  </a:lnTo>
                  <a:lnTo>
                    <a:pt x="10938" y="66672"/>
                  </a:lnTo>
                  <a:lnTo>
                    <a:pt x="1413" y="58471"/>
                  </a:lnTo>
                  <a:lnTo>
                    <a:pt x="391" y="52483"/>
                  </a:lnTo>
                  <a:lnTo>
                    <a:pt x="0" y="39848"/>
                  </a:lnTo>
                  <a:lnTo>
                    <a:pt x="6517" y="30838"/>
                  </a:lnTo>
                  <a:lnTo>
                    <a:pt x="8167" y="24993"/>
                  </a:lnTo>
                  <a:lnTo>
                    <a:pt x="9665" y="23011"/>
                  </a:lnTo>
                  <a:lnTo>
                    <a:pt x="26786" y="11001"/>
                  </a:lnTo>
                  <a:lnTo>
                    <a:pt x="35795" y="8756"/>
                  </a:lnTo>
                  <a:lnTo>
                    <a:pt x="44681" y="3062"/>
                  </a:lnTo>
                  <a:lnTo>
                    <a:pt x="57165" y="603"/>
                  </a:lnTo>
                  <a:lnTo>
                    <a:pt x="98387" y="0"/>
                  </a:lnTo>
                  <a:lnTo>
                    <a:pt x="100504" y="1057"/>
                  </a:lnTo>
                  <a:lnTo>
                    <a:pt x="101913" y="2820"/>
                  </a:lnTo>
                  <a:lnTo>
                    <a:pt x="102856" y="5054"/>
                  </a:lnTo>
                  <a:lnTo>
                    <a:pt x="104541" y="6544"/>
                  </a:lnTo>
                  <a:lnTo>
                    <a:pt x="109236" y="8198"/>
                  </a:lnTo>
                  <a:lnTo>
                    <a:pt x="123787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338"/>
            <p:cNvSpPr/>
            <p:nvPr>
              <p:custDataLst>
                <p:tags r:id="rId22"/>
              </p:custDataLst>
            </p:nvPr>
          </p:nvSpPr>
          <p:spPr>
            <a:xfrm>
              <a:off x="11306303" y="5619753"/>
              <a:ext cx="95123" cy="76198"/>
            </a:xfrm>
            <a:custGeom>
              <a:avLst/>
              <a:gdLst/>
              <a:ahLst/>
              <a:cxnLst/>
              <a:rect l="0" t="0" r="0" b="0"/>
              <a:pathLst>
                <a:path w="95123" h="76198">
                  <a:moveTo>
                    <a:pt x="85597" y="19047"/>
                  </a:moveTo>
                  <a:lnTo>
                    <a:pt x="85597" y="19047"/>
                  </a:lnTo>
                  <a:lnTo>
                    <a:pt x="80540" y="19047"/>
                  </a:lnTo>
                  <a:lnTo>
                    <a:pt x="79051" y="17989"/>
                  </a:lnTo>
                  <a:lnTo>
                    <a:pt x="78059" y="16225"/>
                  </a:lnTo>
                  <a:lnTo>
                    <a:pt x="76187" y="9915"/>
                  </a:lnTo>
                  <a:lnTo>
                    <a:pt x="76081" y="1355"/>
                  </a:lnTo>
                  <a:lnTo>
                    <a:pt x="75020" y="904"/>
                  </a:lnTo>
                  <a:lnTo>
                    <a:pt x="43916" y="0"/>
                  </a:lnTo>
                  <a:lnTo>
                    <a:pt x="41935" y="1057"/>
                  </a:lnTo>
                  <a:lnTo>
                    <a:pt x="40613" y="2820"/>
                  </a:lnTo>
                  <a:lnTo>
                    <a:pt x="39732" y="5054"/>
                  </a:lnTo>
                  <a:lnTo>
                    <a:pt x="38087" y="6544"/>
                  </a:lnTo>
                  <a:lnTo>
                    <a:pt x="28375" y="10319"/>
                  </a:lnTo>
                  <a:lnTo>
                    <a:pt x="23829" y="14462"/>
                  </a:lnTo>
                  <a:lnTo>
                    <a:pt x="21102" y="19830"/>
                  </a:lnTo>
                  <a:lnTo>
                    <a:pt x="20375" y="22745"/>
                  </a:lnTo>
                  <a:lnTo>
                    <a:pt x="18832" y="24687"/>
                  </a:lnTo>
                  <a:lnTo>
                    <a:pt x="14297" y="26845"/>
                  </a:lnTo>
                  <a:lnTo>
                    <a:pt x="12664" y="28479"/>
                  </a:lnTo>
                  <a:lnTo>
                    <a:pt x="10849" y="33116"/>
                  </a:lnTo>
                  <a:lnTo>
                    <a:pt x="9307" y="34777"/>
                  </a:lnTo>
                  <a:lnTo>
                    <a:pt x="4771" y="36621"/>
                  </a:lnTo>
                  <a:lnTo>
                    <a:pt x="3138" y="38171"/>
                  </a:lnTo>
                  <a:lnTo>
                    <a:pt x="1324" y="42716"/>
                  </a:lnTo>
                  <a:lnTo>
                    <a:pt x="0" y="55392"/>
                  </a:lnTo>
                  <a:lnTo>
                    <a:pt x="1015" y="55977"/>
                  </a:lnTo>
                  <a:lnTo>
                    <a:pt x="8085" y="56993"/>
                  </a:lnTo>
                  <a:lnTo>
                    <a:pt x="17483" y="65334"/>
                  </a:lnTo>
                  <a:lnTo>
                    <a:pt x="17963" y="64722"/>
                  </a:lnTo>
                  <a:lnTo>
                    <a:pt x="18495" y="61219"/>
                  </a:lnTo>
                  <a:lnTo>
                    <a:pt x="19695" y="59862"/>
                  </a:lnTo>
                  <a:lnTo>
                    <a:pt x="27086" y="57505"/>
                  </a:lnTo>
                  <a:lnTo>
                    <a:pt x="33100" y="57254"/>
                  </a:lnTo>
                  <a:lnTo>
                    <a:pt x="38627" y="54372"/>
                  </a:lnTo>
                  <a:lnTo>
                    <a:pt x="57012" y="38108"/>
                  </a:lnTo>
                  <a:lnTo>
                    <a:pt x="57022" y="47230"/>
                  </a:lnTo>
                  <a:lnTo>
                    <a:pt x="84236" y="74835"/>
                  </a:lnTo>
                  <a:lnTo>
                    <a:pt x="95122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339"/>
            <p:cNvSpPr/>
            <p:nvPr>
              <p:custDataLst>
                <p:tags r:id="rId23"/>
              </p:custDataLst>
            </p:nvPr>
          </p:nvSpPr>
          <p:spPr>
            <a:xfrm>
              <a:off x="11191995" y="5543553"/>
              <a:ext cx="123706" cy="171448"/>
            </a:xfrm>
            <a:custGeom>
              <a:avLst/>
              <a:gdLst/>
              <a:ahLst/>
              <a:cxnLst/>
              <a:rect l="0" t="0" r="0" b="0"/>
              <a:pathLst>
                <a:path w="123706" h="171448">
                  <a:moveTo>
                    <a:pt x="123705" y="19047"/>
                  </a:moveTo>
                  <a:lnTo>
                    <a:pt x="123705" y="19047"/>
                  </a:lnTo>
                  <a:lnTo>
                    <a:pt x="118648" y="19047"/>
                  </a:lnTo>
                  <a:lnTo>
                    <a:pt x="117159" y="17989"/>
                  </a:lnTo>
                  <a:lnTo>
                    <a:pt x="116167" y="16225"/>
                  </a:lnTo>
                  <a:lnTo>
                    <a:pt x="115503" y="13991"/>
                  </a:lnTo>
                  <a:lnTo>
                    <a:pt x="114003" y="12502"/>
                  </a:lnTo>
                  <a:lnTo>
                    <a:pt x="106096" y="9915"/>
                  </a:lnTo>
                  <a:lnTo>
                    <a:pt x="105296" y="6874"/>
                  </a:lnTo>
                  <a:lnTo>
                    <a:pt x="104782" y="1355"/>
                  </a:lnTo>
                  <a:lnTo>
                    <a:pt x="101889" y="600"/>
                  </a:lnTo>
                  <a:lnTo>
                    <a:pt x="80975" y="0"/>
                  </a:lnTo>
                  <a:lnTo>
                    <a:pt x="75433" y="2820"/>
                  </a:lnTo>
                  <a:lnTo>
                    <a:pt x="69442" y="6544"/>
                  </a:lnTo>
                  <a:lnTo>
                    <a:pt x="60121" y="9698"/>
                  </a:lnTo>
                  <a:lnTo>
                    <a:pt x="37389" y="26397"/>
                  </a:lnTo>
                  <a:lnTo>
                    <a:pt x="34411" y="27121"/>
                  </a:lnTo>
                  <a:lnTo>
                    <a:pt x="25163" y="33200"/>
                  </a:lnTo>
                  <a:lnTo>
                    <a:pt x="21701" y="38742"/>
                  </a:lnTo>
                  <a:lnTo>
                    <a:pt x="19104" y="44734"/>
                  </a:lnTo>
                  <a:lnTo>
                    <a:pt x="12750" y="54057"/>
                  </a:lnTo>
                  <a:lnTo>
                    <a:pt x="10395" y="63522"/>
                  </a:lnTo>
                  <a:lnTo>
                    <a:pt x="8640" y="74087"/>
                  </a:lnTo>
                  <a:lnTo>
                    <a:pt x="1242" y="97099"/>
                  </a:lnTo>
                  <a:lnTo>
                    <a:pt x="0" y="117356"/>
                  </a:lnTo>
                  <a:lnTo>
                    <a:pt x="2755" y="123770"/>
                  </a:lnTo>
                  <a:lnTo>
                    <a:pt x="6449" y="130149"/>
                  </a:lnTo>
                  <a:lnTo>
                    <a:pt x="9588" y="139690"/>
                  </a:lnTo>
                  <a:lnTo>
                    <a:pt x="23560" y="156896"/>
                  </a:lnTo>
                  <a:lnTo>
                    <a:pt x="41638" y="167475"/>
                  </a:lnTo>
                  <a:lnTo>
                    <a:pt x="56499" y="170664"/>
                  </a:lnTo>
                  <a:lnTo>
                    <a:pt x="76080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340"/>
            <p:cNvSpPr/>
            <p:nvPr>
              <p:custDataLst>
                <p:tags r:id="rId24"/>
              </p:custDataLst>
            </p:nvPr>
          </p:nvSpPr>
          <p:spPr>
            <a:xfrm>
              <a:off x="10982325" y="5562600"/>
              <a:ext cx="161926" cy="104776"/>
            </a:xfrm>
            <a:custGeom>
              <a:avLst/>
              <a:gdLst/>
              <a:ahLst/>
              <a:cxnLst/>
              <a:rect l="0" t="0" r="0" b="0"/>
              <a:pathLst>
                <a:path w="161926" h="104776">
                  <a:moveTo>
                    <a:pt x="0" y="19050"/>
                  </a:moveTo>
                  <a:lnTo>
                    <a:pt x="0" y="19050"/>
                  </a:lnTo>
                  <a:lnTo>
                    <a:pt x="0" y="9641"/>
                  </a:lnTo>
                  <a:lnTo>
                    <a:pt x="5057" y="9559"/>
                  </a:lnTo>
                  <a:lnTo>
                    <a:pt x="6546" y="8489"/>
                  </a:lnTo>
                  <a:lnTo>
                    <a:pt x="8202" y="4479"/>
                  </a:lnTo>
                  <a:lnTo>
                    <a:pt x="9702" y="2986"/>
                  </a:lnTo>
                  <a:lnTo>
                    <a:pt x="17609" y="393"/>
                  </a:lnTo>
                  <a:lnTo>
                    <a:pt x="64797" y="0"/>
                  </a:lnTo>
                  <a:lnTo>
                    <a:pt x="65422" y="1058"/>
                  </a:lnTo>
                  <a:lnTo>
                    <a:pt x="66118" y="5056"/>
                  </a:lnTo>
                  <a:lnTo>
                    <a:pt x="67363" y="6545"/>
                  </a:lnTo>
                  <a:lnTo>
                    <a:pt x="74827" y="9132"/>
                  </a:lnTo>
                  <a:lnTo>
                    <a:pt x="75590" y="12173"/>
                  </a:lnTo>
                  <a:lnTo>
                    <a:pt x="76190" y="41320"/>
                  </a:lnTo>
                  <a:lnTo>
                    <a:pt x="73373" y="47645"/>
                  </a:lnTo>
                  <a:lnTo>
                    <a:pt x="50251" y="76375"/>
                  </a:lnTo>
                  <a:lnTo>
                    <a:pt x="47734" y="82628"/>
                  </a:lnTo>
                  <a:lnTo>
                    <a:pt x="30028" y="103287"/>
                  </a:lnTo>
                  <a:lnTo>
                    <a:pt x="19178" y="104764"/>
                  </a:lnTo>
                  <a:lnTo>
                    <a:pt x="60445" y="104775"/>
                  </a:lnTo>
                  <a:lnTo>
                    <a:pt x="103092" y="95643"/>
                  </a:lnTo>
                  <a:lnTo>
                    <a:pt x="149637" y="86328"/>
                  </a:lnTo>
                  <a:lnTo>
                    <a:pt x="1619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341"/>
            <p:cNvSpPr/>
            <p:nvPr>
              <p:custDataLst>
                <p:tags r:id="rId25"/>
              </p:custDataLst>
            </p:nvPr>
          </p:nvSpPr>
          <p:spPr>
            <a:xfrm>
              <a:off x="10744606" y="5429250"/>
              <a:ext cx="1037820" cy="47626"/>
            </a:xfrm>
            <a:custGeom>
              <a:avLst/>
              <a:gdLst/>
              <a:ahLst/>
              <a:cxnLst/>
              <a:rect l="0" t="0" r="0" b="0"/>
              <a:pathLst>
                <a:path w="1037820" h="47626">
                  <a:moveTo>
                    <a:pt x="37694" y="38100"/>
                  </a:moveTo>
                  <a:lnTo>
                    <a:pt x="37694" y="38100"/>
                  </a:lnTo>
                  <a:lnTo>
                    <a:pt x="9638" y="38100"/>
                  </a:lnTo>
                  <a:lnTo>
                    <a:pt x="0" y="47232"/>
                  </a:lnTo>
                  <a:lnTo>
                    <a:pt x="44733" y="47625"/>
                  </a:lnTo>
                  <a:lnTo>
                    <a:pt x="86246" y="47625"/>
                  </a:lnTo>
                  <a:lnTo>
                    <a:pt x="133715" y="42569"/>
                  </a:lnTo>
                  <a:lnTo>
                    <a:pt x="178563" y="39424"/>
                  </a:lnTo>
                  <a:lnTo>
                    <a:pt x="225364" y="38493"/>
                  </a:lnTo>
                  <a:lnTo>
                    <a:pt x="259746" y="35452"/>
                  </a:lnTo>
                  <a:lnTo>
                    <a:pt x="298308" y="31631"/>
                  </a:lnTo>
                  <a:lnTo>
                    <a:pt x="343670" y="29933"/>
                  </a:lnTo>
                  <a:lnTo>
                    <a:pt x="389230" y="26357"/>
                  </a:lnTo>
                  <a:lnTo>
                    <a:pt x="435233" y="22297"/>
                  </a:lnTo>
                  <a:lnTo>
                    <a:pt x="459353" y="21215"/>
                  </a:lnTo>
                  <a:lnTo>
                    <a:pt x="483900" y="20493"/>
                  </a:lnTo>
                  <a:lnTo>
                    <a:pt x="508732" y="18954"/>
                  </a:lnTo>
                  <a:lnTo>
                    <a:pt x="533753" y="16870"/>
                  </a:lnTo>
                  <a:lnTo>
                    <a:pt x="558899" y="14421"/>
                  </a:lnTo>
                  <a:lnTo>
                    <a:pt x="584132" y="12790"/>
                  </a:lnTo>
                  <a:lnTo>
                    <a:pt x="609420" y="11700"/>
                  </a:lnTo>
                  <a:lnTo>
                    <a:pt x="634745" y="10976"/>
                  </a:lnTo>
                  <a:lnTo>
                    <a:pt x="660094" y="10492"/>
                  </a:lnTo>
                  <a:lnTo>
                    <a:pt x="685460" y="10170"/>
                  </a:lnTo>
                  <a:lnTo>
                    <a:pt x="710837" y="9955"/>
                  </a:lnTo>
                  <a:lnTo>
                    <a:pt x="735165" y="8753"/>
                  </a:lnTo>
                  <a:lnTo>
                    <a:pt x="781950" y="4595"/>
                  </a:lnTo>
                  <a:lnTo>
                    <a:pt x="824619" y="2043"/>
                  </a:lnTo>
                  <a:lnTo>
                    <a:pt x="863688" y="907"/>
                  </a:lnTo>
                  <a:lnTo>
                    <a:pt x="898692" y="404"/>
                  </a:lnTo>
                  <a:lnTo>
                    <a:pt x="931887" y="179"/>
                  </a:lnTo>
                  <a:lnTo>
                    <a:pt x="974682" y="2875"/>
                  </a:lnTo>
                  <a:lnTo>
                    <a:pt x="1018843" y="8649"/>
                  </a:lnTo>
                  <a:lnTo>
                    <a:pt x="1028681" y="9136"/>
                  </a:lnTo>
                  <a:lnTo>
                    <a:pt x="1031726" y="8208"/>
                  </a:lnTo>
                  <a:lnTo>
                    <a:pt x="1033757" y="6530"/>
                  </a:lnTo>
                  <a:lnTo>
                    <a:pt x="1037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342"/>
            <p:cNvSpPr/>
            <p:nvPr>
              <p:custDataLst>
                <p:tags r:id="rId26"/>
              </p:custDataLst>
            </p:nvPr>
          </p:nvSpPr>
          <p:spPr>
            <a:xfrm>
              <a:off x="11868150" y="4819660"/>
              <a:ext cx="142876" cy="104766"/>
            </a:xfrm>
            <a:custGeom>
              <a:avLst/>
              <a:gdLst/>
              <a:ahLst/>
              <a:cxnLst/>
              <a:rect l="0" t="0" r="0" b="0"/>
              <a:pathLst>
                <a:path w="142876" h="104766">
                  <a:moveTo>
                    <a:pt x="0" y="28565"/>
                  </a:moveTo>
                  <a:lnTo>
                    <a:pt x="0" y="28565"/>
                  </a:lnTo>
                  <a:lnTo>
                    <a:pt x="0" y="23509"/>
                  </a:lnTo>
                  <a:lnTo>
                    <a:pt x="1058" y="22020"/>
                  </a:lnTo>
                  <a:lnTo>
                    <a:pt x="2824" y="21026"/>
                  </a:lnTo>
                  <a:lnTo>
                    <a:pt x="8202" y="19432"/>
                  </a:lnTo>
                  <a:lnTo>
                    <a:pt x="8937" y="16392"/>
                  </a:lnTo>
                  <a:lnTo>
                    <a:pt x="9134" y="14100"/>
                  </a:lnTo>
                  <a:lnTo>
                    <a:pt x="10323" y="12571"/>
                  </a:lnTo>
                  <a:lnTo>
                    <a:pt x="17691" y="9918"/>
                  </a:lnTo>
                  <a:lnTo>
                    <a:pt x="18446" y="6872"/>
                  </a:lnTo>
                  <a:lnTo>
                    <a:pt x="18648" y="4578"/>
                  </a:lnTo>
                  <a:lnTo>
                    <a:pt x="19841" y="3049"/>
                  </a:lnTo>
                  <a:lnTo>
                    <a:pt x="27216" y="393"/>
                  </a:lnTo>
                  <a:lnTo>
                    <a:pt x="42729" y="0"/>
                  </a:lnTo>
                  <a:lnTo>
                    <a:pt x="44361" y="1055"/>
                  </a:lnTo>
                  <a:lnTo>
                    <a:pt x="45449" y="2817"/>
                  </a:lnTo>
                  <a:lnTo>
                    <a:pt x="47195" y="8192"/>
                  </a:lnTo>
                  <a:lnTo>
                    <a:pt x="52554" y="14180"/>
                  </a:lnTo>
                  <a:lnTo>
                    <a:pt x="57929" y="16880"/>
                  </a:lnTo>
                  <a:lnTo>
                    <a:pt x="60844" y="17600"/>
                  </a:lnTo>
                  <a:lnTo>
                    <a:pt x="62788" y="19138"/>
                  </a:lnTo>
                  <a:lnTo>
                    <a:pt x="64947" y="23670"/>
                  </a:lnTo>
                  <a:lnTo>
                    <a:pt x="66631" y="42627"/>
                  </a:lnTo>
                  <a:lnTo>
                    <a:pt x="63833" y="48220"/>
                  </a:lnTo>
                  <a:lnTo>
                    <a:pt x="60120" y="54234"/>
                  </a:lnTo>
                  <a:lnTo>
                    <a:pt x="56972" y="63569"/>
                  </a:lnTo>
                  <a:lnTo>
                    <a:pt x="39550" y="84227"/>
                  </a:lnTo>
                  <a:lnTo>
                    <a:pt x="38227" y="93785"/>
                  </a:lnTo>
                  <a:lnTo>
                    <a:pt x="37126" y="94271"/>
                  </a:lnTo>
                  <a:lnTo>
                    <a:pt x="28695" y="95229"/>
                  </a:lnTo>
                  <a:lnTo>
                    <a:pt x="65812" y="95240"/>
                  </a:lnTo>
                  <a:lnTo>
                    <a:pt x="74406" y="98062"/>
                  </a:lnTo>
                  <a:lnTo>
                    <a:pt x="81753" y="101785"/>
                  </a:lnTo>
                  <a:lnTo>
                    <a:pt x="97914" y="104177"/>
                  </a:lnTo>
                  <a:lnTo>
                    <a:pt x="142875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343"/>
            <p:cNvSpPr/>
            <p:nvPr>
              <p:custDataLst>
                <p:tags r:id="rId27"/>
              </p:custDataLst>
            </p:nvPr>
          </p:nvSpPr>
          <p:spPr>
            <a:xfrm>
              <a:off x="11896725" y="5010150"/>
              <a:ext cx="57023" cy="228601"/>
            </a:xfrm>
            <a:custGeom>
              <a:avLst/>
              <a:gdLst/>
              <a:ahLst/>
              <a:cxnLst/>
              <a:rect l="0" t="0" r="0" b="0"/>
              <a:pathLst>
                <a:path w="57023" h="22860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134" y="5056"/>
                  </a:lnTo>
                  <a:lnTo>
                    <a:pt x="10323" y="6545"/>
                  </a:lnTo>
                  <a:lnTo>
                    <a:pt x="14465" y="8201"/>
                  </a:lnTo>
                  <a:lnTo>
                    <a:pt x="15993" y="9701"/>
                  </a:lnTo>
                  <a:lnTo>
                    <a:pt x="21268" y="19712"/>
                  </a:lnTo>
                  <a:lnTo>
                    <a:pt x="25328" y="25693"/>
                  </a:lnTo>
                  <a:lnTo>
                    <a:pt x="35895" y="51022"/>
                  </a:lnTo>
                  <a:lnTo>
                    <a:pt x="43679" y="63684"/>
                  </a:lnTo>
                  <a:lnTo>
                    <a:pt x="49668" y="83566"/>
                  </a:lnTo>
                  <a:lnTo>
                    <a:pt x="52162" y="87460"/>
                  </a:lnTo>
                  <a:lnTo>
                    <a:pt x="55672" y="103055"/>
                  </a:lnTo>
                  <a:lnTo>
                    <a:pt x="57022" y="139828"/>
                  </a:lnTo>
                  <a:lnTo>
                    <a:pt x="54270" y="149635"/>
                  </a:lnTo>
                  <a:lnTo>
                    <a:pt x="41954" y="175515"/>
                  </a:lnTo>
                  <a:lnTo>
                    <a:pt x="38184" y="192880"/>
                  </a:lnTo>
                  <a:lnTo>
                    <a:pt x="30786" y="208767"/>
                  </a:lnTo>
                  <a:lnTo>
                    <a:pt x="28500" y="215552"/>
                  </a:lnTo>
                  <a:lnTo>
                    <a:pt x="23955" y="222095"/>
                  </a:lnTo>
                  <a:lnTo>
                    <a:pt x="18408" y="225709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344"/>
            <p:cNvSpPr/>
            <p:nvPr>
              <p:custDataLst>
                <p:tags r:id="rId28"/>
              </p:custDataLst>
            </p:nvPr>
          </p:nvSpPr>
          <p:spPr>
            <a:xfrm>
              <a:off x="11801475" y="5057809"/>
              <a:ext cx="57149" cy="171417"/>
            </a:xfrm>
            <a:custGeom>
              <a:avLst/>
              <a:gdLst/>
              <a:ahLst/>
              <a:cxnLst/>
              <a:rect l="0" t="0" r="0" b="0"/>
              <a:pathLst>
                <a:path w="57149" h="171417">
                  <a:moveTo>
                    <a:pt x="0" y="9491"/>
                  </a:moveTo>
                  <a:lnTo>
                    <a:pt x="0" y="9491"/>
                  </a:lnTo>
                  <a:lnTo>
                    <a:pt x="9134" y="358"/>
                  </a:lnTo>
                  <a:lnTo>
                    <a:pt x="25894" y="0"/>
                  </a:lnTo>
                  <a:lnTo>
                    <a:pt x="26787" y="1047"/>
                  </a:lnTo>
                  <a:lnTo>
                    <a:pt x="29104" y="7577"/>
                  </a:lnTo>
                  <a:lnTo>
                    <a:pt x="42744" y="28620"/>
                  </a:lnTo>
                  <a:lnTo>
                    <a:pt x="49804" y="47183"/>
                  </a:lnTo>
                  <a:lnTo>
                    <a:pt x="52253" y="50494"/>
                  </a:lnTo>
                  <a:lnTo>
                    <a:pt x="54973" y="59818"/>
                  </a:lnTo>
                  <a:lnTo>
                    <a:pt x="57112" y="106473"/>
                  </a:lnTo>
                  <a:lnTo>
                    <a:pt x="57148" y="126840"/>
                  </a:lnTo>
                  <a:lnTo>
                    <a:pt x="54326" y="133260"/>
                  </a:lnTo>
                  <a:lnTo>
                    <a:pt x="50604" y="139641"/>
                  </a:lnTo>
                  <a:lnTo>
                    <a:pt x="48213" y="152361"/>
                  </a:lnTo>
                  <a:lnTo>
                    <a:pt x="47740" y="160009"/>
                  </a:lnTo>
                  <a:lnTo>
                    <a:pt x="38100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345"/>
            <p:cNvSpPr/>
            <p:nvPr>
              <p:custDataLst>
                <p:tags r:id="rId29"/>
              </p:custDataLst>
            </p:nvPr>
          </p:nvSpPr>
          <p:spPr>
            <a:xfrm>
              <a:off x="11725275" y="5029200"/>
              <a:ext cx="72083" cy="200026"/>
            </a:xfrm>
            <a:custGeom>
              <a:avLst/>
              <a:gdLst/>
              <a:ahLst/>
              <a:cxnLst/>
              <a:rect l="0" t="0" r="0" b="0"/>
              <a:pathLst>
                <a:path w="72083" h="200026">
                  <a:moveTo>
                    <a:pt x="19050" y="0"/>
                  </a:moveTo>
                  <a:lnTo>
                    <a:pt x="19050" y="0"/>
                  </a:lnTo>
                  <a:lnTo>
                    <a:pt x="19050" y="44476"/>
                  </a:lnTo>
                  <a:lnTo>
                    <a:pt x="19050" y="87576"/>
                  </a:lnTo>
                  <a:lnTo>
                    <a:pt x="17992" y="107885"/>
                  </a:lnTo>
                  <a:lnTo>
                    <a:pt x="11512" y="126007"/>
                  </a:lnTo>
                  <a:lnTo>
                    <a:pt x="9529" y="173420"/>
                  </a:lnTo>
                  <a:lnTo>
                    <a:pt x="9525" y="180936"/>
                  </a:lnTo>
                  <a:lnTo>
                    <a:pt x="17727" y="172770"/>
                  </a:lnTo>
                  <a:lnTo>
                    <a:pt x="18659" y="166785"/>
                  </a:lnTo>
                  <a:lnTo>
                    <a:pt x="18935" y="158308"/>
                  </a:lnTo>
                  <a:lnTo>
                    <a:pt x="21821" y="152204"/>
                  </a:lnTo>
                  <a:lnTo>
                    <a:pt x="27242" y="144718"/>
                  </a:lnTo>
                  <a:lnTo>
                    <a:pt x="29369" y="135635"/>
                  </a:lnTo>
                  <a:lnTo>
                    <a:pt x="36741" y="125589"/>
                  </a:lnTo>
                  <a:lnTo>
                    <a:pt x="37698" y="119291"/>
                  </a:lnTo>
                  <a:lnTo>
                    <a:pt x="38891" y="117628"/>
                  </a:lnTo>
                  <a:lnTo>
                    <a:pt x="40744" y="116518"/>
                  </a:lnTo>
                  <a:lnTo>
                    <a:pt x="46266" y="114738"/>
                  </a:lnTo>
                  <a:lnTo>
                    <a:pt x="46720" y="115650"/>
                  </a:lnTo>
                  <a:lnTo>
                    <a:pt x="47223" y="119486"/>
                  </a:lnTo>
                  <a:lnTo>
                    <a:pt x="48416" y="120933"/>
                  </a:lnTo>
                  <a:lnTo>
                    <a:pt x="55791" y="123444"/>
                  </a:lnTo>
                  <a:lnTo>
                    <a:pt x="56546" y="126478"/>
                  </a:lnTo>
                  <a:lnTo>
                    <a:pt x="56748" y="128769"/>
                  </a:lnTo>
                  <a:lnTo>
                    <a:pt x="59794" y="134136"/>
                  </a:lnTo>
                  <a:lnTo>
                    <a:pt x="65316" y="141149"/>
                  </a:lnTo>
                  <a:lnTo>
                    <a:pt x="67466" y="150138"/>
                  </a:lnTo>
                  <a:lnTo>
                    <a:pt x="71613" y="155981"/>
                  </a:lnTo>
                  <a:lnTo>
                    <a:pt x="72082" y="159021"/>
                  </a:lnTo>
                  <a:lnTo>
                    <a:pt x="71341" y="162105"/>
                  </a:lnTo>
                  <a:lnTo>
                    <a:pt x="67596" y="169604"/>
                  </a:lnTo>
                  <a:lnTo>
                    <a:pt x="66697" y="188736"/>
                  </a:lnTo>
                  <a:lnTo>
                    <a:pt x="58475" y="198546"/>
                  </a:lnTo>
                  <a:lnTo>
                    <a:pt x="54917" y="199368"/>
                  </a:lnTo>
                  <a:lnTo>
                    <a:pt x="9346" y="20002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346"/>
            <p:cNvSpPr/>
            <p:nvPr>
              <p:custDataLst>
                <p:tags r:id="rId30"/>
              </p:custDataLst>
            </p:nvPr>
          </p:nvSpPr>
          <p:spPr>
            <a:xfrm>
              <a:off x="11658609" y="5124450"/>
              <a:ext cx="9517" cy="123826"/>
            </a:xfrm>
            <a:custGeom>
              <a:avLst/>
              <a:gdLst/>
              <a:ahLst/>
              <a:cxnLst/>
              <a:rect l="0" t="0" r="0" b="0"/>
              <a:pathLst>
                <a:path w="9517" h="123826">
                  <a:moveTo>
                    <a:pt x="9516" y="0"/>
                  </a:moveTo>
                  <a:lnTo>
                    <a:pt x="9516" y="0"/>
                  </a:lnTo>
                  <a:lnTo>
                    <a:pt x="9516" y="14189"/>
                  </a:lnTo>
                  <a:lnTo>
                    <a:pt x="8458" y="15810"/>
                  </a:lnTo>
                  <a:lnTo>
                    <a:pt x="6692" y="16890"/>
                  </a:lnTo>
                  <a:lnTo>
                    <a:pt x="4458" y="17609"/>
                  </a:lnTo>
                  <a:lnTo>
                    <a:pt x="2970" y="19148"/>
                  </a:lnTo>
                  <a:lnTo>
                    <a:pt x="1314" y="23680"/>
                  </a:lnTo>
                  <a:lnTo>
                    <a:pt x="0" y="60336"/>
                  </a:lnTo>
                  <a:lnTo>
                    <a:pt x="2818" y="66680"/>
                  </a:lnTo>
                  <a:lnTo>
                    <a:pt x="6539" y="73027"/>
                  </a:lnTo>
                  <a:lnTo>
                    <a:pt x="8928" y="85725"/>
                  </a:lnTo>
                  <a:lnTo>
                    <a:pt x="951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347"/>
            <p:cNvSpPr/>
            <p:nvPr>
              <p:custDataLst>
                <p:tags r:id="rId31"/>
              </p:custDataLst>
            </p:nvPr>
          </p:nvSpPr>
          <p:spPr>
            <a:xfrm>
              <a:off x="11639550" y="51816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8202" y="9525"/>
                  </a:lnTo>
                  <a:lnTo>
                    <a:pt x="3776" y="9525"/>
                  </a:lnTo>
                  <a:lnTo>
                    <a:pt x="22697" y="9525"/>
                  </a:lnTo>
                  <a:lnTo>
                    <a:pt x="24657" y="8467"/>
                  </a:lnTo>
                  <a:lnTo>
                    <a:pt x="25964" y="6703"/>
                  </a:lnTo>
                  <a:lnTo>
                    <a:pt x="26833" y="4469"/>
                  </a:lnTo>
                  <a:lnTo>
                    <a:pt x="28473" y="2980"/>
                  </a:lnTo>
                  <a:lnTo>
                    <a:pt x="33115" y="132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348"/>
            <p:cNvSpPr/>
            <p:nvPr>
              <p:custDataLst>
                <p:tags r:id="rId32"/>
              </p:custDataLst>
            </p:nvPr>
          </p:nvSpPr>
          <p:spPr>
            <a:xfrm>
              <a:off x="11458575" y="5153025"/>
              <a:ext cx="123826" cy="133351"/>
            </a:xfrm>
            <a:custGeom>
              <a:avLst/>
              <a:gdLst/>
              <a:ahLst/>
              <a:cxnLst/>
              <a:rect l="0" t="0" r="0" b="0"/>
              <a:pathLst>
                <a:path w="123826" h="133351">
                  <a:moveTo>
                    <a:pt x="0" y="133350"/>
                  </a:moveTo>
                  <a:lnTo>
                    <a:pt x="0" y="133350"/>
                  </a:lnTo>
                  <a:lnTo>
                    <a:pt x="5057" y="133350"/>
                  </a:lnTo>
                  <a:lnTo>
                    <a:pt x="6546" y="132292"/>
                  </a:lnTo>
                  <a:lnTo>
                    <a:pt x="7538" y="130528"/>
                  </a:lnTo>
                  <a:lnTo>
                    <a:pt x="9134" y="125149"/>
                  </a:lnTo>
                  <a:lnTo>
                    <a:pt x="12173" y="124413"/>
                  </a:lnTo>
                  <a:lnTo>
                    <a:pt x="14465" y="124217"/>
                  </a:lnTo>
                  <a:lnTo>
                    <a:pt x="15993" y="123029"/>
                  </a:lnTo>
                  <a:lnTo>
                    <a:pt x="17691" y="118885"/>
                  </a:lnTo>
                  <a:lnTo>
                    <a:pt x="18930" y="106501"/>
                  </a:lnTo>
                  <a:lnTo>
                    <a:pt x="25573" y="97512"/>
                  </a:lnTo>
                  <a:lnTo>
                    <a:pt x="27685" y="88629"/>
                  </a:lnTo>
                  <a:lnTo>
                    <a:pt x="28540" y="63489"/>
                  </a:lnTo>
                  <a:lnTo>
                    <a:pt x="31381" y="57145"/>
                  </a:lnTo>
                  <a:lnTo>
                    <a:pt x="35114" y="50798"/>
                  </a:lnTo>
                  <a:lnTo>
                    <a:pt x="37509" y="38100"/>
                  </a:lnTo>
                  <a:lnTo>
                    <a:pt x="38099" y="558"/>
                  </a:lnTo>
                  <a:lnTo>
                    <a:pt x="28578" y="0"/>
                  </a:lnTo>
                  <a:lnTo>
                    <a:pt x="28575" y="47437"/>
                  </a:lnTo>
                  <a:lnTo>
                    <a:pt x="28575" y="52127"/>
                  </a:lnTo>
                  <a:lnTo>
                    <a:pt x="31399" y="57739"/>
                  </a:lnTo>
                  <a:lnTo>
                    <a:pt x="36777" y="64910"/>
                  </a:lnTo>
                  <a:lnTo>
                    <a:pt x="37709" y="71208"/>
                  </a:lnTo>
                  <a:lnTo>
                    <a:pt x="38898" y="72872"/>
                  </a:lnTo>
                  <a:lnTo>
                    <a:pt x="40748" y="73982"/>
                  </a:lnTo>
                  <a:lnTo>
                    <a:pt x="47223" y="76070"/>
                  </a:lnTo>
                  <a:lnTo>
                    <a:pt x="55791" y="76189"/>
                  </a:lnTo>
                  <a:lnTo>
                    <a:pt x="65232" y="67998"/>
                  </a:lnTo>
                  <a:lnTo>
                    <a:pt x="67448" y="59332"/>
                  </a:lnTo>
                  <a:lnTo>
                    <a:pt x="73137" y="50507"/>
                  </a:lnTo>
                  <a:lnTo>
                    <a:pt x="76351" y="41188"/>
                  </a:lnTo>
                  <a:lnTo>
                    <a:pt x="82476" y="31724"/>
                  </a:lnTo>
                  <a:lnTo>
                    <a:pt x="85297" y="20929"/>
                  </a:lnTo>
                  <a:lnTo>
                    <a:pt x="85598" y="14550"/>
                  </a:lnTo>
                  <a:lnTo>
                    <a:pt x="86699" y="12875"/>
                  </a:lnTo>
                  <a:lnTo>
                    <a:pt x="88491" y="11758"/>
                  </a:lnTo>
                  <a:lnTo>
                    <a:pt x="90744" y="11014"/>
                  </a:lnTo>
                  <a:lnTo>
                    <a:pt x="92246" y="9459"/>
                  </a:lnTo>
                  <a:lnTo>
                    <a:pt x="95246" y="17"/>
                  </a:lnTo>
                  <a:lnTo>
                    <a:pt x="95249" y="3"/>
                  </a:lnTo>
                  <a:lnTo>
                    <a:pt x="95250" y="0"/>
                  </a:lnTo>
                  <a:lnTo>
                    <a:pt x="95250" y="5056"/>
                  </a:lnTo>
                  <a:lnTo>
                    <a:pt x="98074" y="10361"/>
                  </a:lnTo>
                  <a:lnTo>
                    <a:pt x="103452" y="17333"/>
                  </a:lnTo>
                  <a:lnTo>
                    <a:pt x="104660" y="27100"/>
                  </a:lnTo>
                  <a:lnTo>
                    <a:pt x="112967" y="36647"/>
                  </a:lnTo>
                  <a:lnTo>
                    <a:pt x="114180" y="46174"/>
                  </a:lnTo>
                  <a:lnTo>
                    <a:pt x="1238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349"/>
            <p:cNvSpPr/>
            <p:nvPr>
              <p:custDataLst>
                <p:tags r:id="rId33"/>
              </p:custDataLst>
            </p:nvPr>
          </p:nvSpPr>
          <p:spPr>
            <a:xfrm>
              <a:off x="11363720" y="5114925"/>
              <a:ext cx="85331" cy="76201"/>
            </a:xfrm>
            <a:custGeom>
              <a:avLst/>
              <a:gdLst/>
              <a:ahLst/>
              <a:cxnLst/>
              <a:rect l="0" t="0" r="0" b="0"/>
              <a:pathLst>
                <a:path w="85331" h="76201">
                  <a:moveTo>
                    <a:pt x="56755" y="9525"/>
                  </a:moveTo>
                  <a:lnTo>
                    <a:pt x="56755" y="9525"/>
                  </a:lnTo>
                  <a:lnTo>
                    <a:pt x="56755" y="1324"/>
                  </a:lnTo>
                  <a:lnTo>
                    <a:pt x="56755" y="8317"/>
                  </a:lnTo>
                  <a:lnTo>
                    <a:pt x="47245" y="14"/>
                  </a:lnTo>
                  <a:lnTo>
                    <a:pt x="47233" y="3"/>
                  </a:lnTo>
                  <a:lnTo>
                    <a:pt x="33039" y="0"/>
                  </a:lnTo>
                  <a:lnTo>
                    <a:pt x="31420" y="1058"/>
                  </a:lnTo>
                  <a:lnTo>
                    <a:pt x="30341" y="2822"/>
                  </a:lnTo>
                  <a:lnTo>
                    <a:pt x="29621" y="5056"/>
                  </a:lnTo>
                  <a:lnTo>
                    <a:pt x="28083" y="6545"/>
                  </a:lnTo>
                  <a:lnTo>
                    <a:pt x="23550" y="8201"/>
                  </a:lnTo>
                  <a:lnTo>
                    <a:pt x="21919" y="9701"/>
                  </a:lnTo>
                  <a:lnTo>
                    <a:pt x="20105" y="14189"/>
                  </a:lnTo>
                  <a:lnTo>
                    <a:pt x="18563" y="15810"/>
                  </a:lnTo>
                  <a:lnTo>
                    <a:pt x="14029" y="17609"/>
                  </a:lnTo>
                  <a:lnTo>
                    <a:pt x="12395" y="19148"/>
                  </a:lnTo>
                  <a:lnTo>
                    <a:pt x="10581" y="23680"/>
                  </a:lnTo>
                  <a:lnTo>
                    <a:pt x="9258" y="41403"/>
                  </a:lnTo>
                  <a:lnTo>
                    <a:pt x="8156" y="43478"/>
                  </a:lnTo>
                  <a:lnTo>
                    <a:pt x="6364" y="44860"/>
                  </a:lnTo>
                  <a:lnTo>
                    <a:pt x="4111" y="45782"/>
                  </a:lnTo>
                  <a:lnTo>
                    <a:pt x="2609" y="47454"/>
                  </a:lnTo>
                  <a:lnTo>
                    <a:pt x="0" y="55664"/>
                  </a:lnTo>
                  <a:lnTo>
                    <a:pt x="7840" y="65220"/>
                  </a:lnTo>
                  <a:lnTo>
                    <a:pt x="9016" y="74748"/>
                  </a:lnTo>
                  <a:lnTo>
                    <a:pt x="10113" y="75231"/>
                  </a:lnTo>
                  <a:lnTo>
                    <a:pt x="17319" y="76073"/>
                  </a:lnTo>
                  <a:lnTo>
                    <a:pt x="26738" y="67988"/>
                  </a:lnTo>
                  <a:lnTo>
                    <a:pt x="32810" y="67064"/>
                  </a:lnTo>
                  <a:lnTo>
                    <a:pt x="34441" y="65875"/>
                  </a:lnTo>
                  <a:lnTo>
                    <a:pt x="35529" y="64026"/>
                  </a:lnTo>
                  <a:lnTo>
                    <a:pt x="36255" y="61734"/>
                  </a:lnTo>
                  <a:lnTo>
                    <a:pt x="37797" y="60206"/>
                  </a:lnTo>
                  <a:lnTo>
                    <a:pt x="42331" y="58508"/>
                  </a:lnTo>
                  <a:lnTo>
                    <a:pt x="43965" y="56997"/>
                  </a:lnTo>
                  <a:lnTo>
                    <a:pt x="45779" y="52496"/>
                  </a:lnTo>
                  <a:lnTo>
                    <a:pt x="47321" y="50872"/>
                  </a:lnTo>
                  <a:lnTo>
                    <a:pt x="51856" y="49068"/>
                  </a:lnTo>
                  <a:lnTo>
                    <a:pt x="53490" y="47529"/>
                  </a:lnTo>
                  <a:lnTo>
                    <a:pt x="56326" y="39551"/>
                  </a:lnTo>
                  <a:lnTo>
                    <a:pt x="56755" y="28586"/>
                  </a:lnTo>
                  <a:lnTo>
                    <a:pt x="64957" y="28575"/>
                  </a:lnTo>
                  <a:lnTo>
                    <a:pt x="65397" y="29634"/>
                  </a:lnTo>
                  <a:lnTo>
                    <a:pt x="66279" y="55699"/>
                  </a:lnTo>
                  <a:lnTo>
                    <a:pt x="8533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350"/>
            <p:cNvSpPr/>
            <p:nvPr>
              <p:custDataLst>
                <p:tags r:id="rId34"/>
              </p:custDataLst>
            </p:nvPr>
          </p:nvSpPr>
          <p:spPr>
            <a:xfrm>
              <a:off x="11268078" y="5038759"/>
              <a:ext cx="66673" cy="180942"/>
            </a:xfrm>
            <a:custGeom>
              <a:avLst/>
              <a:gdLst/>
              <a:ahLst/>
              <a:cxnLst/>
              <a:rect l="0" t="0" r="0" b="0"/>
              <a:pathLst>
                <a:path w="66673" h="180942">
                  <a:moveTo>
                    <a:pt x="47622" y="19016"/>
                  </a:moveTo>
                  <a:lnTo>
                    <a:pt x="47622" y="19016"/>
                  </a:lnTo>
                  <a:lnTo>
                    <a:pt x="47622" y="0"/>
                  </a:lnTo>
                  <a:lnTo>
                    <a:pt x="39420" y="8170"/>
                  </a:lnTo>
                  <a:lnTo>
                    <a:pt x="38488" y="14156"/>
                  </a:lnTo>
                  <a:lnTo>
                    <a:pt x="37299" y="15776"/>
                  </a:lnTo>
                  <a:lnTo>
                    <a:pt x="35449" y="16856"/>
                  </a:lnTo>
                  <a:lnTo>
                    <a:pt x="33157" y="17576"/>
                  </a:lnTo>
                  <a:lnTo>
                    <a:pt x="31629" y="19114"/>
                  </a:lnTo>
                  <a:lnTo>
                    <a:pt x="26354" y="29188"/>
                  </a:lnTo>
                  <a:lnTo>
                    <a:pt x="22294" y="35178"/>
                  </a:lnTo>
                  <a:lnTo>
                    <a:pt x="18952" y="44502"/>
                  </a:lnTo>
                  <a:lnTo>
                    <a:pt x="12786" y="53966"/>
                  </a:lnTo>
                  <a:lnTo>
                    <a:pt x="964" y="91159"/>
                  </a:lnTo>
                  <a:lnTo>
                    <a:pt x="9" y="136088"/>
                  </a:lnTo>
                  <a:lnTo>
                    <a:pt x="0" y="145897"/>
                  </a:lnTo>
                  <a:lnTo>
                    <a:pt x="2821" y="152312"/>
                  </a:lnTo>
                  <a:lnTo>
                    <a:pt x="26821" y="179175"/>
                  </a:lnTo>
                  <a:lnTo>
                    <a:pt x="30616" y="180158"/>
                  </a:lnTo>
                  <a:lnTo>
                    <a:pt x="66672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351"/>
            <p:cNvSpPr/>
            <p:nvPr>
              <p:custDataLst>
                <p:tags r:id="rId35"/>
              </p:custDataLst>
            </p:nvPr>
          </p:nvSpPr>
          <p:spPr>
            <a:xfrm>
              <a:off x="11039590" y="5162666"/>
              <a:ext cx="85611" cy="9410"/>
            </a:xfrm>
            <a:custGeom>
              <a:avLst/>
              <a:gdLst/>
              <a:ahLst/>
              <a:cxnLst/>
              <a:rect l="0" t="0" r="0" b="0"/>
              <a:pathLst>
                <a:path w="85611" h="9410">
                  <a:moveTo>
                    <a:pt x="9410" y="9409"/>
                  </a:moveTo>
                  <a:lnTo>
                    <a:pt x="9410" y="9409"/>
                  </a:lnTo>
                  <a:lnTo>
                    <a:pt x="0" y="9409"/>
                  </a:lnTo>
                  <a:lnTo>
                    <a:pt x="14077" y="9409"/>
                  </a:lnTo>
                  <a:lnTo>
                    <a:pt x="19598" y="6587"/>
                  </a:lnTo>
                  <a:lnTo>
                    <a:pt x="25579" y="2864"/>
                  </a:lnTo>
                  <a:lnTo>
                    <a:pt x="38044" y="472"/>
                  </a:lnTo>
                  <a:lnTo>
                    <a:pt x="50695" y="0"/>
                  </a:lnTo>
                  <a:lnTo>
                    <a:pt x="52809" y="1020"/>
                  </a:lnTo>
                  <a:lnTo>
                    <a:pt x="54217" y="2758"/>
                  </a:lnTo>
                  <a:lnTo>
                    <a:pt x="55157" y="4975"/>
                  </a:lnTo>
                  <a:lnTo>
                    <a:pt x="56840" y="6453"/>
                  </a:lnTo>
                  <a:lnTo>
                    <a:pt x="61535" y="8096"/>
                  </a:lnTo>
                  <a:lnTo>
                    <a:pt x="8561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352"/>
            <p:cNvSpPr/>
            <p:nvPr>
              <p:custDataLst>
                <p:tags r:id="rId36"/>
              </p:custDataLst>
            </p:nvPr>
          </p:nvSpPr>
          <p:spPr>
            <a:xfrm>
              <a:off x="10877550" y="5087674"/>
              <a:ext cx="122490" cy="293904"/>
            </a:xfrm>
            <a:custGeom>
              <a:avLst/>
              <a:gdLst/>
              <a:ahLst/>
              <a:cxnLst/>
              <a:rect l="0" t="0" r="0" b="0"/>
              <a:pathLst>
                <a:path w="122490" h="293904">
                  <a:moveTo>
                    <a:pt x="9525" y="8201"/>
                  </a:moveTo>
                  <a:lnTo>
                    <a:pt x="9525" y="8201"/>
                  </a:lnTo>
                  <a:lnTo>
                    <a:pt x="1323" y="0"/>
                  </a:lnTo>
                  <a:lnTo>
                    <a:pt x="883" y="617"/>
                  </a:lnTo>
                  <a:lnTo>
                    <a:pt x="0" y="30865"/>
                  </a:lnTo>
                  <a:lnTo>
                    <a:pt x="2824" y="36971"/>
                  </a:lnTo>
                  <a:lnTo>
                    <a:pt x="6546" y="43212"/>
                  </a:lnTo>
                  <a:lnTo>
                    <a:pt x="8937" y="55843"/>
                  </a:lnTo>
                  <a:lnTo>
                    <a:pt x="9410" y="68529"/>
                  </a:lnTo>
                  <a:lnTo>
                    <a:pt x="12296" y="74877"/>
                  </a:lnTo>
                  <a:lnTo>
                    <a:pt x="27133" y="92437"/>
                  </a:lnTo>
                  <a:lnTo>
                    <a:pt x="36650" y="93795"/>
                  </a:lnTo>
                  <a:lnTo>
                    <a:pt x="51231" y="93915"/>
                  </a:lnTo>
                  <a:lnTo>
                    <a:pt x="53204" y="92861"/>
                  </a:lnTo>
                  <a:lnTo>
                    <a:pt x="54518" y="91099"/>
                  </a:lnTo>
                  <a:lnTo>
                    <a:pt x="55395" y="88866"/>
                  </a:lnTo>
                  <a:lnTo>
                    <a:pt x="57038" y="87378"/>
                  </a:lnTo>
                  <a:lnTo>
                    <a:pt x="61687" y="85724"/>
                  </a:lnTo>
                  <a:lnTo>
                    <a:pt x="63349" y="84225"/>
                  </a:lnTo>
                  <a:lnTo>
                    <a:pt x="74020" y="65155"/>
                  </a:lnTo>
                  <a:lnTo>
                    <a:pt x="76188" y="38264"/>
                  </a:lnTo>
                  <a:lnTo>
                    <a:pt x="76200" y="27379"/>
                  </a:lnTo>
                  <a:lnTo>
                    <a:pt x="76200" y="50931"/>
                  </a:lnTo>
                  <a:lnTo>
                    <a:pt x="79024" y="56473"/>
                  </a:lnTo>
                  <a:lnTo>
                    <a:pt x="81257" y="59432"/>
                  </a:lnTo>
                  <a:lnTo>
                    <a:pt x="83738" y="68365"/>
                  </a:lnTo>
                  <a:lnTo>
                    <a:pt x="85902" y="78332"/>
                  </a:lnTo>
                  <a:lnTo>
                    <a:pt x="93089" y="93354"/>
                  </a:lnTo>
                  <a:lnTo>
                    <a:pt x="104926" y="138545"/>
                  </a:lnTo>
                  <a:lnTo>
                    <a:pt x="112857" y="162335"/>
                  </a:lnTo>
                  <a:lnTo>
                    <a:pt x="115274" y="201106"/>
                  </a:lnTo>
                  <a:lnTo>
                    <a:pt x="121822" y="219794"/>
                  </a:lnTo>
                  <a:lnTo>
                    <a:pt x="122489" y="225463"/>
                  </a:lnTo>
                  <a:lnTo>
                    <a:pt x="120410" y="234584"/>
                  </a:lnTo>
                  <a:lnTo>
                    <a:pt x="117016" y="242166"/>
                  </a:lnTo>
                  <a:lnTo>
                    <a:pt x="113481" y="262115"/>
                  </a:lnTo>
                  <a:lnTo>
                    <a:pt x="106807" y="274884"/>
                  </a:lnTo>
                  <a:lnTo>
                    <a:pt x="106131" y="278065"/>
                  </a:lnTo>
                  <a:lnTo>
                    <a:pt x="100120" y="287598"/>
                  </a:lnTo>
                  <a:lnTo>
                    <a:pt x="94593" y="291128"/>
                  </a:lnTo>
                  <a:lnTo>
                    <a:pt x="85834" y="293579"/>
                  </a:lnTo>
                  <a:lnTo>
                    <a:pt x="72622" y="293903"/>
                  </a:lnTo>
                  <a:lnTo>
                    <a:pt x="66496" y="291107"/>
                  </a:lnTo>
                  <a:lnTo>
                    <a:pt x="63380" y="288880"/>
                  </a:lnTo>
                  <a:lnTo>
                    <a:pt x="59920" y="283583"/>
                  </a:lnTo>
                  <a:lnTo>
                    <a:pt x="57324" y="277701"/>
                  </a:lnTo>
                  <a:lnTo>
                    <a:pt x="50970" y="268441"/>
                  </a:lnTo>
                  <a:lnTo>
                    <a:pt x="48615" y="258993"/>
                  </a:lnTo>
                  <a:lnTo>
                    <a:pt x="476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353"/>
            <p:cNvSpPr/>
            <p:nvPr>
              <p:custDataLst>
                <p:tags r:id="rId37"/>
              </p:custDataLst>
            </p:nvPr>
          </p:nvSpPr>
          <p:spPr>
            <a:xfrm>
              <a:off x="10744204" y="4981967"/>
              <a:ext cx="85722" cy="274461"/>
            </a:xfrm>
            <a:custGeom>
              <a:avLst/>
              <a:gdLst/>
              <a:ahLst/>
              <a:cxnLst/>
              <a:rect l="0" t="0" r="0" b="0"/>
              <a:pathLst>
                <a:path w="85722" h="274461">
                  <a:moveTo>
                    <a:pt x="76196" y="9133"/>
                  </a:moveTo>
                  <a:lnTo>
                    <a:pt x="76196" y="9133"/>
                  </a:lnTo>
                  <a:lnTo>
                    <a:pt x="76196" y="0"/>
                  </a:lnTo>
                  <a:lnTo>
                    <a:pt x="76196" y="7844"/>
                  </a:lnTo>
                  <a:lnTo>
                    <a:pt x="75138" y="8273"/>
                  </a:lnTo>
                  <a:lnTo>
                    <a:pt x="71139" y="8750"/>
                  </a:lnTo>
                  <a:lnTo>
                    <a:pt x="69650" y="9937"/>
                  </a:lnTo>
                  <a:lnTo>
                    <a:pt x="67994" y="14076"/>
                  </a:lnTo>
                  <a:lnTo>
                    <a:pt x="67062" y="22357"/>
                  </a:lnTo>
                  <a:lnTo>
                    <a:pt x="65873" y="24299"/>
                  </a:lnTo>
                  <a:lnTo>
                    <a:pt x="64023" y="25594"/>
                  </a:lnTo>
                  <a:lnTo>
                    <a:pt x="59145" y="28090"/>
                  </a:lnTo>
                  <a:lnTo>
                    <a:pt x="44291" y="41289"/>
                  </a:lnTo>
                  <a:lnTo>
                    <a:pt x="40849" y="50236"/>
                  </a:lnTo>
                  <a:lnTo>
                    <a:pt x="33584" y="73226"/>
                  </a:lnTo>
                  <a:lnTo>
                    <a:pt x="17008" y="115917"/>
                  </a:lnTo>
                  <a:lnTo>
                    <a:pt x="2640" y="152184"/>
                  </a:lnTo>
                  <a:lnTo>
                    <a:pt x="98" y="196269"/>
                  </a:lnTo>
                  <a:lnTo>
                    <a:pt x="0" y="230942"/>
                  </a:lnTo>
                  <a:lnTo>
                    <a:pt x="2821" y="237537"/>
                  </a:lnTo>
                  <a:lnTo>
                    <a:pt x="16472" y="256766"/>
                  </a:lnTo>
                  <a:lnTo>
                    <a:pt x="17331" y="259947"/>
                  </a:lnTo>
                  <a:lnTo>
                    <a:pt x="18960" y="262068"/>
                  </a:lnTo>
                  <a:lnTo>
                    <a:pt x="23594" y="264423"/>
                  </a:lnTo>
                  <a:lnTo>
                    <a:pt x="35192" y="266994"/>
                  </a:lnTo>
                  <a:lnTo>
                    <a:pt x="44527" y="272744"/>
                  </a:lnTo>
                  <a:lnTo>
                    <a:pt x="50831" y="274460"/>
                  </a:lnTo>
                  <a:lnTo>
                    <a:pt x="53995" y="273859"/>
                  </a:lnTo>
                  <a:lnTo>
                    <a:pt x="64562" y="269016"/>
                  </a:lnTo>
                  <a:lnTo>
                    <a:pt x="85721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354"/>
            <p:cNvSpPr/>
            <p:nvPr>
              <p:custDataLst>
                <p:tags r:id="rId38"/>
              </p:custDataLst>
            </p:nvPr>
          </p:nvSpPr>
          <p:spPr>
            <a:xfrm>
              <a:off x="10506075" y="51816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7335" y="19050"/>
                  </a:lnTo>
                  <a:lnTo>
                    <a:pt x="27374" y="12505"/>
                  </a:lnTo>
                  <a:lnTo>
                    <a:pt x="74801" y="9559"/>
                  </a:lnTo>
                  <a:lnTo>
                    <a:pt x="122020" y="39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719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MARTInkShape-3355"/>
          <p:cNvSpPr/>
          <p:nvPr>
            <p:custDataLst>
              <p:tags r:id="rId1"/>
            </p:custDataLst>
          </p:nvPr>
        </p:nvSpPr>
        <p:spPr>
          <a:xfrm>
            <a:off x="1057567" y="2124076"/>
            <a:ext cx="2171208" cy="1257300"/>
          </a:xfrm>
          <a:custGeom>
            <a:avLst/>
            <a:gdLst/>
            <a:ahLst/>
            <a:cxnLst/>
            <a:rect l="0" t="0" r="0" b="0"/>
            <a:pathLst>
              <a:path w="2171208" h="1257300">
                <a:moveTo>
                  <a:pt x="304508" y="1133474"/>
                </a:moveTo>
                <a:lnTo>
                  <a:pt x="304508" y="1133474"/>
                </a:lnTo>
                <a:lnTo>
                  <a:pt x="348984" y="1133474"/>
                </a:lnTo>
                <a:lnTo>
                  <a:pt x="391070" y="1133474"/>
                </a:lnTo>
                <a:lnTo>
                  <a:pt x="403305" y="1132416"/>
                </a:lnTo>
                <a:lnTo>
                  <a:pt x="441066" y="1124832"/>
                </a:lnTo>
                <a:lnTo>
                  <a:pt x="488307" y="1124001"/>
                </a:lnTo>
                <a:lnTo>
                  <a:pt x="504730" y="1122914"/>
                </a:lnTo>
                <a:lnTo>
                  <a:pt x="544122" y="1115751"/>
                </a:lnTo>
                <a:lnTo>
                  <a:pt x="587632" y="1114599"/>
                </a:lnTo>
                <a:lnTo>
                  <a:pt x="629266" y="1113389"/>
                </a:lnTo>
                <a:lnTo>
                  <a:pt x="676103" y="1106226"/>
                </a:lnTo>
                <a:lnTo>
                  <a:pt x="723624" y="1105074"/>
                </a:lnTo>
                <a:lnTo>
                  <a:pt x="761711" y="1104934"/>
                </a:lnTo>
                <a:lnTo>
                  <a:pt x="806354" y="1098360"/>
                </a:lnTo>
                <a:lnTo>
                  <a:pt x="846845" y="1093142"/>
                </a:lnTo>
                <a:lnTo>
                  <a:pt x="890473" y="1087290"/>
                </a:lnTo>
                <a:lnTo>
                  <a:pt x="933311" y="1078529"/>
                </a:lnTo>
                <a:lnTo>
                  <a:pt x="969069" y="1070745"/>
                </a:lnTo>
                <a:lnTo>
                  <a:pt x="1016255" y="1067578"/>
                </a:lnTo>
                <a:lnTo>
                  <a:pt x="1061521" y="1061897"/>
                </a:lnTo>
                <a:lnTo>
                  <a:pt x="1098662" y="1053587"/>
                </a:lnTo>
                <a:lnTo>
                  <a:pt x="1141533" y="1047844"/>
                </a:lnTo>
                <a:lnTo>
                  <a:pt x="1183398" y="1037616"/>
                </a:lnTo>
                <a:lnTo>
                  <a:pt x="1227063" y="1030460"/>
                </a:lnTo>
                <a:lnTo>
                  <a:pt x="1266262" y="1021443"/>
                </a:lnTo>
                <a:lnTo>
                  <a:pt x="1304580" y="1009470"/>
                </a:lnTo>
                <a:lnTo>
                  <a:pt x="1336014" y="1002893"/>
                </a:lnTo>
                <a:lnTo>
                  <a:pt x="1379506" y="995615"/>
                </a:lnTo>
                <a:lnTo>
                  <a:pt x="1420744" y="980898"/>
                </a:lnTo>
                <a:lnTo>
                  <a:pt x="1448045" y="974319"/>
                </a:lnTo>
                <a:lnTo>
                  <a:pt x="1485714" y="967040"/>
                </a:lnTo>
                <a:lnTo>
                  <a:pt x="1533247" y="944784"/>
                </a:lnTo>
                <a:lnTo>
                  <a:pt x="1580860" y="927338"/>
                </a:lnTo>
                <a:lnTo>
                  <a:pt x="1628483" y="911256"/>
                </a:lnTo>
                <a:lnTo>
                  <a:pt x="1676108" y="895353"/>
                </a:lnTo>
                <a:lnTo>
                  <a:pt x="1717187" y="879475"/>
                </a:lnTo>
                <a:lnTo>
                  <a:pt x="1762225" y="863599"/>
                </a:lnTo>
                <a:lnTo>
                  <a:pt x="1801971" y="847724"/>
                </a:lnTo>
                <a:lnTo>
                  <a:pt x="1846768" y="830791"/>
                </a:lnTo>
                <a:lnTo>
                  <a:pt x="1887018" y="807773"/>
                </a:lnTo>
                <a:lnTo>
                  <a:pt x="1929670" y="787515"/>
                </a:lnTo>
                <a:lnTo>
                  <a:pt x="1976370" y="760158"/>
                </a:lnTo>
                <a:lnTo>
                  <a:pt x="2022103" y="730131"/>
                </a:lnTo>
                <a:lnTo>
                  <a:pt x="2066628" y="694667"/>
                </a:lnTo>
                <a:lnTo>
                  <a:pt x="2112024" y="649915"/>
                </a:lnTo>
                <a:lnTo>
                  <a:pt x="2123121" y="636008"/>
                </a:lnTo>
                <a:lnTo>
                  <a:pt x="2154170" y="593597"/>
                </a:lnTo>
                <a:lnTo>
                  <a:pt x="2167978" y="557909"/>
                </a:lnTo>
                <a:lnTo>
                  <a:pt x="2171207" y="514297"/>
                </a:lnTo>
                <a:lnTo>
                  <a:pt x="2170342" y="472189"/>
                </a:lnTo>
                <a:lnTo>
                  <a:pt x="2159649" y="428572"/>
                </a:lnTo>
                <a:lnTo>
                  <a:pt x="2139527" y="384171"/>
                </a:lnTo>
                <a:lnTo>
                  <a:pt x="2131304" y="355246"/>
                </a:lnTo>
                <a:lnTo>
                  <a:pt x="2099187" y="310887"/>
                </a:lnTo>
                <a:lnTo>
                  <a:pt x="2088038" y="293080"/>
                </a:lnTo>
                <a:lnTo>
                  <a:pt x="2068666" y="274223"/>
                </a:lnTo>
                <a:lnTo>
                  <a:pt x="2060128" y="263693"/>
                </a:lnTo>
                <a:lnTo>
                  <a:pt x="2012767" y="222160"/>
                </a:lnTo>
                <a:lnTo>
                  <a:pt x="1994816" y="206465"/>
                </a:lnTo>
                <a:lnTo>
                  <a:pt x="1949961" y="177890"/>
                </a:lnTo>
                <a:lnTo>
                  <a:pt x="1903524" y="149315"/>
                </a:lnTo>
                <a:lnTo>
                  <a:pt x="1856927" y="130604"/>
                </a:lnTo>
                <a:lnTo>
                  <a:pt x="1809438" y="114356"/>
                </a:lnTo>
                <a:lnTo>
                  <a:pt x="1771354" y="101610"/>
                </a:lnTo>
                <a:lnTo>
                  <a:pt x="1726711" y="87843"/>
                </a:lnTo>
                <a:lnTo>
                  <a:pt x="1694982" y="73887"/>
                </a:lnTo>
                <a:lnTo>
                  <a:pt x="1649693" y="65277"/>
                </a:lnTo>
                <a:lnTo>
                  <a:pt x="1604803" y="53698"/>
                </a:lnTo>
                <a:lnTo>
                  <a:pt x="1561717" y="42278"/>
                </a:lnTo>
                <a:lnTo>
                  <a:pt x="1525915" y="38279"/>
                </a:lnTo>
                <a:lnTo>
                  <a:pt x="1488496" y="31920"/>
                </a:lnTo>
                <a:lnTo>
                  <a:pt x="1450598" y="28507"/>
                </a:lnTo>
                <a:lnTo>
                  <a:pt x="1412558" y="21263"/>
                </a:lnTo>
                <a:lnTo>
                  <a:pt x="1374476" y="13473"/>
                </a:lnTo>
                <a:lnTo>
                  <a:pt x="1336381" y="10694"/>
                </a:lnTo>
                <a:lnTo>
                  <a:pt x="1297224" y="8812"/>
                </a:lnTo>
                <a:lnTo>
                  <a:pt x="1253637" y="3081"/>
                </a:lnTo>
                <a:lnTo>
                  <a:pt x="1213441" y="912"/>
                </a:lnTo>
                <a:lnTo>
                  <a:pt x="1173661" y="270"/>
                </a:lnTo>
                <a:lnTo>
                  <a:pt x="1129889" y="79"/>
                </a:lnTo>
                <a:lnTo>
                  <a:pt x="1089639" y="23"/>
                </a:lnTo>
                <a:lnTo>
                  <a:pt x="1049843" y="6"/>
                </a:lnTo>
                <a:lnTo>
                  <a:pt x="1006067" y="1"/>
                </a:lnTo>
                <a:lnTo>
                  <a:pt x="964756" y="0"/>
                </a:lnTo>
                <a:lnTo>
                  <a:pt x="920531" y="1057"/>
                </a:lnTo>
                <a:lnTo>
                  <a:pt x="880145" y="6545"/>
                </a:lnTo>
                <a:lnTo>
                  <a:pt x="841368" y="9700"/>
                </a:lnTo>
                <a:lnTo>
                  <a:pt x="803067" y="16867"/>
                </a:lnTo>
                <a:lnTo>
                  <a:pt x="764908" y="24635"/>
                </a:lnTo>
                <a:lnTo>
                  <a:pt x="726790" y="28465"/>
                </a:lnTo>
                <a:lnTo>
                  <a:pt x="689744" y="35833"/>
                </a:lnTo>
                <a:lnTo>
                  <a:pt x="645422" y="47804"/>
                </a:lnTo>
                <a:lnTo>
                  <a:pt x="608720" y="57202"/>
                </a:lnTo>
                <a:lnTo>
                  <a:pt x="571034" y="69512"/>
                </a:lnTo>
                <a:lnTo>
                  <a:pt x="525430" y="87578"/>
                </a:lnTo>
                <a:lnTo>
                  <a:pt x="479302" y="102397"/>
                </a:lnTo>
                <a:lnTo>
                  <a:pt x="435696" y="124608"/>
                </a:lnTo>
                <a:lnTo>
                  <a:pt x="399117" y="140284"/>
                </a:lnTo>
                <a:lnTo>
                  <a:pt x="353888" y="160119"/>
                </a:lnTo>
                <a:lnTo>
                  <a:pt x="314380" y="184420"/>
                </a:lnTo>
                <a:lnTo>
                  <a:pt x="276002" y="209602"/>
                </a:lnTo>
                <a:lnTo>
                  <a:pt x="229375" y="241306"/>
                </a:lnTo>
                <a:lnTo>
                  <a:pt x="186347" y="280458"/>
                </a:lnTo>
                <a:lnTo>
                  <a:pt x="140323" y="327200"/>
                </a:lnTo>
                <a:lnTo>
                  <a:pt x="107934" y="374747"/>
                </a:lnTo>
                <a:lnTo>
                  <a:pt x="83758" y="419531"/>
                </a:lnTo>
                <a:lnTo>
                  <a:pt x="63758" y="466781"/>
                </a:lnTo>
                <a:lnTo>
                  <a:pt x="41892" y="514356"/>
                </a:lnTo>
                <a:lnTo>
                  <a:pt x="31285" y="552451"/>
                </a:lnTo>
                <a:lnTo>
                  <a:pt x="21074" y="600074"/>
                </a:lnTo>
                <a:lnTo>
                  <a:pt x="11001" y="647699"/>
                </a:lnTo>
                <a:lnTo>
                  <a:pt x="1927" y="687785"/>
                </a:lnTo>
                <a:lnTo>
                  <a:pt x="0" y="733685"/>
                </a:lnTo>
                <a:lnTo>
                  <a:pt x="853" y="761018"/>
                </a:lnTo>
                <a:lnTo>
                  <a:pt x="7920" y="801433"/>
                </a:lnTo>
                <a:lnTo>
                  <a:pt x="19421" y="845078"/>
                </a:lnTo>
                <a:lnTo>
                  <a:pt x="34720" y="885671"/>
                </a:lnTo>
                <a:lnTo>
                  <a:pt x="54749" y="926807"/>
                </a:lnTo>
                <a:lnTo>
                  <a:pt x="88980" y="970661"/>
                </a:lnTo>
                <a:lnTo>
                  <a:pt x="135902" y="1010061"/>
                </a:lnTo>
                <a:lnTo>
                  <a:pt x="181057" y="1041453"/>
                </a:lnTo>
                <a:lnTo>
                  <a:pt x="228357" y="1068100"/>
                </a:lnTo>
                <a:lnTo>
                  <a:pt x="272964" y="1088850"/>
                </a:lnTo>
                <a:lnTo>
                  <a:pt x="313447" y="1107060"/>
                </a:lnTo>
                <a:lnTo>
                  <a:pt x="355035" y="1129329"/>
                </a:lnTo>
                <a:lnTo>
                  <a:pt x="387984" y="1145629"/>
                </a:lnTo>
                <a:lnTo>
                  <a:pt x="405794" y="1162828"/>
                </a:lnTo>
                <a:lnTo>
                  <a:pt x="415141" y="1174037"/>
                </a:lnTo>
                <a:lnTo>
                  <a:pt x="435566" y="1192679"/>
                </a:lnTo>
                <a:lnTo>
                  <a:pt x="459949" y="1235194"/>
                </a:lnTo>
                <a:lnTo>
                  <a:pt x="475958" y="12572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6" name="SMARTInkShape-Group819"/>
          <p:cNvGrpSpPr/>
          <p:nvPr/>
        </p:nvGrpSpPr>
        <p:grpSpPr>
          <a:xfrm>
            <a:off x="1600210" y="5362586"/>
            <a:ext cx="361941" cy="390515"/>
            <a:chOff x="1600210" y="5362586"/>
            <a:chExt cx="361941" cy="390515"/>
          </a:xfrm>
        </p:grpSpPr>
        <p:sp>
          <p:nvSpPr>
            <p:cNvPr id="632" name="SMARTInkShape-3356"/>
            <p:cNvSpPr/>
            <p:nvPr>
              <p:custDataLst>
                <p:tags r:id="rId175"/>
              </p:custDataLst>
            </p:nvPr>
          </p:nvSpPr>
          <p:spPr>
            <a:xfrm>
              <a:off x="1838325" y="56483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4897" y="9525"/>
                  </a:lnTo>
                  <a:lnTo>
                    <a:pt x="89877" y="9525"/>
                  </a:lnTo>
                  <a:lnTo>
                    <a:pt x="107181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357"/>
            <p:cNvSpPr/>
            <p:nvPr>
              <p:custDataLst>
                <p:tags r:id="rId176"/>
              </p:custDataLst>
            </p:nvPr>
          </p:nvSpPr>
          <p:spPr>
            <a:xfrm>
              <a:off x="1847850" y="55626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133" y="13994"/>
                  </a:lnTo>
                  <a:lnTo>
                    <a:pt x="10322" y="12505"/>
                  </a:lnTo>
                  <a:lnTo>
                    <a:pt x="14465" y="10849"/>
                  </a:lnTo>
                  <a:lnTo>
                    <a:pt x="31905" y="9641"/>
                  </a:lnTo>
                  <a:lnTo>
                    <a:pt x="33970" y="8544"/>
                  </a:lnTo>
                  <a:lnTo>
                    <a:pt x="35347" y="6754"/>
                  </a:lnTo>
                  <a:lnTo>
                    <a:pt x="36264" y="4502"/>
                  </a:lnTo>
                  <a:lnTo>
                    <a:pt x="37935" y="3001"/>
                  </a:lnTo>
                  <a:lnTo>
                    <a:pt x="42613" y="133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358"/>
            <p:cNvSpPr/>
            <p:nvPr>
              <p:custDataLst>
                <p:tags r:id="rId177"/>
              </p:custDataLst>
            </p:nvPr>
          </p:nvSpPr>
          <p:spPr>
            <a:xfrm>
              <a:off x="1743075" y="5362586"/>
              <a:ext cx="123710" cy="390515"/>
            </a:xfrm>
            <a:custGeom>
              <a:avLst/>
              <a:gdLst/>
              <a:ahLst/>
              <a:cxnLst/>
              <a:rect l="0" t="0" r="0" b="0"/>
              <a:pathLst>
                <a:path w="123710" h="390515">
                  <a:moveTo>
                    <a:pt x="114300" y="47614"/>
                  </a:moveTo>
                  <a:lnTo>
                    <a:pt x="114300" y="47614"/>
                  </a:lnTo>
                  <a:lnTo>
                    <a:pt x="114300" y="42558"/>
                  </a:lnTo>
                  <a:lnTo>
                    <a:pt x="117122" y="37253"/>
                  </a:lnTo>
                  <a:lnTo>
                    <a:pt x="122501" y="30281"/>
                  </a:lnTo>
                  <a:lnTo>
                    <a:pt x="123563" y="21299"/>
                  </a:lnTo>
                  <a:lnTo>
                    <a:pt x="123709" y="15457"/>
                  </a:lnTo>
                  <a:lnTo>
                    <a:pt x="122689" y="13477"/>
                  </a:lnTo>
                  <a:lnTo>
                    <a:pt x="120951" y="12156"/>
                  </a:lnTo>
                  <a:lnTo>
                    <a:pt x="118734" y="11275"/>
                  </a:lnTo>
                  <a:lnTo>
                    <a:pt x="117256" y="9630"/>
                  </a:lnTo>
                  <a:lnTo>
                    <a:pt x="115614" y="4979"/>
                  </a:lnTo>
                  <a:lnTo>
                    <a:pt x="114117" y="3316"/>
                  </a:lnTo>
                  <a:lnTo>
                    <a:pt x="106214" y="427"/>
                  </a:lnTo>
                  <a:lnTo>
                    <a:pt x="95680" y="0"/>
                  </a:lnTo>
                  <a:lnTo>
                    <a:pt x="72587" y="22655"/>
                  </a:lnTo>
                  <a:lnTo>
                    <a:pt x="69303" y="28760"/>
                  </a:lnTo>
                  <a:lnTo>
                    <a:pt x="67194" y="36246"/>
                  </a:lnTo>
                  <a:lnTo>
                    <a:pt x="51517" y="54228"/>
                  </a:lnTo>
                  <a:lnTo>
                    <a:pt x="45571" y="66716"/>
                  </a:lnTo>
                  <a:lnTo>
                    <a:pt x="32538" y="82546"/>
                  </a:lnTo>
                  <a:lnTo>
                    <a:pt x="29749" y="92066"/>
                  </a:lnTo>
                  <a:lnTo>
                    <a:pt x="29097" y="98415"/>
                  </a:lnTo>
                  <a:lnTo>
                    <a:pt x="25985" y="104764"/>
                  </a:lnTo>
                  <a:lnTo>
                    <a:pt x="22132" y="111114"/>
                  </a:lnTo>
                  <a:lnTo>
                    <a:pt x="19659" y="123814"/>
                  </a:lnTo>
                  <a:lnTo>
                    <a:pt x="19456" y="126989"/>
                  </a:lnTo>
                  <a:lnTo>
                    <a:pt x="16408" y="133339"/>
                  </a:lnTo>
                  <a:lnTo>
                    <a:pt x="12584" y="139689"/>
                  </a:lnTo>
                  <a:lnTo>
                    <a:pt x="10129" y="152389"/>
                  </a:lnTo>
                  <a:lnTo>
                    <a:pt x="9530" y="199426"/>
                  </a:lnTo>
                  <a:lnTo>
                    <a:pt x="9525" y="245050"/>
                  </a:lnTo>
                  <a:lnTo>
                    <a:pt x="9525" y="292622"/>
                  </a:lnTo>
                  <a:lnTo>
                    <a:pt x="8467" y="317337"/>
                  </a:lnTo>
                  <a:lnTo>
                    <a:pt x="1986" y="335529"/>
                  </a:lnTo>
                  <a:lnTo>
                    <a:pt x="5" y="382959"/>
                  </a:lnTo>
                  <a:lnTo>
                    <a:pt x="0" y="390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359"/>
            <p:cNvSpPr/>
            <p:nvPr>
              <p:custDataLst>
                <p:tags r:id="rId178"/>
              </p:custDataLst>
            </p:nvPr>
          </p:nvSpPr>
          <p:spPr>
            <a:xfrm>
              <a:off x="1600210" y="5400675"/>
              <a:ext cx="142866" cy="114301"/>
            </a:xfrm>
            <a:custGeom>
              <a:avLst/>
              <a:gdLst/>
              <a:ahLst/>
              <a:cxnLst/>
              <a:rect l="0" t="0" r="0" b="0"/>
              <a:pathLst>
                <a:path w="142866" h="114301">
                  <a:moveTo>
                    <a:pt x="19040" y="9525"/>
                  </a:moveTo>
                  <a:lnTo>
                    <a:pt x="19040" y="9525"/>
                  </a:lnTo>
                  <a:lnTo>
                    <a:pt x="9908" y="393"/>
                  </a:lnTo>
                  <a:lnTo>
                    <a:pt x="25" y="0"/>
                  </a:lnTo>
                  <a:lnTo>
                    <a:pt x="0" y="5056"/>
                  </a:lnTo>
                  <a:lnTo>
                    <a:pt x="1055" y="6545"/>
                  </a:lnTo>
                  <a:lnTo>
                    <a:pt x="2817" y="7539"/>
                  </a:lnTo>
                  <a:lnTo>
                    <a:pt x="5049" y="8201"/>
                  </a:lnTo>
                  <a:lnTo>
                    <a:pt x="6538" y="9701"/>
                  </a:lnTo>
                  <a:lnTo>
                    <a:pt x="8192" y="14189"/>
                  </a:lnTo>
                  <a:lnTo>
                    <a:pt x="9691" y="15810"/>
                  </a:lnTo>
                  <a:lnTo>
                    <a:pt x="14180" y="17610"/>
                  </a:lnTo>
                  <a:lnTo>
                    <a:pt x="15800" y="19148"/>
                  </a:lnTo>
                  <a:lnTo>
                    <a:pt x="23670" y="32181"/>
                  </a:lnTo>
                  <a:lnTo>
                    <a:pt x="69843" y="79376"/>
                  </a:lnTo>
                  <a:lnTo>
                    <a:pt x="101590" y="110067"/>
                  </a:lnTo>
                  <a:lnTo>
                    <a:pt x="107940" y="112419"/>
                  </a:lnTo>
                  <a:lnTo>
                    <a:pt x="14286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7" name="SMARTInkShape-3360"/>
          <p:cNvSpPr/>
          <p:nvPr>
            <p:custDataLst>
              <p:tags r:id="rId2"/>
            </p:custDataLst>
          </p:nvPr>
        </p:nvSpPr>
        <p:spPr>
          <a:xfrm>
            <a:off x="2181225" y="6115050"/>
            <a:ext cx="1873801" cy="114267"/>
          </a:xfrm>
          <a:custGeom>
            <a:avLst/>
            <a:gdLst/>
            <a:ahLst/>
            <a:cxnLst/>
            <a:rect l="0" t="0" r="0" b="0"/>
            <a:pathLst>
              <a:path w="1873801" h="114267">
                <a:moveTo>
                  <a:pt x="0" y="38100"/>
                </a:moveTo>
                <a:lnTo>
                  <a:pt x="0" y="38100"/>
                </a:lnTo>
                <a:lnTo>
                  <a:pt x="0" y="43156"/>
                </a:lnTo>
                <a:lnTo>
                  <a:pt x="1058" y="44645"/>
                </a:lnTo>
                <a:lnTo>
                  <a:pt x="2822" y="45639"/>
                </a:lnTo>
                <a:lnTo>
                  <a:pt x="8201" y="47232"/>
                </a:lnTo>
                <a:lnTo>
                  <a:pt x="8937" y="50273"/>
                </a:lnTo>
                <a:lnTo>
                  <a:pt x="9133" y="52565"/>
                </a:lnTo>
                <a:lnTo>
                  <a:pt x="11380" y="54094"/>
                </a:lnTo>
                <a:lnTo>
                  <a:pt x="30949" y="56748"/>
                </a:lnTo>
                <a:lnTo>
                  <a:pt x="71700" y="59957"/>
                </a:lnTo>
                <a:lnTo>
                  <a:pt x="105767" y="65348"/>
                </a:lnTo>
                <a:lnTo>
                  <a:pt x="144129" y="66413"/>
                </a:lnTo>
                <a:lnTo>
                  <a:pt x="180171" y="66597"/>
                </a:lnTo>
                <a:lnTo>
                  <a:pt x="223893" y="65594"/>
                </a:lnTo>
                <a:lnTo>
                  <a:pt x="270362" y="60122"/>
                </a:lnTo>
                <a:lnTo>
                  <a:pt x="301841" y="58471"/>
                </a:lnTo>
                <a:lnTo>
                  <a:pt x="336293" y="57736"/>
                </a:lnTo>
                <a:lnTo>
                  <a:pt x="372772" y="56352"/>
                </a:lnTo>
                <a:lnTo>
                  <a:pt x="410152" y="52210"/>
                </a:lnTo>
                <a:lnTo>
                  <a:pt x="453576" y="49662"/>
                </a:lnTo>
                <a:lnTo>
                  <a:pt x="500039" y="47473"/>
                </a:lnTo>
                <a:lnTo>
                  <a:pt x="545384" y="42971"/>
                </a:lnTo>
                <a:lnTo>
                  <a:pt x="590232" y="40265"/>
                </a:lnTo>
                <a:lnTo>
                  <a:pt x="635917" y="39062"/>
                </a:lnTo>
                <a:lnTo>
                  <a:pt x="659953" y="38742"/>
                </a:lnTo>
                <a:lnTo>
                  <a:pt x="684444" y="38528"/>
                </a:lnTo>
                <a:lnTo>
                  <a:pt x="709238" y="38385"/>
                </a:lnTo>
                <a:lnTo>
                  <a:pt x="734233" y="38290"/>
                </a:lnTo>
                <a:lnTo>
                  <a:pt x="759364" y="38227"/>
                </a:lnTo>
                <a:lnTo>
                  <a:pt x="784584" y="37125"/>
                </a:lnTo>
                <a:lnTo>
                  <a:pt x="809865" y="35334"/>
                </a:lnTo>
                <a:lnTo>
                  <a:pt x="835185" y="33081"/>
                </a:lnTo>
                <a:lnTo>
                  <a:pt x="861590" y="31579"/>
                </a:lnTo>
                <a:lnTo>
                  <a:pt x="888718" y="30578"/>
                </a:lnTo>
                <a:lnTo>
                  <a:pt x="916329" y="29910"/>
                </a:lnTo>
                <a:lnTo>
                  <a:pt x="944261" y="30524"/>
                </a:lnTo>
                <a:lnTo>
                  <a:pt x="972408" y="31991"/>
                </a:lnTo>
                <a:lnTo>
                  <a:pt x="1000697" y="34027"/>
                </a:lnTo>
                <a:lnTo>
                  <a:pt x="1028023" y="35385"/>
                </a:lnTo>
                <a:lnTo>
                  <a:pt x="1054707" y="36290"/>
                </a:lnTo>
                <a:lnTo>
                  <a:pt x="1080963" y="36893"/>
                </a:lnTo>
                <a:lnTo>
                  <a:pt x="1106934" y="37295"/>
                </a:lnTo>
                <a:lnTo>
                  <a:pt x="1132714" y="37564"/>
                </a:lnTo>
                <a:lnTo>
                  <a:pt x="1158368" y="37742"/>
                </a:lnTo>
                <a:lnTo>
                  <a:pt x="1184995" y="37862"/>
                </a:lnTo>
                <a:lnTo>
                  <a:pt x="1212272" y="37941"/>
                </a:lnTo>
                <a:lnTo>
                  <a:pt x="1239981" y="37993"/>
                </a:lnTo>
                <a:lnTo>
                  <a:pt x="1266921" y="38029"/>
                </a:lnTo>
                <a:lnTo>
                  <a:pt x="1293347" y="38053"/>
                </a:lnTo>
                <a:lnTo>
                  <a:pt x="1319431" y="38068"/>
                </a:lnTo>
                <a:lnTo>
                  <a:pt x="1345288" y="38079"/>
                </a:lnTo>
                <a:lnTo>
                  <a:pt x="1370992" y="38086"/>
                </a:lnTo>
                <a:lnTo>
                  <a:pt x="1396594" y="38090"/>
                </a:lnTo>
                <a:lnTo>
                  <a:pt x="1422130" y="38094"/>
                </a:lnTo>
                <a:lnTo>
                  <a:pt x="1447620" y="38096"/>
                </a:lnTo>
                <a:lnTo>
                  <a:pt x="1473080" y="38097"/>
                </a:lnTo>
                <a:lnTo>
                  <a:pt x="1518302" y="38099"/>
                </a:lnTo>
                <a:lnTo>
                  <a:pt x="1560626" y="38100"/>
                </a:lnTo>
                <a:lnTo>
                  <a:pt x="1604131" y="38100"/>
                </a:lnTo>
                <a:lnTo>
                  <a:pt x="1645339" y="38100"/>
                </a:lnTo>
                <a:lnTo>
                  <a:pt x="1683762" y="38100"/>
                </a:lnTo>
                <a:lnTo>
                  <a:pt x="1718477" y="38100"/>
                </a:lnTo>
                <a:lnTo>
                  <a:pt x="1762715" y="43156"/>
                </a:lnTo>
                <a:lnTo>
                  <a:pt x="1807985" y="46742"/>
                </a:lnTo>
                <a:lnTo>
                  <a:pt x="1852086" y="47509"/>
                </a:lnTo>
                <a:lnTo>
                  <a:pt x="1873800" y="47615"/>
                </a:lnTo>
                <a:lnTo>
                  <a:pt x="1870591" y="47622"/>
                </a:lnTo>
                <a:lnTo>
                  <a:pt x="1869361" y="46565"/>
                </a:lnTo>
                <a:lnTo>
                  <a:pt x="1867993" y="42568"/>
                </a:lnTo>
                <a:lnTo>
                  <a:pt x="1865512" y="41078"/>
                </a:lnTo>
                <a:lnTo>
                  <a:pt x="1817986" y="30735"/>
                </a:lnTo>
                <a:lnTo>
                  <a:pt x="1775864" y="29002"/>
                </a:lnTo>
                <a:lnTo>
                  <a:pt x="1734211" y="28702"/>
                </a:lnTo>
                <a:lnTo>
                  <a:pt x="1688355" y="23556"/>
                </a:lnTo>
                <a:lnTo>
                  <a:pt x="1654197" y="23876"/>
                </a:lnTo>
                <a:lnTo>
                  <a:pt x="1616790" y="26486"/>
                </a:lnTo>
                <a:lnTo>
                  <a:pt x="1575471" y="27646"/>
                </a:lnTo>
                <a:lnTo>
                  <a:pt x="1532412" y="28161"/>
                </a:lnTo>
                <a:lnTo>
                  <a:pt x="1487522" y="29449"/>
                </a:lnTo>
                <a:lnTo>
                  <a:pt x="1463698" y="31274"/>
                </a:lnTo>
                <a:lnTo>
                  <a:pt x="1439349" y="33550"/>
                </a:lnTo>
                <a:lnTo>
                  <a:pt x="1392538" y="36078"/>
                </a:lnTo>
                <a:lnTo>
                  <a:pt x="1344923" y="38260"/>
                </a:lnTo>
                <a:lnTo>
                  <a:pt x="1318890" y="40323"/>
                </a:lnTo>
                <a:lnTo>
                  <a:pt x="1292010" y="42757"/>
                </a:lnTo>
                <a:lnTo>
                  <a:pt x="1265623" y="44380"/>
                </a:lnTo>
                <a:lnTo>
                  <a:pt x="1239566" y="45462"/>
                </a:lnTo>
                <a:lnTo>
                  <a:pt x="1213727" y="46183"/>
                </a:lnTo>
                <a:lnTo>
                  <a:pt x="1188035" y="47722"/>
                </a:lnTo>
                <a:lnTo>
                  <a:pt x="1162440" y="49807"/>
                </a:lnTo>
                <a:lnTo>
                  <a:pt x="1136910" y="52254"/>
                </a:lnTo>
                <a:lnTo>
                  <a:pt x="1111423" y="54945"/>
                </a:lnTo>
                <a:lnTo>
                  <a:pt x="1085965" y="57797"/>
                </a:lnTo>
                <a:lnTo>
                  <a:pt x="1060527" y="60756"/>
                </a:lnTo>
                <a:lnTo>
                  <a:pt x="1035101" y="62730"/>
                </a:lnTo>
                <a:lnTo>
                  <a:pt x="1009684" y="64045"/>
                </a:lnTo>
                <a:lnTo>
                  <a:pt x="984273" y="64922"/>
                </a:lnTo>
                <a:lnTo>
                  <a:pt x="958865" y="66565"/>
                </a:lnTo>
                <a:lnTo>
                  <a:pt x="933460" y="68718"/>
                </a:lnTo>
                <a:lnTo>
                  <a:pt x="908057" y="71212"/>
                </a:lnTo>
                <a:lnTo>
                  <a:pt x="882655" y="73932"/>
                </a:lnTo>
                <a:lnTo>
                  <a:pt x="857253" y="76805"/>
                </a:lnTo>
                <a:lnTo>
                  <a:pt x="831852" y="79779"/>
                </a:lnTo>
                <a:lnTo>
                  <a:pt x="807510" y="81761"/>
                </a:lnTo>
                <a:lnTo>
                  <a:pt x="760707" y="83963"/>
                </a:lnTo>
                <a:lnTo>
                  <a:pt x="715212" y="84942"/>
                </a:lnTo>
                <a:lnTo>
                  <a:pt x="670297" y="86435"/>
                </a:lnTo>
                <a:lnTo>
                  <a:pt x="625640" y="90627"/>
                </a:lnTo>
                <a:lnTo>
                  <a:pt x="586743" y="96017"/>
                </a:lnTo>
                <a:lnTo>
                  <a:pt x="550758" y="100882"/>
                </a:lnTo>
                <a:lnTo>
                  <a:pt x="513598" y="103045"/>
                </a:lnTo>
                <a:lnTo>
                  <a:pt x="467090" y="104262"/>
                </a:lnTo>
                <a:lnTo>
                  <a:pt x="426499" y="104623"/>
                </a:lnTo>
                <a:lnTo>
                  <a:pt x="383520" y="111291"/>
                </a:lnTo>
                <a:lnTo>
                  <a:pt x="336544" y="114248"/>
                </a:lnTo>
                <a:lnTo>
                  <a:pt x="335487" y="114266"/>
                </a:lnTo>
                <a:lnTo>
                  <a:pt x="335842" y="113219"/>
                </a:lnTo>
                <a:lnTo>
                  <a:pt x="339057" y="109232"/>
                </a:lnTo>
                <a:lnTo>
                  <a:pt x="344014" y="106756"/>
                </a:lnTo>
                <a:lnTo>
                  <a:pt x="382770" y="97410"/>
                </a:lnTo>
                <a:lnTo>
                  <a:pt x="429563" y="90620"/>
                </a:lnTo>
                <a:lnTo>
                  <a:pt x="474294" y="82119"/>
                </a:lnTo>
                <a:lnTo>
                  <a:pt x="511011" y="78830"/>
                </a:lnTo>
                <a:lnTo>
                  <a:pt x="552024" y="76310"/>
                </a:lnTo>
                <a:lnTo>
                  <a:pt x="594947" y="71663"/>
                </a:lnTo>
                <a:lnTo>
                  <a:pt x="618881" y="68943"/>
                </a:lnTo>
                <a:lnTo>
                  <a:pt x="644362" y="66070"/>
                </a:lnTo>
                <a:lnTo>
                  <a:pt x="670875" y="63096"/>
                </a:lnTo>
                <a:lnTo>
                  <a:pt x="699133" y="60056"/>
                </a:lnTo>
                <a:lnTo>
                  <a:pt x="728556" y="56971"/>
                </a:lnTo>
                <a:lnTo>
                  <a:pt x="758754" y="53855"/>
                </a:lnTo>
                <a:lnTo>
                  <a:pt x="789469" y="51778"/>
                </a:lnTo>
                <a:lnTo>
                  <a:pt x="820529" y="50394"/>
                </a:lnTo>
                <a:lnTo>
                  <a:pt x="851820" y="49471"/>
                </a:lnTo>
                <a:lnTo>
                  <a:pt x="883263" y="47797"/>
                </a:lnTo>
                <a:lnTo>
                  <a:pt x="914809" y="45624"/>
                </a:lnTo>
                <a:lnTo>
                  <a:pt x="946422" y="43116"/>
                </a:lnTo>
                <a:lnTo>
                  <a:pt x="979140" y="40386"/>
                </a:lnTo>
                <a:lnTo>
                  <a:pt x="1012593" y="37507"/>
                </a:lnTo>
                <a:lnTo>
                  <a:pt x="1046537" y="34529"/>
                </a:lnTo>
                <a:lnTo>
                  <a:pt x="1080808" y="32545"/>
                </a:lnTo>
                <a:lnTo>
                  <a:pt x="1115297" y="31221"/>
                </a:lnTo>
                <a:lnTo>
                  <a:pt x="1149932" y="30339"/>
                </a:lnTo>
                <a:lnTo>
                  <a:pt x="1184663" y="29751"/>
                </a:lnTo>
                <a:lnTo>
                  <a:pt x="1219459" y="29358"/>
                </a:lnTo>
                <a:lnTo>
                  <a:pt x="1254297" y="29097"/>
                </a:lnTo>
                <a:lnTo>
                  <a:pt x="1288107" y="27865"/>
                </a:lnTo>
                <a:lnTo>
                  <a:pt x="1321229" y="25985"/>
                </a:lnTo>
                <a:lnTo>
                  <a:pt x="1353894" y="23673"/>
                </a:lnTo>
                <a:lnTo>
                  <a:pt x="1385196" y="22132"/>
                </a:lnTo>
                <a:lnTo>
                  <a:pt x="1415589" y="21105"/>
                </a:lnTo>
                <a:lnTo>
                  <a:pt x="1445376" y="20419"/>
                </a:lnTo>
                <a:lnTo>
                  <a:pt x="1475817" y="18905"/>
                </a:lnTo>
                <a:lnTo>
                  <a:pt x="1506695" y="16837"/>
                </a:lnTo>
                <a:lnTo>
                  <a:pt x="1537863" y="14399"/>
                </a:lnTo>
                <a:lnTo>
                  <a:pt x="1567109" y="12773"/>
                </a:lnTo>
                <a:lnTo>
                  <a:pt x="1595072" y="11691"/>
                </a:lnTo>
                <a:lnTo>
                  <a:pt x="1622182" y="10969"/>
                </a:lnTo>
                <a:lnTo>
                  <a:pt x="1669236" y="7345"/>
                </a:lnTo>
                <a:lnTo>
                  <a:pt x="1733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2" name="SMARTInkShape-Group821"/>
          <p:cNvGrpSpPr/>
          <p:nvPr/>
        </p:nvGrpSpPr>
        <p:grpSpPr>
          <a:xfrm>
            <a:off x="6086868" y="5524616"/>
            <a:ext cx="466333" cy="257060"/>
            <a:chOff x="6086868" y="5524616"/>
            <a:chExt cx="466333" cy="257060"/>
          </a:xfrm>
        </p:grpSpPr>
        <p:sp>
          <p:nvSpPr>
            <p:cNvPr id="638" name="SMARTInkShape-3361"/>
            <p:cNvSpPr/>
            <p:nvPr>
              <p:custDataLst>
                <p:tags r:id="rId171"/>
              </p:custDataLst>
            </p:nvPr>
          </p:nvSpPr>
          <p:spPr>
            <a:xfrm>
              <a:off x="6096000" y="5553191"/>
              <a:ext cx="123826" cy="9410"/>
            </a:xfrm>
            <a:custGeom>
              <a:avLst/>
              <a:gdLst/>
              <a:ahLst/>
              <a:cxnLst/>
              <a:rect l="0" t="0" r="0" b="0"/>
              <a:pathLst>
                <a:path w="123826" h="9410">
                  <a:moveTo>
                    <a:pt x="0" y="9409"/>
                  </a:moveTo>
                  <a:lnTo>
                    <a:pt x="0" y="9409"/>
                  </a:lnTo>
                  <a:lnTo>
                    <a:pt x="13257" y="9409"/>
                  </a:lnTo>
                  <a:lnTo>
                    <a:pt x="15188" y="8351"/>
                  </a:lnTo>
                  <a:lnTo>
                    <a:pt x="16475" y="6587"/>
                  </a:lnTo>
                  <a:lnTo>
                    <a:pt x="17333" y="4353"/>
                  </a:lnTo>
                  <a:lnTo>
                    <a:pt x="20022" y="2864"/>
                  </a:lnTo>
                  <a:lnTo>
                    <a:pt x="44896" y="146"/>
                  </a:lnTo>
                  <a:lnTo>
                    <a:pt x="55584" y="0"/>
                  </a:lnTo>
                  <a:lnTo>
                    <a:pt x="64568" y="2758"/>
                  </a:lnTo>
                  <a:lnTo>
                    <a:pt x="73147" y="6453"/>
                  </a:lnTo>
                  <a:lnTo>
                    <a:pt x="119507" y="9386"/>
                  </a:lnTo>
                  <a:lnTo>
                    <a:pt x="12382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362"/>
            <p:cNvSpPr/>
            <p:nvPr>
              <p:custDataLst>
                <p:tags r:id="rId172"/>
              </p:custDataLst>
            </p:nvPr>
          </p:nvSpPr>
          <p:spPr>
            <a:xfrm>
              <a:off x="6086868" y="5648325"/>
              <a:ext cx="142483" cy="9526"/>
            </a:xfrm>
            <a:custGeom>
              <a:avLst/>
              <a:gdLst/>
              <a:ahLst/>
              <a:cxnLst/>
              <a:rect l="0" t="0" r="0" b="0"/>
              <a:pathLst>
                <a:path w="142483" h="95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5953" y="0"/>
                  </a:lnTo>
                  <a:lnTo>
                    <a:pt x="93056" y="0"/>
                  </a:lnTo>
                  <a:lnTo>
                    <a:pt x="102170" y="2822"/>
                  </a:lnTo>
                  <a:lnTo>
                    <a:pt x="109749" y="6545"/>
                  </a:lnTo>
                  <a:lnTo>
                    <a:pt x="126478" y="9132"/>
                  </a:lnTo>
                  <a:lnTo>
                    <a:pt x="1424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363"/>
            <p:cNvSpPr/>
            <p:nvPr>
              <p:custDataLst>
                <p:tags r:id="rId173"/>
              </p:custDataLst>
            </p:nvPr>
          </p:nvSpPr>
          <p:spPr>
            <a:xfrm>
              <a:off x="6115050" y="5715000"/>
              <a:ext cx="104776" cy="19048"/>
            </a:xfrm>
            <a:custGeom>
              <a:avLst/>
              <a:gdLst/>
              <a:ahLst/>
              <a:cxnLst/>
              <a:rect l="0" t="0" r="0" b="0"/>
              <a:pathLst>
                <a:path w="104776" h="19048">
                  <a:moveTo>
                    <a:pt x="0" y="9525"/>
                  </a:moveTo>
                  <a:lnTo>
                    <a:pt x="0" y="9525"/>
                  </a:lnTo>
                  <a:lnTo>
                    <a:pt x="0" y="18657"/>
                  </a:lnTo>
                  <a:lnTo>
                    <a:pt x="31798" y="19047"/>
                  </a:lnTo>
                  <a:lnTo>
                    <a:pt x="38122" y="16227"/>
                  </a:lnTo>
                  <a:lnTo>
                    <a:pt x="41290" y="13993"/>
                  </a:lnTo>
                  <a:lnTo>
                    <a:pt x="55861" y="10849"/>
                  </a:lnTo>
                  <a:lnTo>
                    <a:pt x="72143" y="8728"/>
                  </a:lnTo>
                  <a:lnTo>
                    <a:pt x="83347" y="30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3364"/>
            <p:cNvSpPr/>
            <p:nvPr>
              <p:custDataLst>
                <p:tags r:id="rId174"/>
              </p:custDataLst>
            </p:nvPr>
          </p:nvSpPr>
          <p:spPr>
            <a:xfrm>
              <a:off x="6278415" y="5524616"/>
              <a:ext cx="274786" cy="257060"/>
            </a:xfrm>
            <a:custGeom>
              <a:avLst/>
              <a:gdLst/>
              <a:ahLst/>
              <a:cxnLst/>
              <a:rect l="0" t="0" r="0" b="0"/>
              <a:pathLst>
                <a:path w="274786" h="257060">
                  <a:moveTo>
                    <a:pt x="17610" y="47509"/>
                  </a:moveTo>
                  <a:lnTo>
                    <a:pt x="17610" y="47509"/>
                  </a:lnTo>
                  <a:lnTo>
                    <a:pt x="0" y="47509"/>
                  </a:lnTo>
                  <a:lnTo>
                    <a:pt x="6887" y="22905"/>
                  </a:lnTo>
                  <a:lnTo>
                    <a:pt x="12787" y="15054"/>
                  </a:lnTo>
                  <a:lnTo>
                    <a:pt x="18289" y="11919"/>
                  </a:lnTo>
                  <a:lnTo>
                    <a:pt x="30158" y="10153"/>
                  </a:lnTo>
                  <a:lnTo>
                    <a:pt x="75428" y="9429"/>
                  </a:lnTo>
                  <a:lnTo>
                    <a:pt x="106598" y="8353"/>
                  </a:lnTo>
                  <a:lnTo>
                    <a:pt x="149512" y="146"/>
                  </a:lnTo>
                  <a:lnTo>
                    <a:pt x="154903" y="0"/>
                  </a:lnTo>
                  <a:lnTo>
                    <a:pt x="160826" y="2758"/>
                  </a:lnTo>
                  <a:lnTo>
                    <a:pt x="166987" y="6453"/>
                  </a:lnTo>
                  <a:lnTo>
                    <a:pt x="177673" y="9019"/>
                  </a:lnTo>
                  <a:lnTo>
                    <a:pt x="178294" y="10207"/>
                  </a:lnTo>
                  <a:lnTo>
                    <a:pt x="179372" y="17576"/>
                  </a:lnTo>
                  <a:lnTo>
                    <a:pt x="141413" y="64590"/>
                  </a:lnTo>
                  <a:lnTo>
                    <a:pt x="119562" y="92975"/>
                  </a:lnTo>
                  <a:lnTo>
                    <a:pt x="109488" y="101582"/>
                  </a:lnTo>
                  <a:lnTo>
                    <a:pt x="74098" y="142951"/>
                  </a:lnTo>
                  <a:lnTo>
                    <a:pt x="38472" y="187220"/>
                  </a:lnTo>
                  <a:lnTo>
                    <a:pt x="12610" y="215413"/>
                  </a:lnTo>
                  <a:lnTo>
                    <a:pt x="10096" y="221969"/>
                  </a:lnTo>
                  <a:lnTo>
                    <a:pt x="8261" y="241168"/>
                  </a:lnTo>
                  <a:lnTo>
                    <a:pt x="9261" y="243291"/>
                  </a:lnTo>
                  <a:lnTo>
                    <a:pt x="10986" y="244705"/>
                  </a:lnTo>
                  <a:lnTo>
                    <a:pt x="15724" y="247335"/>
                  </a:lnTo>
                  <a:lnTo>
                    <a:pt x="21357" y="252032"/>
                  </a:lnTo>
                  <a:lnTo>
                    <a:pt x="30212" y="254825"/>
                  </a:lnTo>
                  <a:lnTo>
                    <a:pt x="71765" y="256928"/>
                  </a:lnTo>
                  <a:lnTo>
                    <a:pt x="114758" y="257048"/>
                  </a:lnTo>
                  <a:lnTo>
                    <a:pt x="161975" y="257059"/>
                  </a:lnTo>
                  <a:lnTo>
                    <a:pt x="204508" y="257059"/>
                  </a:lnTo>
                  <a:lnTo>
                    <a:pt x="250398" y="257059"/>
                  </a:lnTo>
                  <a:lnTo>
                    <a:pt x="274785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3" name="SMARTInkShape-3365"/>
          <p:cNvSpPr/>
          <p:nvPr>
            <p:custDataLst>
              <p:tags r:id="rId3"/>
            </p:custDataLst>
          </p:nvPr>
        </p:nvSpPr>
        <p:spPr>
          <a:xfrm>
            <a:off x="3762375" y="5195455"/>
            <a:ext cx="247398" cy="1062471"/>
          </a:xfrm>
          <a:custGeom>
            <a:avLst/>
            <a:gdLst/>
            <a:ahLst/>
            <a:cxnLst/>
            <a:rect l="0" t="0" r="0" b="0"/>
            <a:pathLst>
              <a:path w="247398" h="1062471">
                <a:moveTo>
                  <a:pt x="19050" y="43295"/>
                </a:moveTo>
                <a:lnTo>
                  <a:pt x="19050" y="43295"/>
                </a:lnTo>
                <a:lnTo>
                  <a:pt x="24107" y="38239"/>
                </a:lnTo>
                <a:lnTo>
                  <a:pt x="26589" y="32934"/>
                </a:lnTo>
                <a:lnTo>
                  <a:pt x="27251" y="30038"/>
                </a:lnTo>
                <a:lnTo>
                  <a:pt x="36660" y="16552"/>
                </a:lnTo>
                <a:lnTo>
                  <a:pt x="42730" y="10207"/>
                </a:lnTo>
                <a:lnTo>
                  <a:pt x="43303" y="8536"/>
                </a:lnTo>
                <a:lnTo>
                  <a:pt x="42627" y="7423"/>
                </a:lnTo>
                <a:lnTo>
                  <a:pt x="41118" y="6680"/>
                </a:lnTo>
                <a:lnTo>
                  <a:pt x="41170" y="5128"/>
                </a:lnTo>
                <a:lnTo>
                  <a:pt x="44051" y="578"/>
                </a:lnTo>
                <a:lnTo>
                  <a:pt x="45242" y="0"/>
                </a:lnTo>
                <a:lnTo>
                  <a:pt x="46036" y="674"/>
                </a:lnTo>
                <a:lnTo>
                  <a:pt x="47311" y="4302"/>
                </a:lnTo>
                <a:lnTo>
                  <a:pt x="52588" y="4930"/>
                </a:lnTo>
                <a:lnTo>
                  <a:pt x="57945" y="10722"/>
                </a:lnTo>
                <a:lnTo>
                  <a:pt x="93285" y="53553"/>
                </a:lnTo>
                <a:lnTo>
                  <a:pt x="118470" y="93329"/>
                </a:lnTo>
                <a:lnTo>
                  <a:pt x="140249" y="136826"/>
                </a:lnTo>
                <a:lnTo>
                  <a:pt x="154444" y="172255"/>
                </a:lnTo>
                <a:lnTo>
                  <a:pt x="172056" y="213444"/>
                </a:lnTo>
                <a:lnTo>
                  <a:pt x="187857" y="255282"/>
                </a:lnTo>
                <a:lnTo>
                  <a:pt x="202064" y="301192"/>
                </a:lnTo>
                <a:lnTo>
                  <a:pt x="212573" y="333599"/>
                </a:lnTo>
                <a:lnTo>
                  <a:pt x="220771" y="369169"/>
                </a:lnTo>
                <a:lnTo>
                  <a:pt x="227943" y="406145"/>
                </a:lnTo>
                <a:lnTo>
                  <a:pt x="234658" y="442686"/>
                </a:lnTo>
                <a:lnTo>
                  <a:pt x="241170" y="476566"/>
                </a:lnTo>
                <a:lnTo>
                  <a:pt x="244770" y="512085"/>
                </a:lnTo>
                <a:lnTo>
                  <a:pt x="246370" y="549039"/>
                </a:lnTo>
                <a:lnTo>
                  <a:pt x="247081" y="586628"/>
                </a:lnTo>
                <a:lnTo>
                  <a:pt x="247397" y="621679"/>
                </a:lnTo>
                <a:lnTo>
                  <a:pt x="246479" y="655954"/>
                </a:lnTo>
                <a:lnTo>
                  <a:pt x="242544" y="692355"/>
                </a:lnTo>
                <a:lnTo>
                  <a:pt x="234444" y="726877"/>
                </a:lnTo>
                <a:lnTo>
                  <a:pt x="223789" y="759859"/>
                </a:lnTo>
                <a:lnTo>
                  <a:pt x="211998" y="792157"/>
                </a:lnTo>
                <a:lnTo>
                  <a:pt x="199702" y="824150"/>
                </a:lnTo>
                <a:lnTo>
                  <a:pt x="178057" y="869090"/>
                </a:lnTo>
                <a:lnTo>
                  <a:pt x="154358" y="909216"/>
                </a:lnTo>
                <a:lnTo>
                  <a:pt x="128286" y="947917"/>
                </a:lnTo>
                <a:lnTo>
                  <a:pt x="86606" y="993864"/>
                </a:lnTo>
                <a:lnTo>
                  <a:pt x="41253" y="1032455"/>
                </a:lnTo>
                <a:lnTo>
                  <a:pt x="0" y="10624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SMARTInkShape-3366"/>
          <p:cNvSpPr/>
          <p:nvPr>
            <p:custDataLst>
              <p:tags r:id="rId4"/>
            </p:custDataLst>
          </p:nvPr>
        </p:nvSpPr>
        <p:spPr>
          <a:xfrm>
            <a:off x="2105866" y="5000625"/>
            <a:ext cx="227760" cy="1085851"/>
          </a:xfrm>
          <a:custGeom>
            <a:avLst/>
            <a:gdLst/>
            <a:ahLst/>
            <a:cxnLst/>
            <a:rect l="0" t="0" r="0" b="0"/>
            <a:pathLst>
              <a:path w="227760" h="1085851">
                <a:moveTo>
                  <a:pt x="227759" y="0"/>
                </a:moveTo>
                <a:lnTo>
                  <a:pt x="227759" y="0"/>
                </a:lnTo>
                <a:lnTo>
                  <a:pt x="219096" y="7604"/>
                </a:lnTo>
                <a:lnTo>
                  <a:pt x="209445" y="13257"/>
                </a:lnTo>
                <a:lnTo>
                  <a:pt x="200922" y="24942"/>
                </a:lnTo>
                <a:lnTo>
                  <a:pt x="186827" y="48201"/>
                </a:lnTo>
                <a:lnTo>
                  <a:pt x="154578" y="90177"/>
                </a:lnTo>
                <a:lnTo>
                  <a:pt x="130777" y="133936"/>
                </a:lnTo>
                <a:lnTo>
                  <a:pt x="109315" y="179170"/>
                </a:lnTo>
                <a:lnTo>
                  <a:pt x="93064" y="216306"/>
                </a:lnTo>
                <a:lnTo>
                  <a:pt x="85191" y="255179"/>
                </a:lnTo>
                <a:lnTo>
                  <a:pt x="71452" y="299740"/>
                </a:lnTo>
                <a:lnTo>
                  <a:pt x="63745" y="330774"/>
                </a:lnTo>
                <a:lnTo>
                  <a:pt x="53969" y="365027"/>
                </a:lnTo>
                <a:lnTo>
                  <a:pt x="43627" y="400359"/>
                </a:lnTo>
                <a:lnTo>
                  <a:pt x="35503" y="433702"/>
                </a:lnTo>
                <a:lnTo>
                  <a:pt x="28365" y="468981"/>
                </a:lnTo>
                <a:lnTo>
                  <a:pt x="21664" y="505828"/>
                </a:lnTo>
                <a:lnTo>
                  <a:pt x="15159" y="543371"/>
                </a:lnTo>
                <a:lnTo>
                  <a:pt x="8739" y="581222"/>
                </a:lnTo>
                <a:lnTo>
                  <a:pt x="3417" y="619213"/>
                </a:lnTo>
                <a:lnTo>
                  <a:pt x="1051" y="657264"/>
                </a:lnTo>
                <a:lnTo>
                  <a:pt x="0" y="692520"/>
                </a:lnTo>
                <a:lnTo>
                  <a:pt x="591" y="725829"/>
                </a:lnTo>
                <a:lnTo>
                  <a:pt x="4382" y="758271"/>
                </a:lnTo>
                <a:lnTo>
                  <a:pt x="9594" y="790329"/>
                </a:lnTo>
                <a:lnTo>
                  <a:pt x="15438" y="822215"/>
                </a:lnTo>
                <a:lnTo>
                  <a:pt x="24679" y="868860"/>
                </a:lnTo>
                <a:lnTo>
                  <a:pt x="35178" y="909961"/>
                </a:lnTo>
                <a:lnTo>
                  <a:pt x="51224" y="948950"/>
                </a:lnTo>
                <a:lnTo>
                  <a:pt x="70442" y="987313"/>
                </a:lnTo>
                <a:lnTo>
                  <a:pt x="95775" y="1024434"/>
                </a:lnTo>
                <a:lnTo>
                  <a:pt x="142214" y="1070707"/>
                </a:lnTo>
                <a:lnTo>
                  <a:pt x="161084" y="1085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SMARTInkShape-3367"/>
          <p:cNvSpPr/>
          <p:nvPr>
            <p:custDataLst>
              <p:tags r:id="rId5"/>
            </p:custDataLst>
          </p:nvPr>
        </p:nvSpPr>
        <p:spPr>
          <a:xfrm>
            <a:off x="2209981" y="6096000"/>
            <a:ext cx="1618938" cy="114301"/>
          </a:xfrm>
          <a:custGeom>
            <a:avLst/>
            <a:gdLst/>
            <a:ahLst/>
            <a:cxnLst/>
            <a:rect l="0" t="0" r="0" b="0"/>
            <a:pathLst>
              <a:path w="1618938" h="114301">
                <a:moveTo>
                  <a:pt x="161744" y="114300"/>
                </a:moveTo>
                <a:lnTo>
                  <a:pt x="161744" y="114300"/>
                </a:lnTo>
                <a:lnTo>
                  <a:pt x="161744" y="106099"/>
                </a:lnTo>
                <a:lnTo>
                  <a:pt x="155198" y="97432"/>
                </a:lnTo>
                <a:lnTo>
                  <a:pt x="153102" y="88607"/>
                </a:lnTo>
                <a:lnTo>
                  <a:pt x="152611" y="82419"/>
                </a:lnTo>
                <a:lnTo>
                  <a:pt x="153539" y="80347"/>
                </a:lnTo>
                <a:lnTo>
                  <a:pt x="155216" y="78964"/>
                </a:lnTo>
                <a:lnTo>
                  <a:pt x="157392" y="78042"/>
                </a:lnTo>
                <a:lnTo>
                  <a:pt x="158842" y="76369"/>
                </a:lnTo>
                <a:lnTo>
                  <a:pt x="160454" y="71690"/>
                </a:lnTo>
                <a:lnTo>
                  <a:pt x="161362" y="63104"/>
                </a:lnTo>
                <a:lnTo>
                  <a:pt x="162548" y="61120"/>
                </a:lnTo>
                <a:lnTo>
                  <a:pt x="164396" y="59796"/>
                </a:lnTo>
                <a:lnTo>
                  <a:pt x="169273" y="57267"/>
                </a:lnTo>
                <a:lnTo>
                  <a:pt x="188306" y="42064"/>
                </a:lnTo>
                <a:lnTo>
                  <a:pt x="231495" y="30793"/>
                </a:lnTo>
                <a:lnTo>
                  <a:pt x="255083" y="26410"/>
                </a:lnTo>
                <a:lnTo>
                  <a:pt x="270961" y="22321"/>
                </a:lnTo>
                <a:lnTo>
                  <a:pt x="315649" y="19696"/>
                </a:lnTo>
                <a:lnTo>
                  <a:pt x="352690" y="16419"/>
                </a:lnTo>
                <a:lnTo>
                  <a:pt x="390476" y="11568"/>
                </a:lnTo>
                <a:lnTo>
                  <a:pt x="431305" y="10130"/>
                </a:lnTo>
                <a:lnTo>
                  <a:pt x="476916" y="9704"/>
                </a:lnTo>
                <a:lnTo>
                  <a:pt x="523945" y="9579"/>
                </a:lnTo>
                <a:lnTo>
                  <a:pt x="556614" y="8491"/>
                </a:lnTo>
                <a:lnTo>
                  <a:pt x="592300" y="4479"/>
                </a:lnTo>
                <a:lnTo>
                  <a:pt x="629327" y="1991"/>
                </a:lnTo>
                <a:lnTo>
                  <a:pt x="666950" y="885"/>
                </a:lnTo>
                <a:lnTo>
                  <a:pt x="704839" y="393"/>
                </a:lnTo>
                <a:lnTo>
                  <a:pt x="740022" y="175"/>
                </a:lnTo>
                <a:lnTo>
                  <a:pt x="775414" y="78"/>
                </a:lnTo>
                <a:lnTo>
                  <a:pt x="815840" y="34"/>
                </a:lnTo>
                <a:lnTo>
                  <a:pt x="855678" y="17"/>
                </a:lnTo>
                <a:lnTo>
                  <a:pt x="894551" y="7"/>
                </a:lnTo>
                <a:lnTo>
                  <a:pt x="932994" y="3"/>
                </a:lnTo>
                <a:lnTo>
                  <a:pt x="971247" y="1"/>
                </a:lnTo>
                <a:lnTo>
                  <a:pt x="1009415" y="0"/>
                </a:lnTo>
                <a:lnTo>
                  <a:pt x="1047545" y="0"/>
                </a:lnTo>
                <a:lnTo>
                  <a:pt x="1085659" y="0"/>
                </a:lnTo>
                <a:lnTo>
                  <a:pt x="1123764" y="0"/>
                </a:lnTo>
                <a:lnTo>
                  <a:pt x="1161867" y="0"/>
                </a:lnTo>
                <a:lnTo>
                  <a:pt x="1197146" y="0"/>
                </a:lnTo>
                <a:lnTo>
                  <a:pt x="1230464" y="0"/>
                </a:lnTo>
                <a:lnTo>
                  <a:pt x="1262911" y="0"/>
                </a:lnTo>
                <a:lnTo>
                  <a:pt x="1294971" y="2822"/>
                </a:lnTo>
                <a:lnTo>
                  <a:pt x="1326859" y="6545"/>
                </a:lnTo>
                <a:lnTo>
                  <a:pt x="1373503" y="8642"/>
                </a:lnTo>
                <a:lnTo>
                  <a:pt x="1414605" y="10321"/>
                </a:lnTo>
                <a:lnTo>
                  <a:pt x="1452536" y="15994"/>
                </a:lnTo>
                <a:lnTo>
                  <a:pt x="1494334" y="18447"/>
                </a:lnTo>
                <a:lnTo>
                  <a:pt x="1541691" y="25516"/>
                </a:lnTo>
                <a:lnTo>
                  <a:pt x="1587417" y="28396"/>
                </a:lnTo>
                <a:lnTo>
                  <a:pt x="1591618" y="28456"/>
                </a:lnTo>
                <a:lnTo>
                  <a:pt x="1599107" y="31345"/>
                </a:lnTo>
                <a:lnTo>
                  <a:pt x="1607482" y="36766"/>
                </a:lnTo>
                <a:lnTo>
                  <a:pt x="1618937" y="38090"/>
                </a:lnTo>
                <a:lnTo>
                  <a:pt x="1572699" y="38100"/>
                </a:lnTo>
                <a:lnTo>
                  <a:pt x="1536350" y="46301"/>
                </a:lnTo>
                <a:lnTo>
                  <a:pt x="1490203" y="39308"/>
                </a:lnTo>
                <a:lnTo>
                  <a:pt x="1444133" y="38259"/>
                </a:lnTo>
                <a:lnTo>
                  <a:pt x="1401187" y="33075"/>
                </a:lnTo>
                <a:lnTo>
                  <a:pt x="1361071" y="29464"/>
                </a:lnTo>
                <a:lnTo>
                  <a:pt x="1324726" y="28839"/>
                </a:lnTo>
                <a:lnTo>
                  <a:pt x="1281972" y="28653"/>
                </a:lnTo>
                <a:lnTo>
                  <a:pt x="1240964" y="28598"/>
                </a:lnTo>
                <a:lnTo>
                  <a:pt x="1196829" y="28582"/>
                </a:lnTo>
                <a:lnTo>
                  <a:pt x="1154354" y="28577"/>
                </a:lnTo>
                <a:lnTo>
                  <a:pt x="1120429" y="28575"/>
                </a:lnTo>
                <a:lnTo>
                  <a:pt x="1084184" y="28575"/>
                </a:lnTo>
                <a:lnTo>
                  <a:pt x="1047967" y="28575"/>
                </a:lnTo>
                <a:lnTo>
                  <a:pt x="1014232" y="28575"/>
                </a:lnTo>
                <a:lnTo>
                  <a:pt x="978778" y="28575"/>
                </a:lnTo>
                <a:lnTo>
                  <a:pt x="940795" y="28575"/>
                </a:lnTo>
                <a:lnTo>
                  <a:pt x="899219" y="28575"/>
                </a:lnTo>
                <a:lnTo>
                  <a:pt x="858869" y="28575"/>
                </a:lnTo>
                <a:lnTo>
                  <a:pt x="819769" y="28575"/>
                </a:lnTo>
                <a:lnTo>
                  <a:pt x="781225" y="28575"/>
                </a:lnTo>
                <a:lnTo>
                  <a:pt x="740105" y="31397"/>
                </a:lnTo>
                <a:lnTo>
                  <a:pt x="698193" y="35120"/>
                </a:lnTo>
                <a:lnTo>
                  <a:pt x="658399" y="36776"/>
                </a:lnTo>
                <a:lnTo>
                  <a:pt x="616725" y="37512"/>
                </a:lnTo>
                <a:lnTo>
                  <a:pt x="574566" y="37838"/>
                </a:lnTo>
                <a:lnTo>
                  <a:pt x="534662" y="37984"/>
                </a:lnTo>
                <a:lnTo>
                  <a:pt x="495760" y="40871"/>
                </a:lnTo>
                <a:lnTo>
                  <a:pt x="457304" y="44624"/>
                </a:lnTo>
                <a:lnTo>
                  <a:pt x="419046" y="46291"/>
                </a:lnTo>
                <a:lnTo>
                  <a:pt x="380875" y="47032"/>
                </a:lnTo>
                <a:lnTo>
                  <a:pt x="343802" y="48420"/>
                </a:lnTo>
                <a:lnTo>
                  <a:pt x="309686" y="52564"/>
                </a:lnTo>
                <a:lnTo>
                  <a:pt x="276885" y="55112"/>
                </a:lnTo>
                <a:lnTo>
                  <a:pt x="244668" y="56243"/>
                </a:lnTo>
                <a:lnTo>
                  <a:pt x="197838" y="56882"/>
                </a:lnTo>
                <a:lnTo>
                  <a:pt x="157739" y="56012"/>
                </a:lnTo>
                <a:lnTo>
                  <a:pt x="115209" y="49595"/>
                </a:lnTo>
                <a:lnTo>
                  <a:pt x="67696" y="47884"/>
                </a:lnTo>
                <a:lnTo>
                  <a:pt x="45566" y="46644"/>
                </a:lnTo>
                <a:lnTo>
                  <a:pt x="1881" y="38217"/>
                </a:lnTo>
                <a:lnTo>
                  <a:pt x="1193" y="37120"/>
                </a:lnTo>
                <a:lnTo>
                  <a:pt x="0" y="29909"/>
                </a:lnTo>
                <a:lnTo>
                  <a:pt x="998" y="29464"/>
                </a:lnTo>
                <a:lnTo>
                  <a:pt x="9344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2" name="SMARTInkShape-Group825"/>
          <p:cNvGrpSpPr/>
          <p:nvPr/>
        </p:nvGrpSpPr>
        <p:grpSpPr>
          <a:xfrm>
            <a:off x="4676775" y="5343529"/>
            <a:ext cx="1253161" cy="390522"/>
            <a:chOff x="4676775" y="5343529"/>
            <a:chExt cx="1253161" cy="390522"/>
          </a:xfrm>
        </p:grpSpPr>
        <p:sp>
          <p:nvSpPr>
            <p:cNvPr id="646" name="SMARTInkShape-3368"/>
            <p:cNvSpPr/>
            <p:nvPr>
              <p:custDataLst>
                <p:tags r:id="rId165"/>
              </p:custDataLst>
            </p:nvPr>
          </p:nvSpPr>
          <p:spPr>
            <a:xfrm>
              <a:off x="4676775" y="5372100"/>
              <a:ext cx="274863" cy="323675"/>
            </a:xfrm>
            <a:custGeom>
              <a:avLst/>
              <a:gdLst/>
              <a:ahLst/>
              <a:cxnLst/>
              <a:rect l="0" t="0" r="0" b="0"/>
              <a:pathLst>
                <a:path w="274863" h="323675">
                  <a:moveTo>
                    <a:pt x="9525" y="104775"/>
                  </a:moveTo>
                  <a:lnTo>
                    <a:pt x="9525" y="104775"/>
                  </a:lnTo>
                  <a:lnTo>
                    <a:pt x="17726" y="104775"/>
                  </a:lnTo>
                  <a:lnTo>
                    <a:pt x="10733" y="96574"/>
                  </a:lnTo>
                  <a:lnTo>
                    <a:pt x="10330" y="97191"/>
                  </a:lnTo>
                  <a:lnTo>
                    <a:pt x="9883" y="100699"/>
                  </a:lnTo>
                  <a:lnTo>
                    <a:pt x="10822" y="102058"/>
                  </a:lnTo>
                  <a:lnTo>
                    <a:pt x="14687" y="103567"/>
                  </a:lnTo>
                  <a:lnTo>
                    <a:pt x="16142" y="105028"/>
                  </a:lnTo>
                  <a:lnTo>
                    <a:pt x="17757" y="109474"/>
                  </a:lnTo>
                  <a:lnTo>
                    <a:pt x="18667" y="117927"/>
                  </a:lnTo>
                  <a:lnTo>
                    <a:pt x="9908" y="160251"/>
                  </a:lnTo>
                  <a:lnTo>
                    <a:pt x="9547" y="203288"/>
                  </a:lnTo>
                  <a:lnTo>
                    <a:pt x="9525" y="248947"/>
                  </a:lnTo>
                  <a:lnTo>
                    <a:pt x="6703" y="256340"/>
                  </a:lnTo>
                  <a:lnTo>
                    <a:pt x="2979" y="263154"/>
                  </a:lnTo>
                  <a:lnTo>
                    <a:pt x="589" y="276152"/>
                  </a:lnTo>
                  <a:lnTo>
                    <a:pt x="34" y="285188"/>
                  </a:lnTo>
                  <a:lnTo>
                    <a:pt x="0" y="240689"/>
                  </a:lnTo>
                  <a:lnTo>
                    <a:pt x="1058" y="195756"/>
                  </a:lnTo>
                  <a:lnTo>
                    <a:pt x="8642" y="149046"/>
                  </a:lnTo>
                  <a:lnTo>
                    <a:pt x="10321" y="124947"/>
                  </a:lnTo>
                  <a:lnTo>
                    <a:pt x="21268" y="88148"/>
                  </a:lnTo>
                  <a:lnTo>
                    <a:pt x="25328" y="80452"/>
                  </a:lnTo>
                  <a:lnTo>
                    <a:pt x="27132" y="73503"/>
                  </a:lnTo>
                  <a:lnTo>
                    <a:pt x="28671" y="71227"/>
                  </a:lnTo>
                  <a:lnTo>
                    <a:pt x="30756" y="69709"/>
                  </a:lnTo>
                  <a:lnTo>
                    <a:pt x="36649" y="67275"/>
                  </a:lnTo>
                  <a:lnTo>
                    <a:pt x="42726" y="66853"/>
                  </a:lnTo>
                  <a:lnTo>
                    <a:pt x="48270" y="69576"/>
                  </a:lnTo>
                  <a:lnTo>
                    <a:pt x="69888" y="89069"/>
                  </a:lnTo>
                  <a:lnTo>
                    <a:pt x="81499" y="108179"/>
                  </a:lnTo>
                  <a:lnTo>
                    <a:pt x="90225" y="131668"/>
                  </a:lnTo>
                  <a:lnTo>
                    <a:pt x="116267" y="173463"/>
                  </a:lnTo>
                  <a:lnTo>
                    <a:pt x="136419" y="215520"/>
                  </a:lnTo>
                  <a:lnTo>
                    <a:pt x="149563" y="255139"/>
                  </a:lnTo>
                  <a:lnTo>
                    <a:pt x="152198" y="267911"/>
                  </a:lnTo>
                  <a:lnTo>
                    <a:pt x="171624" y="302513"/>
                  </a:lnTo>
                  <a:lnTo>
                    <a:pt x="176819" y="310134"/>
                  </a:lnTo>
                  <a:lnTo>
                    <a:pt x="179127" y="317048"/>
                  </a:lnTo>
                  <a:lnTo>
                    <a:pt x="180803" y="319315"/>
                  </a:lnTo>
                  <a:lnTo>
                    <a:pt x="182976" y="320827"/>
                  </a:lnTo>
                  <a:lnTo>
                    <a:pt x="188214" y="322506"/>
                  </a:lnTo>
                  <a:lnTo>
                    <a:pt x="203317" y="323674"/>
                  </a:lnTo>
                  <a:lnTo>
                    <a:pt x="209602" y="320949"/>
                  </a:lnTo>
                  <a:lnTo>
                    <a:pt x="222260" y="310578"/>
                  </a:lnTo>
                  <a:lnTo>
                    <a:pt x="225783" y="301723"/>
                  </a:lnTo>
                  <a:lnTo>
                    <a:pt x="228406" y="291791"/>
                  </a:lnTo>
                  <a:lnTo>
                    <a:pt x="247825" y="246145"/>
                  </a:lnTo>
                  <a:lnTo>
                    <a:pt x="257003" y="206373"/>
                  </a:lnTo>
                  <a:lnTo>
                    <a:pt x="265214" y="161507"/>
                  </a:lnTo>
                  <a:lnTo>
                    <a:pt x="269327" y="114245"/>
                  </a:lnTo>
                  <a:lnTo>
                    <a:pt x="274862" y="81245"/>
                  </a:lnTo>
                  <a:lnTo>
                    <a:pt x="267905" y="46495"/>
                  </a:lnTo>
                  <a:lnTo>
                    <a:pt x="264413" y="39010"/>
                  </a:lnTo>
                  <a:lnTo>
                    <a:pt x="260392" y="32155"/>
                  </a:lnTo>
                  <a:lnTo>
                    <a:pt x="257071" y="2234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369"/>
            <p:cNvSpPr/>
            <p:nvPr>
              <p:custDataLst>
                <p:tags r:id="rId166"/>
              </p:custDataLst>
            </p:nvPr>
          </p:nvSpPr>
          <p:spPr>
            <a:xfrm>
              <a:off x="5144989" y="5343529"/>
              <a:ext cx="122337" cy="314322"/>
            </a:xfrm>
            <a:custGeom>
              <a:avLst/>
              <a:gdLst/>
              <a:ahLst/>
              <a:cxnLst/>
              <a:rect l="0" t="0" r="0" b="0"/>
              <a:pathLst>
                <a:path w="122337" h="314322">
                  <a:moveTo>
                    <a:pt x="122336" y="28571"/>
                  </a:moveTo>
                  <a:lnTo>
                    <a:pt x="122336" y="28571"/>
                  </a:lnTo>
                  <a:lnTo>
                    <a:pt x="122336" y="23515"/>
                  </a:lnTo>
                  <a:lnTo>
                    <a:pt x="121278" y="22026"/>
                  </a:lnTo>
                  <a:lnTo>
                    <a:pt x="119514" y="21032"/>
                  </a:lnTo>
                  <a:lnTo>
                    <a:pt x="117280" y="20370"/>
                  </a:lnTo>
                  <a:lnTo>
                    <a:pt x="115791" y="18870"/>
                  </a:lnTo>
                  <a:lnTo>
                    <a:pt x="110577" y="8859"/>
                  </a:lnTo>
                  <a:lnTo>
                    <a:pt x="104727" y="1747"/>
                  </a:lnTo>
                  <a:lnTo>
                    <a:pt x="101104" y="774"/>
                  </a:lnTo>
                  <a:lnTo>
                    <a:pt x="93799" y="0"/>
                  </a:lnTo>
                  <a:lnTo>
                    <a:pt x="88715" y="5054"/>
                  </a:lnTo>
                  <a:lnTo>
                    <a:pt x="86227" y="10358"/>
                  </a:lnTo>
                  <a:lnTo>
                    <a:pt x="85563" y="13254"/>
                  </a:lnTo>
                  <a:lnTo>
                    <a:pt x="58749" y="60701"/>
                  </a:lnTo>
                  <a:lnTo>
                    <a:pt x="36606" y="104793"/>
                  </a:lnTo>
                  <a:lnTo>
                    <a:pt x="17561" y="150413"/>
                  </a:lnTo>
                  <a:lnTo>
                    <a:pt x="12269" y="165273"/>
                  </a:lnTo>
                  <a:lnTo>
                    <a:pt x="1861" y="211761"/>
                  </a:lnTo>
                  <a:lnTo>
                    <a:pt x="0" y="224994"/>
                  </a:lnTo>
                  <a:lnTo>
                    <a:pt x="8298" y="263300"/>
                  </a:lnTo>
                  <a:lnTo>
                    <a:pt x="18240" y="283506"/>
                  </a:lnTo>
                  <a:lnTo>
                    <a:pt x="25271" y="291102"/>
                  </a:lnTo>
                  <a:lnTo>
                    <a:pt x="52688" y="310000"/>
                  </a:lnTo>
                  <a:lnTo>
                    <a:pt x="81506" y="313752"/>
                  </a:lnTo>
                  <a:lnTo>
                    <a:pt x="122336" y="31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370"/>
            <p:cNvSpPr/>
            <p:nvPr>
              <p:custDataLst>
                <p:tags r:id="rId167"/>
              </p:custDataLst>
            </p:nvPr>
          </p:nvSpPr>
          <p:spPr>
            <a:xfrm>
              <a:off x="5343656" y="5477281"/>
              <a:ext cx="123681" cy="160027"/>
            </a:xfrm>
            <a:custGeom>
              <a:avLst/>
              <a:gdLst/>
              <a:ahLst/>
              <a:cxnLst/>
              <a:rect l="0" t="0" r="0" b="0"/>
              <a:pathLst>
                <a:path w="123681" h="160027">
                  <a:moveTo>
                    <a:pt x="76069" y="47219"/>
                  </a:moveTo>
                  <a:lnTo>
                    <a:pt x="76069" y="47219"/>
                  </a:lnTo>
                  <a:lnTo>
                    <a:pt x="76069" y="24829"/>
                  </a:lnTo>
                  <a:lnTo>
                    <a:pt x="73247" y="18571"/>
                  </a:lnTo>
                  <a:lnTo>
                    <a:pt x="58377" y="966"/>
                  </a:lnTo>
                  <a:lnTo>
                    <a:pt x="47308" y="0"/>
                  </a:lnTo>
                  <a:lnTo>
                    <a:pt x="44195" y="924"/>
                  </a:lnTo>
                  <a:lnTo>
                    <a:pt x="42120" y="2597"/>
                  </a:lnTo>
                  <a:lnTo>
                    <a:pt x="40736" y="4771"/>
                  </a:lnTo>
                  <a:lnTo>
                    <a:pt x="38755" y="6220"/>
                  </a:lnTo>
                  <a:lnTo>
                    <a:pt x="27972" y="11368"/>
                  </a:lnTo>
                  <a:lnTo>
                    <a:pt x="15651" y="22264"/>
                  </a:lnTo>
                  <a:lnTo>
                    <a:pt x="12175" y="28366"/>
                  </a:lnTo>
                  <a:lnTo>
                    <a:pt x="9571" y="34607"/>
                  </a:lnTo>
                  <a:lnTo>
                    <a:pt x="4887" y="40908"/>
                  </a:lnTo>
                  <a:lnTo>
                    <a:pt x="2099" y="50058"/>
                  </a:lnTo>
                  <a:lnTo>
                    <a:pt x="0" y="83634"/>
                  </a:lnTo>
                  <a:lnTo>
                    <a:pt x="2749" y="92684"/>
                  </a:lnTo>
                  <a:lnTo>
                    <a:pt x="6441" y="101292"/>
                  </a:lnTo>
                  <a:lnTo>
                    <a:pt x="9578" y="116981"/>
                  </a:lnTo>
                  <a:lnTo>
                    <a:pt x="16739" y="128803"/>
                  </a:lnTo>
                  <a:lnTo>
                    <a:pt x="31750" y="145516"/>
                  </a:lnTo>
                  <a:lnTo>
                    <a:pt x="38027" y="149115"/>
                  </a:lnTo>
                  <a:lnTo>
                    <a:pt x="44345" y="151773"/>
                  </a:lnTo>
                  <a:lnTo>
                    <a:pt x="50680" y="156482"/>
                  </a:lnTo>
                  <a:lnTo>
                    <a:pt x="59846" y="159279"/>
                  </a:lnTo>
                  <a:lnTo>
                    <a:pt x="65254" y="160026"/>
                  </a:lnTo>
                  <a:lnTo>
                    <a:pt x="74086" y="158033"/>
                  </a:lnTo>
                  <a:lnTo>
                    <a:pt x="81537" y="154678"/>
                  </a:lnTo>
                  <a:lnTo>
                    <a:pt x="91682" y="151732"/>
                  </a:lnTo>
                  <a:lnTo>
                    <a:pt x="107785" y="138841"/>
                  </a:lnTo>
                  <a:lnTo>
                    <a:pt x="117334" y="124580"/>
                  </a:lnTo>
                  <a:lnTo>
                    <a:pt x="121809" y="112004"/>
                  </a:lnTo>
                  <a:lnTo>
                    <a:pt x="123646" y="67989"/>
                  </a:lnTo>
                  <a:lnTo>
                    <a:pt x="123680" y="55019"/>
                  </a:lnTo>
                  <a:lnTo>
                    <a:pt x="120865" y="47863"/>
                  </a:lnTo>
                  <a:lnTo>
                    <a:pt x="101304" y="25031"/>
                  </a:lnTo>
                  <a:lnTo>
                    <a:pt x="95046" y="21483"/>
                  </a:lnTo>
                  <a:lnTo>
                    <a:pt x="82404" y="19204"/>
                  </a:lnTo>
                  <a:lnTo>
                    <a:pt x="76062" y="21716"/>
                  </a:lnTo>
                  <a:lnTo>
                    <a:pt x="68424" y="26893"/>
                  </a:lnTo>
                  <a:lnTo>
                    <a:pt x="67380" y="30425"/>
                  </a:lnTo>
                  <a:lnTo>
                    <a:pt x="66544" y="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371"/>
            <p:cNvSpPr/>
            <p:nvPr>
              <p:custDataLst>
                <p:tags r:id="rId168"/>
              </p:custDataLst>
            </p:nvPr>
          </p:nvSpPr>
          <p:spPr>
            <a:xfrm>
              <a:off x="5753100" y="5496318"/>
              <a:ext cx="9526" cy="132958"/>
            </a:xfrm>
            <a:custGeom>
              <a:avLst/>
              <a:gdLst/>
              <a:ahLst/>
              <a:cxnLst/>
              <a:rect l="0" t="0" r="0" b="0"/>
              <a:pathLst>
                <a:path w="9526" h="13295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9524" y="46702"/>
                  </a:lnTo>
                  <a:lnTo>
                    <a:pt x="9525" y="92269"/>
                  </a:lnTo>
                  <a:lnTo>
                    <a:pt x="9525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372"/>
            <p:cNvSpPr/>
            <p:nvPr>
              <p:custDataLst>
                <p:tags r:id="rId169"/>
              </p:custDataLst>
            </p:nvPr>
          </p:nvSpPr>
          <p:spPr>
            <a:xfrm>
              <a:off x="5791200" y="5391266"/>
              <a:ext cx="138736" cy="333260"/>
            </a:xfrm>
            <a:custGeom>
              <a:avLst/>
              <a:gdLst/>
              <a:ahLst/>
              <a:cxnLst/>
              <a:rect l="0" t="0" r="0" b="0"/>
              <a:pathLst>
                <a:path w="138736" h="333260">
                  <a:moveTo>
                    <a:pt x="85725" y="9409"/>
                  </a:moveTo>
                  <a:lnTo>
                    <a:pt x="85725" y="9409"/>
                  </a:lnTo>
                  <a:lnTo>
                    <a:pt x="85725" y="4353"/>
                  </a:lnTo>
                  <a:lnTo>
                    <a:pt x="86783" y="2864"/>
                  </a:lnTo>
                  <a:lnTo>
                    <a:pt x="88547" y="1870"/>
                  </a:lnTo>
                  <a:lnTo>
                    <a:pt x="103058" y="0"/>
                  </a:lnTo>
                  <a:lnTo>
                    <a:pt x="109322" y="4975"/>
                  </a:lnTo>
                  <a:lnTo>
                    <a:pt x="112088" y="10260"/>
                  </a:lnTo>
                  <a:lnTo>
                    <a:pt x="112826" y="13153"/>
                  </a:lnTo>
                  <a:lnTo>
                    <a:pt x="129402" y="43505"/>
                  </a:lnTo>
                  <a:lnTo>
                    <a:pt x="134062" y="89074"/>
                  </a:lnTo>
                  <a:lnTo>
                    <a:pt x="138735" y="116269"/>
                  </a:lnTo>
                  <a:lnTo>
                    <a:pt x="131905" y="160025"/>
                  </a:lnTo>
                  <a:lnTo>
                    <a:pt x="120365" y="199556"/>
                  </a:lnTo>
                  <a:lnTo>
                    <a:pt x="100290" y="236880"/>
                  </a:lnTo>
                  <a:lnTo>
                    <a:pt x="69678" y="277424"/>
                  </a:lnTo>
                  <a:lnTo>
                    <a:pt x="27716" y="313545"/>
                  </a:lnTo>
                  <a:lnTo>
                    <a:pt x="0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373"/>
            <p:cNvSpPr/>
            <p:nvPr>
              <p:custDataLst>
                <p:tags r:id="rId170"/>
              </p:custDataLst>
            </p:nvPr>
          </p:nvSpPr>
          <p:spPr>
            <a:xfrm>
              <a:off x="5581650" y="5638800"/>
              <a:ext cx="57117" cy="95251"/>
            </a:xfrm>
            <a:custGeom>
              <a:avLst/>
              <a:gdLst/>
              <a:ahLst/>
              <a:cxnLst/>
              <a:rect l="0" t="0" r="0" b="0"/>
              <a:pathLst>
                <a:path w="57117" h="95251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5164" y="10361"/>
                  </a:lnTo>
                  <a:lnTo>
                    <a:pt x="57116" y="33088"/>
                  </a:lnTo>
                  <a:lnTo>
                    <a:pt x="56069" y="34759"/>
                  </a:lnTo>
                  <a:lnTo>
                    <a:pt x="54313" y="35872"/>
                  </a:lnTo>
                  <a:lnTo>
                    <a:pt x="52084" y="36615"/>
                  </a:lnTo>
                  <a:lnTo>
                    <a:pt x="36040" y="49800"/>
                  </a:lnTo>
                  <a:lnTo>
                    <a:pt x="21954" y="62728"/>
                  </a:lnTo>
                  <a:lnTo>
                    <a:pt x="15754" y="64921"/>
                  </a:lnTo>
                  <a:lnTo>
                    <a:pt x="13678" y="66565"/>
                  </a:lnTo>
                  <a:lnTo>
                    <a:pt x="1372" y="842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3374"/>
          <p:cNvSpPr/>
          <p:nvPr>
            <p:custDataLst>
              <p:tags r:id="rId6"/>
            </p:custDataLst>
          </p:nvPr>
        </p:nvSpPr>
        <p:spPr>
          <a:xfrm>
            <a:off x="4048125" y="5572125"/>
            <a:ext cx="342782" cy="133186"/>
          </a:xfrm>
          <a:custGeom>
            <a:avLst/>
            <a:gdLst/>
            <a:ahLst/>
            <a:cxnLst/>
            <a:rect l="0" t="0" r="0" b="0"/>
            <a:pathLst>
              <a:path w="342782" h="133186">
                <a:moveTo>
                  <a:pt x="0" y="19050"/>
                </a:moveTo>
                <a:lnTo>
                  <a:pt x="0" y="19050"/>
                </a:lnTo>
                <a:lnTo>
                  <a:pt x="5057" y="13994"/>
                </a:lnTo>
                <a:lnTo>
                  <a:pt x="10361" y="11511"/>
                </a:lnTo>
                <a:lnTo>
                  <a:pt x="13257" y="10849"/>
                </a:lnTo>
                <a:lnTo>
                  <a:pt x="26569" y="3240"/>
                </a:lnTo>
                <a:lnTo>
                  <a:pt x="74042" y="56"/>
                </a:lnTo>
                <a:lnTo>
                  <a:pt x="77936" y="37"/>
                </a:lnTo>
                <a:lnTo>
                  <a:pt x="85086" y="2839"/>
                </a:lnTo>
                <a:lnTo>
                  <a:pt x="91791" y="6553"/>
                </a:lnTo>
                <a:lnTo>
                  <a:pt x="101516" y="9703"/>
                </a:lnTo>
                <a:lnTo>
                  <a:pt x="117464" y="22667"/>
                </a:lnTo>
                <a:lnTo>
                  <a:pt x="138641" y="53118"/>
                </a:lnTo>
                <a:lnTo>
                  <a:pt x="154560" y="94647"/>
                </a:lnTo>
                <a:lnTo>
                  <a:pt x="184188" y="126989"/>
                </a:lnTo>
                <a:lnTo>
                  <a:pt x="190517" y="130523"/>
                </a:lnTo>
                <a:lnTo>
                  <a:pt x="203203" y="132792"/>
                </a:lnTo>
                <a:lnTo>
                  <a:pt x="212726" y="133185"/>
                </a:lnTo>
                <a:lnTo>
                  <a:pt x="227307" y="128244"/>
                </a:lnTo>
                <a:lnTo>
                  <a:pt x="247061" y="114047"/>
                </a:lnTo>
                <a:lnTo>
                  <a:pt x="292889" y="79372"/>
                </a:lnTo>
                <a:lnTo>
                  <a:pt x="316141" y="63500"/>
                </a:lnTo>
                <a:lnTo>
                  <a:pt x="320424" y="57150"/>
                </a:lnTo>
                <a:lnTo>
                  <a:pt x="323385" y="50800"/>
                </a:lnTo>
                <a:lnTo>
                  <a:pt x="331851" y="39981"/>
                </a:lnTo>
                <a:lnTo>
                  <a:pt x="332923" y="33601"/>
                </a:lnTo>
                <a:lnTo>
                  <a:pt x="334132" y="31925"/>
                </a:lnTo>
                <a:lnTo>
                  <a:pt x="335997" y="30809"/>
                </a:lnTo>
                <a:lnTo>
                  <a:pt x="338298" y="30064"/>
                </a:lnTo>
                <a:lnTo>
                  <a:pt x="339832" y="28510"/>
                </a:lnTo>
                <a:lnTo>
                  <a:pt x="342781" y="19481"/>
                </a:lnTo>
                <a:lnTo>
                  <a:pt x="334688" y="10887"/>
                </a:lnTo>
                <a:lnTo>
                  <a:pt x="3333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6" name="SMARTInkShape-Group827"/>
          <p:cNvGrpSpPr/>
          <p:nvPr/>
        </p:nvGrpSpPr>
        <p:grpSpPr>
          <a:xfrm>
            <a:off x="3067166" y="5277245"/>
            <a:ext cx="638060" cy="256781"/>
            <a:chOff x="3067166" y="5277245"/>
            <a:chExt cx="638060" cy="256781"/>
          </a:xfrm>
        </p:grpSpPr>
        <p:sp>
          <p:nvSpPr>
            <p:cNvPr id="654" name="SMARTInkShape-3375"/>
            <p:cNvSpPr/>
            <p:nvPr>
              <p:custDataLst>
                <p:tags r:id="rId163"/>
              </p:custDataLst>
            </p:nvPr>
          </p:nvSpPr>
          <p:spPr>
            <a:xfrm>
              <a:off x="3067166" y="5514975"/>
              <a:ext cx="218956" cy="19051"/>
            </a:xfrm>
            <a:custGeom>
              <a:avLst/>
              <a:gdLst/>
              <a:ahLst/>
              <a:cxnLst/>
              <a:rect l="0" t="0" r="0" b="0"/>
              <a:pathLst>
                <a:path w="218956" h="19051">
                  <a:moveTo>
                    <a:pt x="9409" y="0"/>
                  </a:moveTo>
                  <a:lnTo>
                    <a:pt x="9409" y="0"/>
                  </a:lnTo>
                  <a:lnTo>
                    <a:pt x="9409" y="9515"/>
                  </a:lnTo>
                  <a:lnTo>
                    <a:pt x="0" y="9525"/>
                  </a:lnTo>
                  <a:lnTo>
                    <a:pt x="9020" y="18657"/>
                  </a:lnTo>
                  <a:lnTo>
                    <a:pt x="55754" y="19050"/>
                  </a:lnTo>
                  <a:lnTo>
                    <a:pt x="103336" y="19050"/>
                  </a:lnTo>
                  <a:lnTo>
                    <a:pt x="149032" y="19050"/>
                  </a:lnTo>
                  <a:lnTo>
                    <a:pt x="195740" y="19050"/>
                  </a:lnTo>
                  <a:lnTo>
                    <a:pt x="218955" y="19050"/>
                  </a:lnTo>
                  <a:lnTo>
                    <a:pt x="2094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376"/>
            <p:cNvSpPr/>
            <p:nvPr>
              <p:custDataLst>
                <p:tags r:id="rId164"/>
              </p:custDataLst>
            </p:nvPr>
          </p:nvSpPr>
          <p:spPr>
            <a:xfrm>
              <a:off x="3506524" y="5277245"/>
              <a:ext cx="198702" cy="218681"/>
            </a:xfrm>
            <a:custGeom>
              <a:avLst/>
              <a:gdLst/>
              <a:ahLst/>
              <a:cxnLst/>
              <a:rect l="0" t="0" r="0" b="0"/>
              <a:pathLst>
                <a:path w="198702" h="218681">
                  <a:moveTo>
                    <a:pt x="8201" y="47230"/>
                  </a:moveTo>
                  <a:lnTo>
                    <a:pt x="8201" y="47230"/>
                  </a:lnTo>
                  <a:lnTo>
                    <a:pt x="8201" y="33041"/>
                  </a:lnTo>
                  <a:lnTo>
                    <a:pt x="7143" y="31420"/>
                  </a:lnTo>
                  <a:lnTo>
                    <a:pt x="5379" y="30340"/>
                  </a:lnTo>
                  <a:lnTo>
                    <a:pt x="3144" y="29621"/>
                  </a:lnTo>
                  <a:lnTo>
                    <a:pt x="1655" y="28082"/>
                  </a:lnTo>
                  <a:lnTo>
                    <a:pt x="0" y="23550"/>
                  </a:lnTo>
                  <a:lnTo>
                    <a:pt x="617" y="21918"/>
                  </a:lnTo>
                  <a:lnTo>
                    <a:pt x="2087" y="20830"/>
                  </a:lnTo>
                  <a:lnTo>
                    <a:pt x="4125" y="20106"/>
                  </a:lnTo>
                  <a:lnTo>
                    <a:pt x="5483" y="18564"/>
                  </a:lnTo>
                  <a:lnTo>
                    <a:pt x="6993" y="14028"/>
                  </a:lnTo>
                  <a:lnTo>
                    <a:pt x="8454" y="12395"/>
                  </a:lnTo>
                  <a:lnTo>
                    <a:pt x="16296" y="9560"/>
                  </a:lnTo>
                  <a:lnTo>
                    <a:pt x="22359" y="9257"/>
                  </a:lnTo>
                  <a:lnTo>
                    <a:pt x="27899" y="6364"/>
                  </a:lnTo>
                  <a:lnTo>
                    <a:pt x="33889" y="2609"/>
                  </a:lnTo>
                  <a:lnTo>
                    <a:pt x="44270" y="495"/>
                  </a:lnTo>
                  <a:lnTo>
                    <a:pt x="54571" y="0"/>
                  </a:lnTo>
                  <a:lnTo>
                    <a:pt x="58164" y="927"/>
                  </a:lnTo>
                  <a:lnTo>
                    <a:pt x="60560" y="2602"/>
                  </a:lnTo>
                  <a:lnTo>
                    <a:pt x="62157" y="4778"/>
                  </a:lnTo>
                  <a:lnTo>
                    <a:pt x="64280" y="6229"/>
                  </a:lnTo>
                  <a:lnTo>
                    <a:pt x="72325" y="9327"/>
                  </a:lnTo>
                  <a:lnTo>
                    <a:pt x="81411" y="15421"/>
                  </a:lnTo>
                  <a:lnTo>
                    <a:pt x="87658" y="17218"/>
                  </a:lnTo>
                  <a:lnTo>
                    <a:pt x="89747" y="18755"/>
                  </a:lnTo>
                  <a:lnTo>
                    <a:pt x="91140" y="20839"/>
                  </a:lnTo>
                  <a:lnTo>
                    <a:pt x="93746" y="25975"/>
                  </a:lnTo>
                  <a:lnTo>
                    <a:pt x="98432" y="31786"/>
                  </a:lnTo>
                  <a:lnTo>
                    <a:pt x="101221" y="40719"/>
                  </a:lnTo>
                  <a:lnTo>
                    <a:pt x="101964" y="46064"/>
                  </a:lnTo>
                  <a:lnTo>
                    <a:pt x="99968" y="54826"/>
                  </a:lnTo>
                  <a:lnTo>
                    <a:pt x="77915" y="98326"/>
                  </a:lnTo>
                  <a:lnTo>
                    <a:pt x="49473" y="145486"/>
                  </a:lnTo>
                  <a:lnTo>
                    <a:pt x="38892" y="157364"/>
                  </a:lnTo>
                  <a:lnTo>
                    <a:pt x="28544" y="164265"/>
                  </a:lnTo>
                  <a:lnTo>
                    <a:pt x="24938" y="168645"/>
                  </a:lnTo>
                  <a:lnTo>
                    <a:pt x="19863" y="183864"/>
                  </a:lnTo>
                  <a:lnTo>
                    <a:pt x="17751" y="208563"/>
                  </a:lnTo>
                  <a:lnTo>
                    <a:pt x="22790" y="214036"/>
                  </a:lnTo>
                  <a:lnTo>
                    <a:pt x="30912" y="216616"/>
                  </a:lnTo>
                  <a:lnTo>
                    <a:pt x="72706" y="218598"/>
                  </a:lnTo>
                  <a:lnTo>
                    <a:pt x="116601" y="218672"/>
                  </a:lnTo>
                  <a:lnTo>
                    <a:pt x="162840" y="218680"/>
                  </a:lnTo>
                  <a:lnTo>
                    <a:pt x="198701" y="2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828"/>
          <p:cNvGrpSpPr/>
          <p:nvPr/>
        </p:nvGrpSpPr>
        <p:grpSpPr>
          <a:xfrm>
            <a:off x="2457842" y="5181727"/>
            <a:ext cx="371084" cy="693710"/>
            <a:chOff x="2457842" y="5181727"/>
            <a:chExt cx="371084" cy="693710"/>
          </a:xfrm>
        </p:grpSpPr>
        <p:sp>
          <p:nvSpPr>
            <p:cNvPr id="657" name="SMARTInkShape-3377"/>
            <p:cNvSpPr/>
            <p:nvPr>
              <p:custDataLst>
                <p:tags r:id="rId159"/>
              </p:custDataLst>
            </p:nvPr>
          </p:nvSpPr>
          <p:spPr>
            <a:xfrm>
              <a:off x="2581275" y="5200653"/>
              <a:ext cx="123826" cy="218939"/>
            </a:xfrm>
            <a:custGeom>
              <a:avLst/>
              <a:gdLst/>
              <a:ahLst/>
              <a:cxnLst/>
              <a:rect l="0" t="0" r="0" b="0"/>
              <a:pathLst>
                <a:path w="123826" h="218939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38158" y="40977"/>
                  </a:lnTo>
                  <a:lnTo>
                    <a:pt x="69851" y="87457"/>
                  </a:lnTo>
                  <a:lnTo>
                    <a:pt x="91017" y="126227"/>
                  </a:lnTo>
                  <a:lnTo>
                    <a:pt x="102483" y="155422"/>
                  </a:lnTo>
                  <a:lnTo>
                    <a:pt x="110328" y="167287"/>
                  </a:lnTo>
                  <a:lnTo>
                    <a:pt x="123387" y="207262"/>
                  </a:lnTo>
                  <a:lnTo>
                    <a:pt x="123822" y="218938"/>
                  </a:lnTo>
                  <a:lnTo>
                    <a:pt x="123825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378"/>
            <p:cNvSpPr/>
            <p:nvPr>
              <p:custDataLst>
                <p:tags r:id="rId160"/>
              </p:custDataLst>
            </p:nvPr>
          </p:nvSpPr>
          <p:spPr>
            <a:xfrm>
              <a:off x="2619375" y="5181727"/>
              <a:ext cx="123825" cy="199899"/>
            </a:xfrm>
            <a:custGeom>
              <a:avLst/>
              <a:gdLst/>
              <a:ahLst/>
              <a:cxnLst/>
              <a:rect l="0" t="0" r="0" b="0"/>
              <a:pathLst>
                <a:path w="123825" h="199899">
                  <a:moveTo>
                    <a:pt x="114300" y="28448"/>
                  </a:moveTo>
                  <a:lnTo>
                    <a:pt x="114300" y="28448"/>
                  </a:lnTo>
                  <a:lnTo>
                    <a:pt x="114300" y="23392"/>
                  </a:lnTo>
                  <a:lnTo>
                    <a:pt x="115358" y="21903"/>
                  </a:lnTo>
                  <a:lnTo>
                    <a:pt x="117122" y="20909"/>
                  </a:lnTo>
                  <a:lnTo>
                    <a:pt x="119356" y="20247"/>
                  </a:lnTo>
                  <a:lnTo>
                    <a:pt x="120846" y="18747"/>
                  </a:lnTo>
                  <a:lnTo>
                    <a:pt x="123433" y="10839"/>
                  </a:lnTo>
                  <a:lnTo>
                    <a:pt x="123822" y="0"/>
                  </a:lnTo>
                  <a:lnTo>
                    <a:pt x="123824" y="4967"/>
                  </a:lnTo>
                  <a:lnTo>
                    <a:pt x="122766" y="6444"/>
                  </a:lnTo>
                  <a:lnTo>
                    <a:pt x="118769" y="8085"/>
                  </a:lnTo>
                  <a:lnTo>
                    <a:pt x="117279" y="9581"/>
                  </a:lnTo>
                  <a:lnTo>
                    <a:pt x="113503" y="19022"/>
                  </a:lnTo>
                  <a:lnTo>
                    <a:pt x="79344" y="64195"/>
                  </a:lnTo>
                  <a:lnTo>
                    <a:pt x="42157" y="110907"/>
                  </a:lnTo>
                  <a:lnTo>
                    <a:pt x="23361" y="139647"/>
                  </a:lnTo>
                  <a:lnTo>
                    <a:pt x="17079" y="159618"/>
                  </a:lnTo>
                  <a:lnTo>
                    <a:pt x="2649" y="180657"/>
                  </a:lnTo>
                  <a:lnTo>
                    <a:pt x="0" y="19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379"/>
            <p:cNvSpPr/>
            <p:nvPr>
              <p:custDataLst>
                <p:tags r:id="rId161"/>
              </p:custDataLst>
            </p:nvPr>
          </p:nvSpPr>
          <p:spPr>
            <a:xfrm>
              <a:off x="2457842" y="5495925"/>
              <a:ext cx="371084" cy="37706"/>
            </a:xfrm>
            <a:custGeom>
              <a:avLst/>
              <a:gdLst/>
              <a:ahLst/>
              <a:cxnLst/>
              <a:rect l="0" t="0" r="0" b="0"/>
              <a:pathLst>
                <a:path w="371084" h="37706">
                  <a:moveTo>
                    <a:pt x="9133" y="19050"/>
                  </a:moveTo>
                  <a:lnTo>
                    <a:pt x="9133" y="19050"/>
                  </a:lnTo>
                  <a:lnTo>
                    <a:pt x="9133" y="24106"/>
                  </a:lnTo>
                  <a:lnTo>
                    <a:pt x="8075" y="25595"/>
                  </a:lnTo>
                  <a:lnTo>
                    <a:pt x="6311" y="26589"/>
                  </a:lnTo>
                  <a:lnTo>
                    <a:pt x="0" y="28459"/>
                  </a:lnTo>
                  <a:lnTo>
                    <a:pt x="4781" y="33598"/>
                  </a:lnTo>
                  <a:lnTo>
                    <a:pt x="10021" y="36099"/>
                  </a:lnTo>
                  <a:lnTo>
                    <a:pt x="22008" y="37705"/>
                  </a:lnTo>
                  <a:lnTo>
                    <a:pt x="69360" y="29147"/>
                  </a:lnTo>
                  <a:lnTo>
                    <a:pt x="114313" y="27592"/>
                  </a:lnTo>
                  <a:lnTo>
                    <a:pt x="154910" y="21051"/>
                  </a:lnTo>
                  <a:lnTo>
                    <a:pt x="198325" y="19445"/>
                  </a:lnTo>
                  <a:lnTo>
                    <a:pt x="237474" y="12582"/>
                  </a:lnTo>
                  <a:lnTo>
                    <a:pt x="275782" y="10128"/>
                  </a:lnTo>
                  <a:lnTo>
                    <a:pt x="322617" y="9579"/>
                  </a:lnTo>
                  <a:lnTo>
                    <a:pt x="335784" y="8491"/>
                  </a:lnTo>
                  <a:lnTo>
                    <a:pt x="371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380"/>
            <p:cNvSpPr/>
            <p:nvPr>
              <p:custDataLst>
                <p:tags r:id="rId162"/>
              </p:custDataLst>
            </p:nvPr>
          </p:nvSpPr>
          <p:spPr>
            <a:xfrm>
              <a:off x="2543175" y="5619750"/>
              <a:ext cx="152401" cy="255687"/>
            </a:xfrm>
            <a:custGeom>
              <a:avLst/>
              <a:gdLst/>
              <a:ahLst/>
              <a:cxnLst/>
              <a:rect l="0" t="0" r="0" b="0"/>
              <a:pathLst>
                <a:path w="152401" h="255687">
                  <a:moveTo>
                    <a:pt x="152400" y="19050"/>
                  </a:moveTo>
                  <a:lnTo>
                    <a:pt x="152400" y="19050"/>
                  </a:lnTo>
                  <a:lnTo>
                    <a:pt x="152400" y="9641"/>
                  </a:lnTo>
                  <a:lnTo>
                    <a:pt x="143267" y="395"/>
                  </a:lnTo>
                  <a:lnTo>
                    <a:pt x="96416" y="0"/>
                  </a:lnTo>
                  <a:lnTo>
                    <a:pt x="83836" y="0"/>
                  </a:lnTo>
                  <a:lnTo>
                    <a:pt x="81291" y="1058"/>
                  </a:lnTo>
                  <a:lnTo>
                    <a:pt x="79594" y="2822"/>
                  </a:lnTo>
                  <a:lnTo>
                    <a:pt x="78463" y="5056"/>
                  </a:lnTo>
                  <a:lnTo>
                    <a:pt x="75592" y="6545"/>
                  </a:lnTo>
                  <a:lnTo>
                    <a:pt x="52937" y="9409"/>
                  </a:lnTo>
                  <a:lnTo>
                    <a:pt x="44142" y="9491"/>
                  </a:lnTo>
                  <a:lnTo>
                    <a:pt x="42128" y="10561"/>
                  </a:lnTo>
                  <a:lnTo>
                    <a:pt x="40786" y="12332"/>
                  </a:lnTo>
                  <a:lnTo>
                    <a:pt x="39890" y="14571"/>
                  </a:lnTo>
                  <a:lnTo>
                    <a:pt x="38235" y="16064"/>
                  </a:lnTo>
                  <a:lnTo>
                    <a:pt x="30056" y="18657"/>
                  </a:lnTo>
                  <a:lnTo>
                    <a:pt x="29233" y="21698"/>
                  </a:lnTo>
                  <a:lnTo>
                    <a:pt x="28575" y="68718"/>
                  </a:lnTo>
                  <a:lnTo>
                    <a:pt x="28575" y="104655"/>
                  </a:lnTo>
                  <a:lnTo>
                    <a:pt x="47198" y="104775"/>
                  </a:lnTo>
                  <a:lnTo>
                    <a:pt x="52555" y="99719"/>
                  </a:lnTo>
                  <a:lnTo>
                    <a:pt x="55145" y="99287"/>
                  </a:lnTo>
                  <a:lnTo>
                    <a:pt x="57930" y="100059"/>
                  </a:lnTo>
                  <a:lnTo>
                    <a:pt x="63847" y="102679"/>
                  </a:lnTo>
                  <a:lnTo>
                    <a:pt x="92339" y="105817"/>
                  </a:lnTo>
                  <a:lnTo>
                    <a:pt x="104602" y="114475"/>
                  </a:lnTo>
                  <a:lnTo>
                    <a:pt x="117870" y="127441"/>
                  </a:lnTo>
                  <a:lnTo>
                    <a:pt x="121179" y="133546"/>
                  </a:lnTo>
                  <a:lnTo>
                    <a:pt x="122061" y="136656"/>
                  </a:lnTo>
                  <a:lnTo>
                    <a:pt x="123707" y="138728"/>
                  </a:lnTo>
                  <a:lnTo>
                    <a:pt x="130022" y="142706"/>
                  </a:lnTo>
                  <a:lnTo>
                    <a:pt x="131871" y="147385"/>
                  </a:lnTo>
                  <a:lnTo>
                    <a:pt x="133347" y="194886"/>
                  </a:lnTo>
                  <a:lnTo>
                    <a:pt x="130526" y="200563"/>
                  </a:lnTo>
                  <a:lnTo>
                    <a:pt x="101551" y="231785"/>
                  </a:lnTo>
                  <a:lnTo>
                    <a:pt x="82344" y="243418"/>
                  </a:lnTo>
                  <a:lnTo>
                    <a:pt x="70730" y="247454"/>
                  </a:lnTo>
                  <a:lnTo>
                    <a:pt x="60585" y="253825"/>
                  </a:lnTo>
                  <a:lnTo>
                    <a:pt x="54091" y="255686"/>
                  </a:lnTo>
                  <a:lnTo>
                    <a:pt x="44854" y="253691"/>
                  </a:lnTo>
                  <a:lnTo>
                    <a:pt x="26734" y="248844"/>
                  </a:lnTo>
                  <a:lnTo>
                    <a:pt x="6467" y="247754"/>
                  </a:lnTo>
                  <a:lnTo>
                    <a:pt x="4311" y="246662"/>
                  </a:lnTo>
                  <a:lnTo>
                    <a:pt x="2874" y="24487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2" name="SMARTInkShape-3381"/>
          <p:cNvSpPr/>
          <p:nvPr>
            <p:custDataLst>
              <p:tags r:id="rId7"/>
            </p:custDataLst>
          </p:nvPr>
        </p:nvSpPr>
        <p:spPr>
          <a:xfrm>
            <a:off x="5414644" y="-76079"/>
            <a:ext cx="1776674" cy="971430"/>
          </a:xfrm>
          <a:custGeom>
            <a:avLst/>
            <a:gdLst/>
            <a:ahLst/>
            <a:cxnLst/>
            <a:rect l="0" t="0" r="0" b="0"/>
            <a:pathLst>
              <a:path w="1776674" h="971430">
                <a:moveTo>
                  <a:pt x="290831" y="876179"/>
                </a:moveTo>
                <a:lnTo>
                  <a:pt x="290831" y="876179"/>
                </a:lnTo>
                <a:lnTo>
                  <a:pt x="290831" y="881235"/>
                </a:lnTo>
                <a:lnTo>
                  <a:pt x="291889" y="882725"/>
                </a:lnTo>
                <a:lnTo>
                  <a:pt x="293653" y="883718"/>
                </a:lnTo>
                <a:lnTo>
                  <a:pt x="299032" y="885312"/>
                </a:lnTo>
                <a:lnTo>
                  <a:pt x="299768" y="888352"/>
                </a:lnTo>
                <a:lnTo>
                  <a:pt x="299964" y="890644"/>
                </a:lnTo>
                <a:lnTo>
                  <a:pt x="303004" y="896014"/>
                </a:lnTo>
                <a:lnTo>
                  <a:pt x="305296" y="898927"/>
                </a:lnTo>
                <a:lnTo>
                  <a:pt x="310664" y="902164"/>
                </a:lnTo>
                <a:lnTo>
                  <a:pt x="327793" y="909299"/>
                </a:lnTo>
                <a:lnTo>
                  <a:pt x="373826" y="936540"/>
                </a:lnTo>
                <a:lnTo>
                  <a:pt x="416577" y="955557"/>
                </a:lnTo>
                <a:lnTo>
                  <a:pt x="462534" y="961068"/>
                </a:lnTo>
                <a:lnTo>
                  <a:pt x="500431" y="961739"/>
                </a:lnTo>
                <a:lnTo>
                  <a:pt x="546095" y="968417"/>
                </a:lnTo>
                <a:lnTo>
                  <a:pt x="583306" y="970537"/>
                </a:lnTo>
                <a:lnTo>
                  <a:pt x="621141" y="971165"/>
                </a:lnTo>
                <a:lnTo>
                  <a:pt x="660222" y="971351"/>
                </a:lnTo>
                <a:lnTo>
                  <a:pt x="703787" y="971406"/>
                </a:lnTo>
                <a:lnTo>
                  <a:pt x="745034" y="971422"/>
                </a:lnTo>
                <a:lnTo>
                  <a:pt x="790299" y="970369"/>
                </a:lnTo>
                <a:lnTo>
                  <a:pt x="836167" y="964882"/>
                </a:lnTo>
                <a:lnTo>
                  <a:pt x="878097" y="962786"/>
                </a:lnTo>
                <a:lnTo>
                  <a:pt x="922506" y="961107"/>
                </a:lnTo>
                <a:lnTo>
                  <a:pt x="964004" y="955435"/>
                </a:lnTo>
                <a:lnTo>
                  <a:pt x="1009344" y="952226"/>
                </a:lnTo>
                <a:lnTo>
                  <a:pt x="1055233" y="946101"/>
                </a:lnTo>
                <a:lnTo>
                  <a:pt x="1097169" y="942758"/>
                </a:lnTo>
                <a:lnTo>
                  <a:pt x="1141580" y="935535"/>
                </a:lnTo>
                <a:lnTo>
                  <a:pt x="1182021" y="926692"/>
                </a:lnTo>
                <a:lnTo>
                  <a:pt x="1220814" y="917369"/>
                </a:lnTo>
                <a:lnTo>
                  <a:pt x="1259120" y="907904"/>
                </a:lnTo>
                <a:lnTo>
                  <a:pt x="1297280" y="898397"/>
                </a:lnTo>
                <a:lnTo>
                  <a:pt x="1334340" y="888877"/>
                </a:lnTo>
                <a:lnTo>
                  <a:pt x="1375843" y="873356"/>
                </a:lnTo>
                <a:lnTo>
                  <a:pt x="1419671" y="850221"/>
                </a:lnTo>
                <a:lnTo>
                  <a:pt x="1463782" y="818956"/>
                </a:lnTo>
                <a:lnTo>
                  <a:pt x="1509316" y="780923"/>
                </a:lnTo>
                <a:lnTo>
                  <a:pt x="1550891" y="742828"/>
                </a:lnTo>
                <a:lnTo>
                  <a:pt x="1571879" y="723779"/>
                </a:lnTo>
                <a:lnTo>
                  <a:pt x="1600608" y="692029"/>
                </a:lnTo>
                <a:lnTo>
                  <a:pt x="1629170" y="666629"/>
                </a:lnTo>
                <a:lnTo>
                  <a:pt x="1656719" y="627275"/>
                </a:lnTo>
                <a:lnTo>
                  <a:pt x="1682858" y="580739"/>
                </a:lnTo>
                <a:lnTo>
                  <a:pt x="1707834" y="537974"/>
                </a:lnTo>
                <a:lnTo>
                  <a:pt x="1722316" y="496106"/>
                </a:lnTo>
                <a:lnTo>
                  <a:pt x="1735370" y="457262"/>
                </a:lnTo>
                <a:lnTo>
                  <a:pt x="1751319" y="414535"/>
                </a:lnTo>
                <a:lnTo>
                  <a:pt x="1762971" y="380001"/>
                </a:lnTo>
                <a:lnTo>
                  <a:pt x="1771704" y="333138"/>
                </a:lnTo>
                <a:lnTo>
                  <a:pt x="1776069" y="285614"/>
                </a:lnTo>
                <a:lnTo>
                  <a:pt x="1776673" y="241661"/>
                </a:lnTo>
                <a:lnTo>
                  <a:pt x="1775647" y="232221"/>
                </a:lnTo>
                <a:lnTo>
                  <a:pt x="1760921" y="187312"/>
                </a:lnTo>
                <a:lnTo>
                  <a:pt x="1753051" y="163530"/>
                </a:lnTo>
                <a:lnTo>
                  <a:pt x="1738440" y="143399"/>
                </a:lnTo>
                <a:lnTo>
                  <a:pt x="1709203" y="116222"/>
                </a:lnTo>
                <a:lnTo>
                  <a:pt x="1668701" y="87017"/>
                </a:lnTo>
                <a:lnTo>
                  <a:pt x="1622721" y="63782"/>
                </a:lnTo>
                <a:lnTo>
                  <a:pt x="1584855" y="50759"/>
                </a:lnTo>
                <a:lnTo>
                  <a:pt x="1537707" y="37995"/>
                </a:lnTo>
                <a:lnTo>
                  <a:pt x="1500239" y="28459"/>
                </a:lnTo>
                <a:lnTo>
                  <a:pt x="1462327" y="18930"/>
                </a:lnTo>
                <a:lnTo>
                  <a:pt x="1421460" y="12227"/>
                </a:lnTo>
                <a:lnTo>
                  <a:pt x="1378661" y="10240"/>
                </a:lnTo>
                <a:lnTo>
                  <a:pt x="1333523" y="6830"/>
                </a:lnTo>
                <a:lnTo>
                  <a:pt x="1299291" y="2968"/>
                </a:lnTo>
                <a:lnTo>
                  <a:pt x="1266437" y="1252"/>
                </a:lnTo>
                <a:lnTo>
                  <a:pt x="1231376" y="489"/>
                </a:lnTo>
                <a:lnTo>
                  <a:pt x="1195684" y="150"/>
                </a:lnTo>
                <a:lnTo>
                  <a:pt x="1162182" y="0"/>
                </a:lnTo>
                <a:lnTo>
                  <a:pt x="1126832" y="2755"/>
                </a:lnTo>
                <a:lnTo>
                  <a:pt x="1089954" y="6449"/>
                </a:lnTo>
                <a:lnTo>
                  <a:pt x="1052397" y="8091"/>
                </a:lnTo>
                <a:lnTo>
                  <a:pt x="1014538" y="11642"/>
                </a:lnTo>
                <a:lnTo>
                  <a:pt x="975487" y="16749"/>
                </a:lnTo>
                <a:lnTo>
                  <a:pt x="933437" y="22546"/>
                </a:lnTo>
                <a:lnTo>
                  <a:pt x="892875" y="28651"/>
                </a:lnTo>
                <a:lnTo>
                  <a:pt x="850507" y="35950"/>
                </a:lnTo>
                <a:lnTo>
                  <a:pt x="825872" y="40859"/>
                </a:lnTo>
                <a:lnTo>
                  <a:pt x="799925" y="46249"/>
                </a:lnTo>
                <a:lnTo>
                  <a:pt x="769927" y="53018"/>
                </a:lnTo>
                <a:lnTo>
                  <a:pt x="737230" y="60705"/>
                </a:lnTo>
                <a:lnTo>
                  <a:pt x="702730" y="69004"/>
                </a:lnTo>
                <a:lnTo>
                  <a:pt x="668087" y="77713"/>
                </a:lnTo>
                <a:lnTo>
                  <a:pt x="633353" y="86693"/>
                </a:lnTo>
                <a:lnTo>
                  <a:pt x="598554" y="95855"/>
                </a:lnTo>
                <a:lnTo>
                  <a:pt x="564771" y="105138"/>
                </a:lnTo>
                <a:lnTo>
                  <a:pt x="531666" y="114502"/>
                </a:lnTo>
                <a:lnTo>
                  <a:pt x="499012" y="123919"/>
                </a:lnTo>
                <a:lnTo>
                  <a:pt x="467718" y="134431"/>
                </a:lnTo>
                <a:lnTo>
                  <a:pt x="437332" y="145672"/>
                </a:lnTo>
                <a:lnTo>
                  <a:pt x="407548" y="157399"/>
                </a:lnTo>
                <a:lnTo>
                  <a:pt x="380284" y="169451"/>
                </a:lnTo>
                <a:lnTo>
                  <a:pt x="354699" y="181719"/>
                </a:lnTo>
                <a:lnTo>
                  <a:pt x="307575" y="205580"/>
                </a:lnTo>
                <a:lnTo>
                  <a:pt x="265465" y="226768"/>
                </a:lnTo>
                <a:lnTo>
                  <a:pt x="228405" y="246769"/>
                </a:lnTo>
                <a:lnTo>
                  <a:pt x="183434" y="278701"/>
                </a:lnTo>
                <a:lnTo>
                  <a:pt x="147179" y="312151"/>
                </a:lnTo>
                <a:lnTo>
                  <a:pt x="107115" y="351899"/>
                </a:lnTo>
                <a:lnTo>
                  <a:pt x="72273" y="390324"/>
                </a:lnTo>
                <a:lnTo>
                  <a:pt x="43911" y="428488"/>
                </a:lnTo>
                <a:lnTo>
                  <a:pt x="22982" y="466601"/>
                </a:lnTo>
                <a:lnTo>
                  <a:pt x="9714" y="505762"/>
                </a:lnTo>
                <a:lnTo>
                  <a:pt x="3174" y="550343"/>
                </a:lnTo>
                <a:lnTo>
                  <a:pt x="0" y="570496"/>
                </a:lnTo>
                <a:lnTo>
                  <a:pt x="6586" y="609305"/>
                </a:lnTo>
                <a:lnTo>
                  <a:pt x="13023" y="652601"/>
                </a:lnTo>
                <a:lnTo>
                  <a:pt x="22955" y="694314"/>
                </a:lnTo>
                <a:lnTo>
                  <a:pt x="44203" y="733128"/>
                </a:lnTo>
                <a:lnTo>
                  <a:pt x="68783" y="771369"/>
                </a:lnTo>
                <a:lnTo>
                  <a:pt x="101625" y="809497"/>
                </a:lnTo>
                <a:lnTo>
                  <a:pt x="148127" y="852072"/>
                </a:lnTo>
                <a:lnTo>
                  <a:pt x="193694" y="878982"/>
                </a:lnTo>
                <a:lnTo>
                  <a:pt x="230887" y="898294"/>
                </a:lnTo>
                <a:lnTo>
                  <a:pt x="268719" y="916363"/>
                </a:lnTo>
                <a:lnTo>
                  <a:pt x="307799" y="928890"/>
                </a:lnTo>
                <a:lnTo>
                  <a:pt x="351362" y="939304"/>
                </a:lnTo>
                <a:lnTo>
                  <a:pt x="392609" y="949093"/>
                </a:lnTo>
                <a:lnTo>
                  <a:pt x="437874" y="957638"/>
                </a:lnTo>
                <a:lnTo>
                  <a:pt x="483742" y="961698"/>
                </a:lnTo>
                <a:lnTo>
                  <a:pt x="524614" y="968075"/>
                </a:lnTo>
                <a:lnTo>
                  <a:pt x="563535" y="970435"/>
                </a:lnTo>
                <a:lnTo>
                  <a:pt x="601878" y="971135"/>
                </a:lnTo>
                <a:lnTo>
                  <a:pt x="638992" y="971342"/>
                </a:lnTo>
                <a:lnTo>
                  <a:pt x="681356" y="9714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8" name="SMARTInkShape-Group830"/>
          <p:cNvGrpSpPr/>
          <p:nvPr/>
        </p:nvGrpSpPr>
        <p:grpSpPr>
          <a:xfrm>
            <a:off x="7019925" y="5124450"/>
            <a:ext cx="847726" cy="304801"/>
            <a:chOff x="7019925" y="5124450"/>
            <a:chExt cx="847726" cy="304801"/>
          </a:xfrm>
        </p:grpSpPr>
        <p:sp>
          <p:nvSpPr>
            <p:cNvPr id="663" name="SMARTInkShape-3382"/>
            <p:cNvSpPr/>
            <p:nvPr>
              <p:custDataLst>
                <p:tags r:id="rId154"/>
              </p:custDataLst>
            </p:nvPr>
          </p:nvSpPr>
          <p:spPr>
            <a:xfrm>
              <a:off x="7267619" y="5400675"/>
              <a:ext cx="95207" cy="18624"/>
            </a:xfrm>
            <a:custGeom>
              <a:avLst/>
              <a:gdLst/>
              <a:ahLst/>
              <a:cxnLst/>
              <a:rect l="0" t="0" r="0" b="0"/>
              <a:pathLst>
                <a:path w="95207" h="18624">
                  <a:moveTo>
                    <a:pt x="19006" y="0"/>
                  </a:moveTo>
                  <a:lnTo>
                    <a:pt x="19006" y="0"/>
                  </a:lnTo>
                  <a:lnTo>
                    <a:pt x="13950" y="5056"/>
                  </a:lnTo>
                  <a:lnTo>
                    <a:pt x="8645" y="7539"/>
                  </a:lnTo>
                  <a:lnTo>
                    <a:pt x="5749" y="8201"/>
                  </a:lnTo>
                  <a:lnTo>
                    <a:pt x="3818" y="9701"/>
                  </a:lnTo>
                  <a:lnTo>
                    <a:pt x="106" y="18623"/>
                  </a:lnTo>
                  <a:lnTo>
                    <a:pt x="0" y="13867"/>
                  </a:lnTo>
                  <a:lnTo>
                    <a:pt x="1044" y="12419"/>
                  </a:lnTo>
                  <a:lnTo>
                    <a:pt x="5026" y="10812"/>
                  </a:lnTo>
                  <a:lnTo>
                    <a:pt x="17291" y="9638"/>
                  </a:lnTo>
                  <a:lnTo>
                    <a:pt x="27330" y="3001"/>
                  </a:lnTo>
                  <a:lnTo>
                    <a:pt x="74012" y="52"/>
                  </a:lnTo>
                  <a:lnTo>
                    <a:pt x="9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383"/>
            <p:cNvSpPr/>
            <p:nvPr>
              <p:custDataLst>
                <p:tags r:id="rId155"/>
              </p:custDataLst>
            </p:nvPr>
          </p:nvSpPr>
          <p:spPr>
            <a:xfrm>
              <a:off x="7019925" y="5124450"/>
              <a:ext cx="114287" cy="284296"/>
            </a:xfrm>
            <a:custGeom>
              <a:avLst/>
              <a:gdLst/>
              <a:ahLst/>
              <a:cxnLst/>
              <a:rect l="0" t="0" r="0" b="0"/>
              <a:pathLst>
                <a:path w="114287" h="28429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473" y="57834"/>
                  </a:lnTo>
                  <a:lnTo>
                    <a:pt x="9520" y="98132"/>
                  </a:lnTo>
                  <a:lnTo>
                    <a:pt x="9525" y="142292"/>
                  </a:lnTo>
                  <a:lnTo>
                    <a:pt x="9525" y="188463"/>
                  </a:lnTo>
                  <a:lnTo>
                    <a:pt x="9525" y="234674"/>
                  </a:lnTo>
                  <a:lnTo>
                    <a:pt x="9525" y="274696"/>
                  </a:lnTo>
                  <a:lnTo>
                    <a:pt x="9525" y="248491"/>
                  </a:lnTo>
                  <a:lnTo>
                    <a:pt x="12347" y="239910"/>
                  </a:lnTo>
                  <a:lnTo>
                    <a:pt x="24713" y="215940"/>
                  </a:lnTo>
                  <a:lnTo>
                    <a:pt x="28488" y="204153"/>
                  </a:lnTo>
                  <a:lnTo>
                    <a:pt x="34782" y="193957"/>
                  </a:lnTo>
                  <a:lnTo>
                    <a:pt x="38175" y="184234"/>
                  </a:lnTo>
                  <a:lnTo>
                    <a:pt x="51228" y="168286"/>
                  </a:lnTo>
                  <a:lnTo>
                    <a:pt x="57340" y="164752"/>
                  </a:lnTo>
                  <a:lnTo>
                    <a:pt x="74330" y="162090"/>
                  </a:lnTo>
                  <a:lnTo>
                    <a:pt x="86315" y="169486"/>
                  </a:lnTo>
                  <a:lnTo>
                    <a:pt x="89293" y="170140"/>
                  </a:lnTo>
                  <a:lnTo>
                    <a:pt x="98542" y="176118"/>
                  </a:lnTo>
                  <a:lnTo>
                    <a:pt x="107985" y="184593"/>
                  </a:lnTo>
                  <a:lnTo>
                    <a:pt x="111493" y="190696"/>
                  </a:lnTo>
                  <a:lnTo>
                    <a:pt x="113746" y="203239"/>
                  </a:lnTo>
                  <a:lnTo>
                    <a:pt x="114286" y="236832"/>
                  </a:lnTo>
                  <a:lnTo>
                    <a:pt x="111471" y="245664"/>
                  </a:lnTo>
                  <a:lnTo>
                    <a:pt x="107752" y="253118"/>
                  </a:lnTo>
                  <a:lnTo>
                    <a:pt x="106098" y="259958"/>
                  </a:lnTo>
                  <a:lnTo>
                    <a:pt x="104599" y="262206"/>
                  </a:lnTo>
                  <a:lnTo>
                    <a:pt x="102540" y="263704"/>
                  </a:lnTo>
                  <a:lnTo>
                    <a:pt x="97432" y="266427"/>
                  </a:lnTo>
                  <a:lnTo>
                    <a:pt x="88606" y="272852"/>
                  </a:lnTo>
                  <a:lnTo>
                    <a:pt x="79287" y="276284"/>
                  </a:lnTo>
                  <a:lnTo>
                    <a:pt x="69824" y="282475"/>
                  </a:lnTo>
                  <a:lnTo>
                    <a:pt x="63489" y="284295"/>
                  </a:lnTo>
                  <a:lnTo>
                    <a:pt x="60318" y="283722"/>
                  </a:lnTo>
                  <a:lnTo>
                    <a:pt x="47624" y="278020"/>
                  </a:lnTo>
                  <a:lnTo>
                    <a:pt x="34925" y="276579"/>
                  </a:lnTo>
                  <a:lnTo>
                    <a:pt x="32808" y="275403"/>
                  </a:lnTo>
                  <a:lnTo>
                    <a:pt x="31397" y="273560"/>
                  </a:lnTo>
                  <a:lnTo>
                    <a:pt x="30456" y="271273"/>
                  </a:lnTo>
                  <a:lnTo>
                    <a:pt x="28771" y="269749"/>
                  </a:lnTo>
                  <a:lnTo>
                    <a:pt x="24076" y="268055"/>
                  </a:lnTo>
                  <a:lnTo>
                    <a:pt x="22400" y="266545"/>
                  </a:lnTo>
                  <a:lnTo>
                    <a:pt x="20539" y="262045"/>
                  </a:lnTo>
                  <a:lnTo>
                    <a:pt x="18984" y="260422"/>
                  </a:lnTo>
                  <a:lnTo>
                    <a:pt x="14436" y="258618"/>
                  </a:lnTo>
                  <a:lnTo>
                    <a:pt x="12798" y="257078"/>
                  </a:lnTo>
                  <a:lnTo>
                    <a:pt x="10980" y="252546"/>
                  </a:lnTo>
                  <a:lnTo>
                    <a:pt x="11554" y="250915"/>
                  </a:lnTo>
                  <a:lnTo>
                    <a:pt x="12994" y="249825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384"/>
            <p:cNvSpPr/>
            <p:nvPr>
              <p:custDataLst>
                <p:tags r:id="rId156"/>
              </p:custDataLst>
            </p:nvPr>
          </p:nvSpPr>
          <p:spPr>
            <a:xfrm>
              <a:off x="7762924" y="5201045"/>
              <a:ext cx="104727" cy="228206"/>
            </a:xfrm>
            <a:custGeom>
              <a:avLst/>
              <a:gdLst/>
              <a:ahLst/>
              <a:cxnLst/>
              <a:rect l="0" t="0" r="0" b="0"/>
              <a:pathLst>
                <a:path w="104727" h="228206">
                  <a:moveTo>
                    <a:pt x="9476" y="37705"/>
                  </a:moveTo>
                  <a:lnTo>
                    <a:pt x="9476" y="37705"/>
                  </a:lnTo>
                  <a:lnTo>
                    <a:pt x="9476" y="29504"/>
                  </a:lnTo>
                  <a:lnTo>
                    <a:pt x="8418" y="29063"/>
                  </a:lnTo>
                  <a:lnTo>
                    <a:pt x="1276" y="28296"/>
                  </a:lnTo>
                  <a:lnTo>
                    <a:pt x="539" y="25409"/>
                  </a:lnTo>
                  <a:lnTo>
                    <a:pt x="344" y="23157"/>
                  </a:lnTo>
                  <a:lnTo>
                    <a:pt x="1271" y="21656"/>
                  </a:lnTo>
                  <a:lnTo>
                    <a:pt x="2948" y="20656"/>
                  </a:lnTo>
                  <a:lnTo>
                    <a:pt x="8186" y="19050"/>
                  </a:lnTo>
                  <a:lnTo>
                    <a:pt x="8903" y="16009"/>
                  </a:lnTo>
                  <a:lnTo>
                    <a:pt x="9094" y="13716"/>
                  </a:lnTo>
                  <a:lnTo>
                    <a:pt x="10280" y="12187"/>
                  </a:lnTo>
                  <a:lnTo>
                    <a:pt x="14419" y="10488"/>
                  </a:lnTo>
                  <a:lnTo>
                    <a:pt x="26800" y="9249"/>
                  </a:lnTo>
                  <a:lnTo>
                    <a:pt x="35789" y="2608"/>
                  </a:lnTo>
                  <a:lnTo>
                    <a:pt x="44671" y="494"/>
                  </a:lnTo>
                  <a:lnTo>
                    <a:pt x="50871" y="0"/>
                  </a:lnTo>
                  <a:lnTo>
                    <a:pt x="52948" y="927"/>
                  </a:lnTo>
                  <a:lnTo>
                    <a:pt x="54332" y="2602"/>
                  </a:lnTo>
                  <a:lnTo>
                    <a:pt x="55255" y="4778"/>
                  </a:lnTo>
                  <a:lnTo>
                    <a:pt x="56928" y="6229"/>
                  </a:lnTo>
                  <a:lnTo>
                    <a:pt x="61610" y="7841"/>
                  </a:lnTo>
                  <a:lnTo>
                    <a:pt x="73240" y="9934"/>
                  </a:lnTo>
                  <a:lnTo>
                    <a:pt x="79443" y="14073"/>
                  </a:lnTo>
                  <a:lnTo>
                    <a:pt x="82906" y="19441"/>
                  </a:lnTo>
                  <a:lnTo>
                    <a:pt x="85503" y="25354"/>
                  </a:lnTo>
                  <a:lnTo>
                    <a:pt x="91857" y="34633"/>
                  </a:lnTo>
                  <a:lnTo>
                    <a:pt x="94210" y="44086"/>
                  </a:lnTo>
                  <a:lnTo>
                    <a:pt x="94761" y="50419"/>
                  </a:lnTo>
                  <a:lnTo>
                    <a:pt x="81000" y="93170"/>
                  </a:lnTo>
                  <a:lnTo>
                    <a:pt x="50725" y="139396"/>
                  </a:lnTo>
                  <a:lnTo>
                    <a:pt x="22176" y="177119"/>
                  </a:lnTo>
                  <a:lnTo>
                    <a:pt x="4184" y="196430"/>
                  </a:lnTo>
                  <a:lnTo>
                    <a:pt x="1205" y="205973"/>
                  </a:lnTo>
                  <a:lnTo>
                    <a:pt x="0" y="218122"/>
                  </a:lnTo>
                  <a:lnTo>
                    <a:pt x="34909" y="219736"/>
                  </a:lnTo>
                  <a:lnTo>
                    <a:pt x="45469" y="225225"/>
                  </a:lnTo>
                  <a:lnTo>
                    <a:pt x="90882" y="228127"/>
                  </a:lnTo>
                  <a:lnTo>
                    <a:pt x="104726" y="22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385"/>
            <p:cNvSpPr/>
            <p:nvPr>
              <p:custDataLst>
                <p:tags r:id="rId157"/>
              </p:custDataLst>
            </p:nvPr>
          </p:nvSpPr>
          <p:spPr>
            <a:xfrm>
              <a:off x="7258443" y="5324475"/>
              <a:ext cx="66283" cy="9526"/>
            </a:xfrm>
            <a:custGeom>
              <a:avLst/>
              <a:gdLst/>
              <a:ahLst/>
              <a:cxnLst/>
              <a:rect l="0" t="0" r="0" b="0"/>
              <a:pathLst>
                <a:path w="662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7842" y="9525"/>
                  </a:lnTo>
                  <a:lnTo>
                    <a:pt x="17220" y="1324"/>
                  </a:lnTo>
                  <a:lnTo>
                    <a:pt x="26732" y="116"/>
                  </a:lnTo>
                  <a:lnTo>
                    <a:pt x="66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386"/>
            <p:cNvSpPr/>
            <p:nvPr>
              <p:custDataLst>
                <p:tags r:id="rId158"/>
              </p:custDataLst>
            </p:nvPr>
          </p:nvSpPr>
          <p:spPr>
            <a:xfrm>
              <a:off x="7524750" y="53625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8200" y="13994"/>
                  </a:lnTo>
                  <a:lnTo>
                    <a:pt x="9701" y="12505"/>
                  </a:lnTo>
                  <a:lnTo>
                    <a:pt x="14189" y="10849"/>
                  </a:lnTo>
                  <a:lnTo>
                    <a:pt x="59977" y="6708"/>
                  </a:lnTo>
                  <a:lnTo>
                    <a:pt x="71107" y="2981"/>
                  </a:lnTo>
                  <a:lnTo>
                    <a:pt x="117332" y="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1" name="SMARTInkShape-Group831"/>
          <p:cNvGrpSpPr/>
          <p:nvPr/>
        </p:nvGrpSpPr>
        <p:grpSpPr>
          <a:xfrm>
            <a:off x="6896134" y="4724403"/>
            <a:ext cx="1073748" cy="104773"/>
            <a:chOff x="6896134" y="4724403"/>
            <a:chExt cx="1073748" cy="104773"/>
          </a:xfrm>
        </p:grpSpPr>
        <p:sp>
          <p:nvSpPr>
            <p:cNvPr id="669" name="SMARTInkShape-3387"/>
            <p:cNvSpPr/>
            <p:nvPr>
              <p:custDataLst>
                <p:tags r:id="rId152"/>
              </p:custDataLst>
            </p:nvPr>
          </p:nvSpPr>
          <p:spPr>
            <a:xfrm>
              <a:off x="6975647" y="4781550"/>
              <a:ext cx="977729" cy="47626"/>
            </a:xfrm>
            <a:custGeom>
              <a:avLst/>
              <a:gdLst/>
              <a:ahLst/>
              <a:cxnLst/>
              <a:rect l="0" t="0" r="0" b="0"/>
              <a:pathLst>
                <a:path w="977729" h="47626">
                  <a:moveTo>
                    <a:pt x="34753" y="0"/>
                  </a:moveTo>
                  <a:lnTo>
                    <a:pt x="34753" y="0"/>
                  </a:lnTo>
                  <a:lnTo>
                    <a:pt x="86" y="17333"/>
                  </a:lnTo>
                  <a:lnTo>
                    <a:pt x="0" y="18963"/>
                  </a:lnTo>
                  <a:lnTo>
                    <a:pt x="2726" y="23598"/>
                  </a:lnTo>
                  <a:lnTo>
                    <a:pt x="10289" y="26363"/>
                  </a:lnTo>
                  <a:lnTo>
                    <a:pt x="15269" y="27100"/>
                  </a:lnTo>
                  <a:lnTo>
                    <a:pt x="60981" y="20245"/>
                  </a:lnTo>
                  <a:lnTo>
                    <a:pt x="106377" y="19404"/>
                  </a:lnTo>
                  <a:lnTo>
                    <a:pt x="141728" y="19208"/>
                  </a:lnTo>
                  <a:lnTo>
                    <a:pt x="181780" y="20179"/>
                  </a:lnTo>
                  <a:lnTo>
                    <a:pt x="205796" y="21918"/>
                  </a:lnTo>
                  <a:lnTo>
                    <a:pt x="231332" y="24138"/>
                  </a:lnTo>
                  <a:lnTo>
                    <a:pt x="256822" y="25617"/>
                  </a:lnTo>
                  <a:lnTo>
                    <a:pt x="282283" y="26603"/>
                  </a:lnTo>
                  <a:lnTo>
                    <a:pt x="307723" y="27260"/>
                  </a:lnTo>
                  <a:lnTo>
                    <a:pt x="335266" y="27699"/>
                  </a:lnTo>
                  <a:lnTo>
                    <a:pt x="364212" y="27991"/>
                  </a:lnTo>
                  <a:lnTo>
                    <a:pt x="394092" y="28185"/>
                  </a:lnTo>
                  <a:lnTo>
                    <a:pt x="424596" y="29373"/>
                  </a:lnTo>
                  <a:lnTo>
                    <a:pt x="455516" y="31224"/>
                  </a:lnTo>
                  <a:lnTo>
                    <a:pt x="486711" y="33516"/>
                  </a:lnTo>
                  <a:lnTo>
                    <a:pt x="518092" y="35044"/>
                  </a:lnTo>
                  <a:lnTo>
                    <a:pt x="549595" y="36063"/>
                  </a:lnTo>
                  <a:lnTo>
                    <a:pt x="581181" y="36742"/>
                  </a:lnTo>
                  <a:lnTo>
                    <a:pt x="612822" y="37195"/>
                  </a:lnTo>
                  <a:lnTo>
                    <a:pt x="644499" y="37497"/>
                  </a:lnTo>
                  <a:lnTo>
                    <a:pt x="676200" y="37697"/>
                  </a:lnTo>
                  <a:lnTo>
                    <a:pt x="707917" y="38889"/>
                  </a:lnTo>
                  <a:lnTo>
                    <a:pt x="739646" y="40743"/>
                  </a:lnTo>
                  <a:lnTo>
                    <a:pt x="771382" y="43037"/>
                  </a:lnTo>
                  <a:lnTo>
                    <a:pt x="801005" y="44566"/>
                  </a:lnTo>
                  <a:lnTo>
                    <a:pt x="829222" y="45586"/>
                  </a:lnTo>
                  <a:lnTo>
                    <a:pt x="856499" y="46266"/>
                  </a:lnTo>
                  <a:lnTo>
                    <a:pt x="882092" y="46718"/>
                  </a:lnTo>
                  <a:lnTo>
                    <a:pt x="906563" y="47022"/>
                  </a:lnTo>
                  <a:lnTo>
                    <a:pt x="946099" y="47357"/>
                  </a:lnTo>
                  <a:lnTo>
                    <a:pt x="97772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388"/>
            <p:cNvSpPr/>
            <p:nvPr>
              <p:custDataLst>
                <p:tags r:id="rId153"/>
              </p:custDataLst>
            </p:nvPr>
          </p:nvSpPr>
          <p:spPr>
            <a:xfrm>
              <a:off x="6896134" y="4724403"/>
              <a:ext cx="1073748" cy="28562"/>
            </a:xfrm>
            <a:custGeom>
              <a:avLst/>
              <a:gdLst/>
              <a:ahLst/>
              <a:cxnLst/>
              <a:rect l="0" t="0" r="0" b="0"/>
              <a:pathLst>
                <a:path w="1073748" h="28562">
                  <a:moveTo>
                    <a:pt x="9491" y="9522"/>
                  </a:moveTo>
                  <a:lnTo>
                    <a:pt x="9491" y="9522"/>
                  </a:lnTo>
                  <a:lnTo>
                    <a:pt x="359" y="9522"/>
                  </a:lnTo>
                  <a:lnTo>
                    <a:pt x="18" y="21777"/>
                  </a:lnTo>
                  <a:lnTo>
                    <a:pt x="0" y="20868"/>
                  </a:lnTo>
                  <a:lnTo>
                    <a:pt x="5033" y="14530"/>
                  </a:lnTo>
                  <a:lnTo>
                    <a:pt x="13154" y="11747"/>
                  </a:lnTo>
                  <a:lnTo>
                    <a:pt x="59212" y="9652"/>
                  </a:lnTo>
                  <a:lnTo>
                    <a:pt x="104293" y="9548"/>
                  </a:lnTo>
                  <a:lnTo>
                    <a:pt x="148823" y="8471"/>
                  </a:lnTo>
                  <a:lnTo>
                    <a:pt x="183601" y="4469"/>
                  </a:lnTo>
                  <a:lnTo>
                    <a:pt x="223045" y="1984"/>
                  </a:lnTo>
                  <a:lnTo>
                    <a:pt x="266329" y="880"/>
                  </a:lnTo>
                  <a:lnTo>
                    <a:pt x="313788" y="390"/>
                  </a:lnTo>
                  <a:lnTo>
                    <a:pt x="338297" y="259"/>
                  </a:lnTo>
                  <a:lnTo>
                    <a:pt x="363104" y="172"/>
                  </a:lnTo>
                  <a:lnTo>
                    <a:pt x="388107" y="113"/>
                  </a:lnTo>
                  <a:lnTo>
                    <a:pt x="414303" y="75"/>
                  </a:lnTo>
                  <a:lnTo>
                    <a:pt x="441290" y="49"/>
                  </a:lnTo>
                  <a:lnTo>
                    <a:pt x="468807" y="31"/>
                  </a:lnTo>
                  <a:lnTo>
                    <a:pt x="496676" y="20"/>
                  </a:lnTo>
                  <a:lnTo>
                    <a:pt x="524781" y="13"/>
                  </a:lnTo>
                  <a:lnTo>
                    <a:pt x="553043" y="7"/>
                  </a:lnTo>
                  <a:lnTo>
                    <a:pt x="580351" y="4"/>
                  </a:lnTo>
                  <a:lnTo>
                    <a:pt x="607023" y="2"/>
                  </a:lnTo>
                  <a:lnTo>
                    <a:pt x="633271" y="0"/>
                  </a:lnTo>
                  <a:lnTo>
                    <a:pt x="659236" y="1057"/>
                  </a:lnTo>
                  <a:lnTo>
                    <a:pt x="685013" y="2820"/>
                  </a:lnTo>
                  <a:lnTo>
                    <a:pt x="710664" y="5054"/>
                  </a:lnTo>
                  <a:lnTo>
                    <a:pt x="736231" y="6544"/>
                  </a:lnTo>
                  <a:lnTo>
                    <a:pt x="761744" y="7536"/>
                  </a:lnTo>
                  <a:lnTo>
                    <a:pt x="787217" y="8198"/>
                  </a:lnTo>
                  <a:lnTo>
                    <a:pt x="811609" y="9698"/>
                  </a:lnTo>
                  <a:lnTo>
                    <a:pt x="858466" y="14186"/>
                  </a:lnTo>
                  <a:lnTo>
                    <a:pt x="898341" y="16887"/>
                  </a:lnTo>
                  <a:lnTo>
                    <a:pt x="932645" y="19145"/>
                  </a:lnTo>
                  <a:lnTo>
                    <a:pt x="975756" y="25309"/>
                  </a:lnTo>
                  <a:lnTo>
                    <a:pt x="1022605" y="27928"/>
                  </a:lnTo>
                  <a:lnTo>
                    <a:pt x="1067705" y="28534"/>
                  </a:lnTo>
                  <a:lnTo>
                    <a:pt x="1073747" y="28561"/>
                  </a:lnTo>
                  <a:lnTo>
                    <a:pt x="1073537" y="27507"/>
                  </a:lnTo>
                  <a:lnTo>
                    <a:pt x="1070481" y="23512"/>
                  </a:lnTo>
                  <a:lnTo>
                    <a:pt x="1065595" y="21031"/>
                  </a:lnTo>
                  <a:lnTo>
                    <a:pt x="1020644" y="12578"/>
                  </a:lnTo>
                  <a:lnTo>
                    <a:pt x="1009616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SMARTInkShape-Group832"/>
          <p:cNvGrpSpPr/>
          <p:nvPr/>
        </p:nvGrpSpPr>
        <p:grpSpPr>
          <a:xfrm>
            <a:off x="10029825" y="5400675"/>
            <a:ext cx="333376" cy="399920"/>
            <a:chOff x="10029825" y="5400675"/>
            <a:chExt cx="333376" cy="399920"/>
          </a:xfrm>
        </p:grpSpPr>
        <p:sp>
          <p:nvSpPr>
            <p:cNvPr id="672" name="SMARTInkShape-3389"/>
            <p:cNvSpPr/>
            <p:nvPr>
              <p:custDataLst>
                <p:tags r:id="rId149"/>
              </p:custDataLst>
            </p:nvPr>
          </p:nvSpPr>
          <p:spPr>
            <a:xfrm>
              <a:off x="10172700" y="5581650"/>
              <a:ext cx="190501" cy="218945"/>
            </a:xfrm>
            <a:custGeom>
              <a:avLst/>
              <a:gdLst/>
              <a:ahLst/>
              <a:cxnLst/>
              <a:rect l="0" t="0" r="0" b="0"/>
              <a:pathLst>
                <a:path w="190501" h="218945">
                  <a:moveTo>
                    <a:pt x="190500" y="19050"/>
                  </a:moveTo>
                  <a:lnTo>
                    <a:pt x="190500" y="19050"/>
                  </a:lnTo>
                  <a:lnTo>
                    <a:pt x="190500" y="9641"/>
                  </a:lnTo>
                  <a:lnTo>
                    <a:pt x="185443" y="9559"/>
                  </a:lnTo>
                  <a:lnTo>
                    <a:pt x="183954" y="8489"/>
                  </a:lnTo>
                  <a:lnTo>
                    <a:pt x="182298" y="4479"/>
                  </a:lnTo>
                  <a:lnTo>
                    <a:pt x="180798" y="2986"/>
                  </a:lnTo>
                  <a:lnTo>
                    <a:pt x="172891" y="393"/>
                  </a:lnTo>
                  <a:lnTo>
                    <a:pt x="127176" y="0"/>
                  </a:lnTo>
                  <a:lnTo>
                    <a:pt x="120728" y="0"/>
                  </a:lnTo>
                  <a:lnTo>
                    <a:pt x="118586" y="1058"/>
                  </a:lnTo>
                  <a:lnTo>
                    <a:pt x="117156" y="2822"/>
                  </a:lnTo>
                  <a:lnTo>
                    <a:pt x="116206" y="5056"/>
                  </a:lnTo>
                  <a:lnTo>
                    <a:pt x="114512" y="6545"/>
                  </a:lnTo>
                  <a:lnTo>
                    <a:pt x="109807" y="8201"/>
                  </a:lnTo>
                  <a:lnTo>
                    <a:pt x="81214" y="9515"/>
                  </a:lnTo>
                  <a:lnTo>
                    <a:pt x="79545" y="10576"/>
                  </a:lnTo>
                  <a:lnTo>
                    <a:pt x="78429" y="12342"/>
                  </a:lnTo>
                  <a:lnTo>
                    <a:pt x="76331" y="18657"/>
                  </a:lnTo>
                  <a:lnTo>
                    <a:pt x="76200" y="65221"/>
                  </a:lnTo>
                  <a:lnTo>
                    <a:pt x="76200" y="85714"/>
                  </a:lnTo>
                  <a:lnTo>
                    <a:pt x="84402" y="85725"/>
                  </a:lnTo>
                  <a:lnTo>
                    <a:pt x="84842" y="84666"/>
                  </a:lnTo>
                  <a:lnTo>
                    <a:pt x="85334" y="80669"/>
                  </a:lnTo>
                  <a:lnTo>
                    <a:pt x="86523" y="79180"/>
                  </a:lnTo>
                  <a:lnTo>
                    <a:pt x="93891" y="76593"/>
                  </a:lnTo>
                  <a:lnTo>
                    <a:pt x="113780" y="76203"/>
                  </a:lnTo>
                  <a:lnTo>
                    <a:pt x="121801" y="82747"/>
                  </a:lnTo>
                  <a:lnTo>
                    <a:pt x="127512" y="84401"/>
                  </a:lnTo>
                  <a:lnTo>
                    <a:pt x="129459" y="85901"/>
                  </a:lnTo>
                  <a:lnTo>
                    <a:pt x="140659" y="104971"/>
                  </a:lnTo>
                  <a:lnTo>
                    <a:pt x="141398" y="108081"/>
                  </a:lnTo>
                  <a:lnTo>
                    <a:pt x="150220" y="123842"/>
                  </a:lnTo>
                  <a:lnTo>
                    <a:pt x="152362" y="155575"/>
                  </a:lnTo>
                  <a:lnTo>
                    <a:pt x="149561" y="161925"/>
                  </a:lnTo>
                  <a:lnTo>
                    <a:pt x="145845" y="168275"/>
                  </a:lnTo>
                  <a:lnTo>
                    <a:pt x="142697" y="177800"/>
                  </a:lnTo>
                  <a:lnTo>
                    <a:pt x="120520" y="203200"/>
                  </a:lnTo>
                  <a:lnTo>
                    <a:pt x="111419" y="206728"/>
                  </a:lnTo>
                  <a:lnTo>
                    <a:pt x="101379" y="209354"/>
                  </a:lnTo>
                  <a:lnTo>
                    <a:pt x="88717" y="215725"/>
                  </a:lnTo>
                  <a:lnTo>
                    <a:pt x="49345" y="218944"/>
                  </a:lnTo>
                  <a:lnTo>
                    <a:pt x="40276" y="216195"/>
                  </a:lnTo>
                  <a:lnTo>
                    <a:pt x="32717" y="212503"/>
                  </a:lnTo>
                  <a:lnTo>
                    <a:pt x="12784" y="20875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390"/>
            <p:cNvSpPr/>
            <p:nvPr>
              <p:custDataLst>
                <p:tags r:id="rId150"/>
              </p:custDataLst>
            </p:nvPr>
          </p:nvSpPr>
          <p:spPr>
            <a:xfrm>
              <a:off x="10058400" y="5400675"/>
              <a:ext cx="171060" cy="314326"/>
            </a:xfrm>
            <a:custGeom>
              <a:avLst/>
              <a:gdLst/>
              <a:ahLst/>
              <a:cxnLst/>
              <a:rect l="0" t="0" r="0" b="0"/>
              <a:pathLst>
                <a:path w="171060" h="314326">
                  <a:moveTo>
                    <a:pt x="161925" y="0"/>
                  </a:moveTo>
                  <a:lnTo>
                    <a:pt x="161925" y="0"/>
                  </a:lnTo>
                  <a:lnTo>
                    <a:pt x="170127" y="0"/>
                  </a:lnTo>
                  <a:lnTo>
                    <a:pt x="170567" y="1058"/>
                  </a:lnTo>
                  <a:lnTo>
                    <a:pt x="171059" y="5056"/>
                  </a:lnTo>
                  <a:lnTo>
                    <a:pt x="170130" y="6545"/>
                  </a:lnTo>
                  <a:lnTo>
                    <a:pt x="168454" y="7539"/>
                  </a:lnTo>
                  <a:lnTo>
                    <a:pt x="166276" y="8201"/>
                  </a:lnTo>
                  <a:lnTo>
                    <a:pt x="164826" y="9701"/>
                  </a:lnTo>
                  <a:lnTo>
                    <a:pt x="151733" y="36310"/>
                  </a:lnTo>
                  <a:lnTo>
                    <a:pt x="126975" y="79677"/>
                  </a:lnTo>
                  <a:lnTo>
                    <a:pt x="104774" y="123842"/>
                  </a:lnTo>
                  <a:lnTo>
                    <a:pt x="92426" y="142880"/>
                  </a:lnTo>
                  <a:lnTo>
                    <a:pt x="82354" y="156634"/>
                  </a:lnTo>
                  <a:lnTo>
                    <a:pt x="54040" y="202318"/>
                  </a:lnTo>
                  <a:lnTo>
                    <a:pt x="28765" y="247598"/>
                  </a:lnTo>
                  <a:lnTo>
                    <a:pt x="2236" y="295202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391"/>
            <p:cNvSpPr/>
            <p:nvPr>
              <p:custDataLst>
                <p:tags r:id="rId151"/>
              </p:custDataLst>
            </p:nvPr>
          </p:nvSpPr>
          <p:spPr>
            <a:xfrm>
              <a:off x="10029825" y="5400710"/>
              <a:ext cx="28576" cy="142841"/>
            </a:xfrm>
            <a:custGeom>
              <a:avLst/>
              <a:gdLst/>
              <a:ahLst/>
              <a:cxnLst/>
              <a:rect l="0" t="0" r="0" b="0"/>
              <a:pathLst>
                <a:path w="28576" h="142841">
                  <a:moveTo>
                    <a:pt x="0" y="19015"/>
                  </a:moveTo>
                  <a:lnTo>
                    <a:pt x="0" y="19015"/>
                  </a:lnTo>
                  <a:lnTo>
                    <a:pt x="9134" y="9883"/>
                  </a:lnTo>
                  <a:lnTo>
                    <a:pt x="9490" y="1323"/>
                  </a:lnTo>
                  <a:lnTo>
                    <a:pt x="10560" y="872"/>
                  </a:lnTo>
                  <a:lnTo>
                    <a:pt x="18657" y="0"/>
                  </a:lnTo>
                  <a:lnTo>
                    <a:pt x="27216" y="8169"/>
                  </a:lnTo>
                  <a:lnTo>
                    <a:pt x="28173" y="14155"/>
                  </a:lnTo>
                  <a:lnTo>
                    <a:pt x="28571" y="59366"/>
                  </a:lnTo>
                  <a:lnTo>
                    <a:pt x="28575" y="88439"/>
                  </a:lnTo>
                  <a:lnTo>
                    <a:pt x="19224" y="133136"/>
                  </a:lnTo>
                  <a:lnTo>
                    <a:pt x="19050" y="1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SMARTInkShape-Group833"/>
          <p:cNvGrpSpPr/>
          <p:nvPr/>
        </p:nvGrpSpPr>
        <p:grpSpPr>
          <a:xfrm>
            <a:off x="9258315" y="5410203"/>
            <a:ext cx="428611" cy="142873"/>
            <a:chOff x="9258315" y="5410203"/>
            <a:chExt cx="428611" cy="142873"/>
          </a:xfrm>
        </p:grpSpPr>
        <p:sp>
          <p:nvSpPr>
            <p:cNvPr id="676" name="SMARTInkShape-3392"/>
            <p:cNvSpPr/>
            <p:nvPr>
              <p:custDataLst>
                <p:tags r:id="rId146"/>
              </p:custDataLst>
            </p:nvPr>
          </p:nvSpPr>
          <p:spPr>
            <a:xfrm>
              <a:off x="9534640" y="5553075"/>
              <a:ext cx="152286" cy="1"/>
            </a:xfrm>
            <a:custGeom>
              <a:avLst/>
              <a:gdLst/>
              <a:ahLst/>
              <a:cxnLst/>
              <a:rect l="0" t="0" r="0" b="0"/>
              <a:pathLst>
                <a:path w="152286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46230" y="0"/>
                  </a:lnTo>
                  <a:lnTo>
                    <a:pt x="88897" y="0"/>
                  </a:lnTo>
                  <a:lnTo>
                    <a:pt x="136237" y="0"/>
                  </a:lnTo>
                  <a:lnTo>
                    <a:pt x="152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393"/>
            <p:cNvSpPr/>
            <p:nvPr>
              <p:custDataLst>
                <p:tags r:id="rId147"/>
              </p:custDataLst>
            </p:nvPr>
          </p:nvSpPr>
          <p:spPr>
            <a:xfrm>
              <a:off x="9563100" y="5448611"/>
              <a:ext cx="85726" cy="18740"/>
            </a:xfrm>
            <a:custGeom>
              <a:avLst/>
              <a:gdLst/>
              <a:ahLst/>
              <a:cxnLst/>
              <a:rect l="0" t="0" r="0" b="0"/>
              <a:pathLst>
                <a:path w="85726" h="18740">
                  <a:moveTo>
                    <a:pt x="0" y="18739"/>
                  </a:moveTo>
                  <a:lnTo>
                    <a:pt x="0" y="18739"/>
                  </a:lnTo>
                  <a:lnTo>
                    <a:pt x="0" y="10538"/>
                  </a:lnTo>
                  <a:lnTo>
                    <a:pt x="1058" y="10097"/>
                  </a:lnTo>
                  <a:lnTo>
                    <a:pt x="8201" y="9330"/>
                  </a:lnTo>
                  <a:lnTo>
                    <a:pt x="14191" y="4191"/>
                  </a:lnTo>
                  <a:lnTo>
                    <a:pt x="17927" y="3749"/>
                  </a:lnTo>
                  <a:lnTo>
                    <a:pt x="32241" y="6067"/>
                  </a:lnTo>
                  <a:lnTo>
                    <a:pt x="60220" y="0"/>
                  </a:lnTo>
                  <a:lnTo>
                    <a:pt x="66628" y="2649"/>
                  </a:lnTo>
                  <a:lnTo>
                    <a:pt x="73004" y="6295"/>
                  </a:lnTo>
                  <a:lnTo>
                    <a:pt x="85725" y="9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394"/>
            <p:cNvSpPr/>
            <p:nvPr>
              <p:custDataLst>
                <p:tags r:id="rId148"/>
              </p:custDataLst>
            </p:nvPr>
          </p:nvSpPr>
          <p:spPr>
            <a:xfrm>
              <a:off x="9258315" y="5410203"/>
              <a:ext cx="180961" cy="122333"/>
            </a:xfrm>
            <a:custGeom>
              <a:avLst/>
              <a:gdLst/>
              <a:ahLst/>
              <a:cxnLst/>
              <a:rect l="0" t="0" r="0" b="0"/>
              <a:pathLst>
                <a:path w="180961" h="122333">
                  <a:moveTo>
                    <a:pt x="104760" y="47622"/>
                  </a:moveTo>
                  <a:lnTo>
                    <a:pt x="104760" y="47622"/>
                  </a:lnTo>
                  <a:lnTo>
                    <a:pt x="112961" y="47622"/>
                  </a:lnTo>
                  <a:lnTo>
                    <a:pt x="113404" y="46564"/>
                  </a:lnTo>
                  <a:lnTo>
                    <a:pt x="114275" y="30012"/>
                  </a:lnTo>
                  <a:lnTo>
                    <a:pt x="113219" y="29532"/>
                  </a:lnTo>
                  <a:lnTo>
                    <a:pt x="109226" y="28999"/>
                  </a:lnTo>
                  <a:lnTo>
                    <a:pt x="107737" y="27798"/>
                  </a:lnTo>
                  <a:lnTo>
                    <a:pt x="103962" y="18897"/>
                  </a:lnTo>
                  <a:lnTo>
                    <a:pt x="87154" y="1448"/>
                  </a:lnTo>
                  <a:lnTo>
                    <a:pt x="81081" y="427"/>
                  </a:lnTo>
                  <a:lnTo>
                    <a:pt x="44423" y="0"/>
                  </a:lnTo>
                  <a:lnTo>
                    <a:pt x="38081" y="2820"/>
                  </a:lnTo>
                  <a:lnTo>
                    <a:pt x="34907" y="5054"/>
                  </a:lnTo>
                  <a:lnTo>
                    <a:pt x="31381" y="10359"/>
                  </a:lnTo>
                  <a:lnTo>
                    <a:pt x="28755" y="16244"/>
                  </a:lnTo>
                  <a:lnTo>
                    <a:pt x="2756" y="47629"/>
                  </a:lnTo>
                  <a:lnTo>
                    <a:pt x="806" y="59970"/>
                  </a:lnTo>
                  <a:lnTo>
                    <a:pt x="0" y="98306"/>
                  </a:lnTo>
                  <a:lnTo>
                    <a:pt x="2815" y="104720"/>
                  </a:lnTo>
                  <a:lnTo>
                    <a:pt x="14176" y="118793"/>
                  </a:lnTo>
                  <a:lnTo>
                    <a:pt x="19698" y="121586"/>
                  </a:lnTo>
                  <a:lnTo>
                    <a:pt x="22651" y="122332"/>
                  </a:lnTo>
                  <a:lnTo>
                    <a:pt x="25679" y="121771"/>
                  </a:lnTo>
                  <a:lnTo>
                    <a:pt x="36055" y="116981"/>
                  </a:lnTo>
                  <a:lnTo>
                    <a:pt x="51006" y="114035"/>
                  </a:lnTo>
                  <a:lnTo>
                    <a:pt x="62611" y="106928"/>
                  </a:lnTo>
                  <a:lnTo>
                    <a:pt x="79245" y="91939"/>
                  </a:lnTo>
                  <a:lnTo>
                    <a:pt x="117459" y="44562"/>
                  </a:lnTo>
                  <a:lnTo>
                    <a:pt x="120988" y="38149"/>
                  </a:lnTo>
                  <a:lnTo>
                    <a:pt x="123646" y="29132"/>
                  </a:lnTo>
                  <a:lnTo>
                    <a:pt x="132938" y="28587"/>
                  </a:lnTo>
                  <a:lnTo>
                    <a:pt x="134392" y="63530"/>
                  </a:lnTo>
                  <a:lnTo>
                    <a:pt x="140873" y="76204"/>
                  </a:lnTo>
                  <a:lnTo>
                    <a:pt x="141536" y="79376"/>
                  </a:lnTo>
                  <a:lnTo>
                    <a:pt x="153159" y="104576"/>
                  </a:lnTo>
                  <a:lnTo>
                    <a:pt x="160549" y="112808"/>
                  </a:lnTo>
                  <a:lnTo>
                    <a:pt x="164127" y="113635"/>
                  </a:lnTo>
                  <a:lnTo>
                    <a:pt x="18096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0" name="SMARTInkShape-3395"/>
          <p:cNvSpPr/>
          <p:nvPr>
            <p:custDataLst>
              <p:tags r:id="rId8"/>
            </p:custDataLst>
          </p:nvPr>
        </p:nvSpPr>
        <p:spPr>
          <a:xfrm>
            <a:off x="9067800" y="4906709"/>
            <a:ext cx="1104901" cy="170117"/>
          </a:xfrm>
          <a:custGeom>
            <a:avLst/>
            <a:gdLst/>
            <a:ahLst/>
            <a:cxnLst/>
            <a:rect l="0" t="0" r="0" b="0"/>
            <a:pathLst>
              <a:path w="1104901" h="170117">
                <a:moveTo>
                  <a:pt x="0" y="17716"/>
                </a:moveTo>
                <a:lnTo>
                  <a:pt x="0" y="17716"/>
                </a:lnTo>
                <a:lnTo>
                  <a:pt x="0" y="8307"/>
                </a:lnTo>
                <a:lnTo>
                  <a:pt x="8201" y="0"/>
                </a:lnTo>
                <a:lnTo>
                  <a:pt x="8644" y="614"/>
                </a:lnTo>
                <a:lnTo>
                  <a:pt x="9491" y="21091"/>
                </a:lnTo>
                <a:lnTo>
                  <a:pt x="10561" y="23140"/>
                </a:lnTo>
                <a:lnTo>
                  <a:pt x="12332" y="24508"/>
                </a:lnTo>
                <a:lnTo>
                  <a:pt x="14570" y="25419"/>
                </a:lnTo>
                <a:lnTo>
                  <a:pt x="22779" y="36814"/>
                </a:lnTo>
                <a:lnTo>
                  <a:pt x="26858" y="48540"/>
                </a:lnTo>
                <a:lnTo>
                  <a:pt x="33456" y="55405"/>
                </a:lnTo>
                <a:lnTo>
                  <a:pt x="76915" y="84380"/>
                </a:lnTo>
                <a:lnTo>
                  <a:pt x="89219" y="89678"/>
                </a:lnTo>
                <a:lnTo>
                  <a:pt x="134633" y="100089"/>
                </a:lnTo>
                <a:lnTo>
                  <a:pt x="162306" y="101390"/>
                </a:lnTo>
                <a:lnTo>
                  <a:pt x="209600" y="95109"/>
                </a:lnTo>
                <a:lnTo>
                  <a:pt x="254205" y="93093"/>
                </a:lnTo>
                <a:lnTo>
                  <a:pt x="294688" y="86423"/>
                </a:lnTo>
                <a:lnTo>
                  <a:pt x="341763" y="84659"/>
                </a:lnTo>
                <a:lnTo>
                  <a:pt x="363848" y="85528"/>
                </a:lnTo>
                <a:lnTo>
                  <a:pt x="410818" y="93527"/>
                </a:lnTo>
                <a:lnTo>
                  <a:pt x="443505" y="103594"/>
                </a:lnTo>
                <a:lnTo>
                  <a:pt x="457004" y="110801"/>
                </a:lnTo>
                <a:lnTo>
                  <a:pt x="491234" y="122582"/>
                </a:lnTo>
                <a:lnTo>
                  <a:pt x="502446" y="128750"/>
                </a:lnTo>
                <a:lnTo>
                  <a:pt x="549430" y="140090"/>
                </a:lnTo>
                <a:lnTo>
                  <a:pt x="594792" y="150099"/>
                </a:lnTo>
                <a:lnTo>
                  <a:pt x="638734" y="155996"/>
                </a:lnTo>
                <a:lnTo>
                  <a:pt x="678336" y="159986"/>
                </a:lnTo>
                <a:lnTo>
                  <a:pt x="702639" y="163234"/>
                </a:lnTo>
                <a:lnTo>
                  <a:pt x="729814" y="168756"/>
                </a:lnTo>
                <a:lnTo>
                  <a:pt x="776513" y="169997"/>
                </a:lnTo>
                <a:lnTo>
                  <a:pt x="819686" y="170111"/>
                </a:lnTo>
                <a:lnTo>
                  <a:pt x="832088" y="169056"/>
                </a:lnTo>
                <a:lnTo>
                  <a:pt x="869971" y="161474"/>
                </a:lnTo>
                <a:lnTo>
                  <a:pt x="908052" y="159610"/>
                </a:lnTo>
                <a:lnTo>
                  <a:pt x="947208" y="151955"/>
                </a:lnTo>
                <a:lnTo>
                  <a:pt x="992892" y="152202"/>
                </a:lnTo>
                <a:lnTo>
                  <a:pt x="1038345" y="160774"/>
                </a:lnTo>
                <a:lnTo>
                  <a:pt x="1085671" y="169476"/>
                </a:lnTo>
                <a:lnTo>
                  <a:pt x="1104900" y="1701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9" name="SMARTInkShape-Group835"/>
          <p:cNvGrpSpPr/>
          <p:nvPr/>
        </p:nvGrpSpPr>
        <p:grpSpPr>
          <a:xfrm>
            <a:off x="9106343" y="4343436"/>
            <a:ext cx="1314006" cy="466690"/>
            <a:chOff x="9106343" y="4343436"/>
            <a:chExt cx="1314006" cy="466690"/>
          </a:xfrm>
        </p:grpSpPr>
        <p:sp>
          <p:nvSpPr>
            <p:cNvPr id="681" name="SMARTInkShape-3396"/>
            <p:cNvSpPr/>
            <p:nvPr>
              <p:custDataLst>
                <p:tags r:id="rId138"/>
              </p:custDataLst>
            </p:nvPr>
          </p:nvSpPr>
          <p:spPr>
            <a:xfrm>
              <a:off x="10372725" y="4610100"/>
              <a:ext cx="47624" cy="200026"/>
            </a:xfrm>
            <a:custGeom>
              <a:avLst/>
              <a:gdLst/>
              <a:ahLst/>
              <a:cxnLst/>
              <a:rect l="0" t="0" r="0" b="0"/>
              <a:pathLst>
                <a:path w="47624" h="200026">
                  <a:moveTo>
                    <a:pt x="38100" y="0"/>
                  </a:moveTo>
                  <a:lnTo>
                    <a:pt x="38100" y="0"/>
                  </a:lnTo>
                  <a:lnTo>
                    <a:pt x="47234" y="0"/>
                  </a:lnTo>
                  <a:lnTo>
                    <a:pt x="47623" y="45280"/>
                  </a:lnTo>
                  <a:lnTo>
                    <a:pt x="46567" y="61511"/>
                  </a:lnTo>
                  <a:lnTo>
                    <a:pt x="38983" y="98529"/>
                  </a:lnTo>
                  <a:lnTo>
                    <a:pt x="37302" y="117506"/>
                  </a:lnTo>
                  <a:lnTo>
                    <a:pt x="33160" y="130189"/>
                  </a:lnTo>
                  <a:lnTo>
                    <a:pt x="24969" y="140059"/>
                  </a:lnTo>
                  <a:lnTo>
                    <a:pt x="19821" y="144173"/>
                  </a:lnTo>
                  <a:lnTo>
                    <a:pt x="14101" y="154389"/>
                  </a:lnTo>
                  <a:lnTo>
                    <a:pt x="8644" y="18703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397"/>
            <p:cNvSpPr/>
            <p:nvPr>
              <p:custDataLst>
                <p:tags r:id="rId139"/>
              </p:custDataLst>
            </p:nvPr>
          </p:nvSpPr>
          <p:spPr>
            <a:xfrm>
              <a:off x="9573182" y="4562485"/>
              <a:ext cx="161369" cy="161914"/>
            </a:xfrm>
            <a:custGeom>
              <a:avLst/>
              <a:gdLst/>
              <a:ahLst/>
              <a:cxnLst/>
              <a:rect l="0" t="0" r="0" b="0"/>
              <a:pathLst>
                <a:path w="161369" h="161914">
                  <a:moveTo>
                    <a:pt x="37543" y="28565"/>
                  </a:moveTo>
                  <a:lnTo>
                    <a:pt x="37543" y="28565"/>
                  </a:lnTo>
                  <a:lnTo>
                    <a:pt x="37543" y="20364"/>
                  </a:lnTo>
                  <a:lnTo>
                    <a:pt x="21142" y="10956"/>
                  </a:lnTo>
                  <a:lnTo>
                    <a:pt x="21318" y="10475"/>
                  </a:lnTo>
                  <a:lnTo>
                    <a:pt x="26620" y="8741"/>
                  </a:lnTo>
                  <a:lnTo>
                    <a:pt x="35896" y="1352"/>
                  </a:lnTo>
                  <a:lnTo>
                    <a:pt x="42111" y="393"/>
                  </a:lnTo>
                  <a:lnTo>
                    <a:pt x="61129" y="0"/>
                  </a:lnTo>
                  <a:lnTo>
                    <a:pt x="66723" y="2817"/>
                  </a:lnTo>
                  <a:lnTo>
                    <a:pt x="72737" y="6538"/>
                  </a:lnTo>
                  <a:lnTo>
                    <a:pt x="78938" y="8192"/>
                  </a:lnTo>
                  <a:lnTo>
                    <a:pt x="81013" y="9691"/>
                  </a:lnTo>
                  <a:lnTo>
                    <a:pt x="82398" y="11749"/>
                  </a:lnTo>
                  <a:lnTo>
                    <a:pt x="84995" y="16858"/>
                  </a:lnTo>
                  <a:lnTo>
                    <a:pt x="91348" y="25683"/>
                  </a:lnTo>
                  <a:lnTo>
                    <a:pt x="93207" y="31871"/>
                  </a:lnTo>
                  <a:lnTo>
                    <a:pt x="94253" y="46360"/>
                  </a:lnTo>
                  <a:lnTo>
                    <a:pt x="91675" y="55171"/>
                  </a:lnTo>
                  <a:lnTo>
                    <a:pt x="59733" y="100685"/>
                  </a:lnTo>
                  <a:lnTo>
                    <a:pt x="15318" y="146037"/>
                  </a:lnTo>
                  <a:lnTo>
                    <a:pt x="8968" y="149567"/>
                  </a:lnTo>
                  <a:lnTo>
                    <a:pt x="5793" y="150508"/>
                  </a:lnTo>
                  <a:lnTo>
                    <a:pt x="3676" y="152194"/>
                  </a:lnTo>
                  <a:lnTo>
                    <a:pt x="0" y="160426"/>
                  </a:lnTo>
                  <a:lnTo>
                    <a:pt x="872" y="160922"/>
                  </a:lnTo>
                  <a:lnTo>
                    <a:pt x="44157" y="161913"/>
                  </a:lnTo>
                  <a:lnTo>
                    <a:pt x="60787" y="160856"/>
                  </a:lnTo>
                  <a:lnTo>
                    <a:pt x="104277" y="150156"/>
                  </a:lnTo>
                  <a:lnTo>
                    <a:pt x="149611" y="132693"/>
                  </a:lnTo>
                  <a:lnTo>
                    <a:pt x="161368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398"/>
            <p:cNvSpPr/>
            <p:nvPr>
              <p:custDataLst>
                <p:tags r:id="rId140"/>
              </p:custDataLst>
            </p:nvPr>
          </p:nvSpPr>
          <p:spPr>
            <a:xfrm>
              <a:off x="10048990" y="4724400"/>
              <a:ext cx="209436" cy="28173"/>
            </a:xfrm>
            <a:custGeom>
              <a:avLst/>
              <a:gdLst/>
              <a:ahLst/>
              <a:cxnLst/>
              <a:rect l="0" t="0" r="0" b="0"/>
              <a:pathLst>
                <a:path w="209436" h="28173">
                  <a:moveTo>
                    <a:pt x="9410" y="9525"/>
                  </a:moveTo>
                  <a:lnTo>
                    <a:pt x="9410" y="9525"/>
                  </a:lnTo>
                  <a:lnTo>
                    <a:pt x="276" y="18658"/>
                  </a:lnTo>
                  <a:lnTo>
                    <a:pt x="0" y="23990"/>
                  </a:lnTo>
                  <a:lnTo>
                    <a:pt x="1022" y="25519"/>
                  </a:lnTo>
                  <a:lnTo>
                    <a:pt x="2758" y="26538"/>
                  </a:lnTo>
                  <a:lnTo>
                    <a:pt x="8571" y="27668"/>
                  </a:lnTo>
                  <a:lnTo>
                    <a:pt x="18209" y="28172"/>
                  </a:lnTo>
                  <a:lnTo>
                    <a:pt x="26726" y="25574"/>
                  </a:lnTo>
                  <a:lnTo>
                    <a:pt x="35098" y="21949"/>
                  </a:lnTo>
                  <a:lnTo>
                    <a:pt x="79109" y="16397"/>
                  </a:lnTo>
                  <a:lnTo>
                    <a:pt x="124109" y="10430"/>
                  </a:lnTo>
                  <a:lnTo>
                    <a:pt x="171388" y="9644"/>
                  </a:lnTo>
                  <a:lnTo>
                    <a:pt x="209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399"/>
            <p:cNvSpPr/>
            <p:nvPr>
              <p:custDataLst>
                <p:tags r:id="rId141"/>
              </p:custDataLst>
            </p:nvPr>
          </p:nvSpPr>
          <p:spPr>
            <a:xfrm>
              <a:off x="10069366" y="4648200"/>
              <a:ext cx="122385" cy="19051"/>
            </a:xfrm>
            <a:custGeom>
              <a:avLst/>
              <a:gdLst/>
              <a:ahLst/>
              <a:cxnLst/>
              <a:rect l="0" t="0" r="0" b="0"/>
              <a:pathLst>
                <a:path w="122385" h="19051">
                  <a:moveTo>
                    <a:pt x="17609" y="19050"/>
                  </a:moveTo>
                  <a:lnTo>
                    <a:pt x="17609" y="19050"/>
                  </a:lnTo>
                  <a:lnTo>
                    <a:pt x="12552" y="19050"/>
                  </a:lnTo>
                  <a:lnTo>
                    <a:pt x="11063" y="17992"/>
                  </a:lnTo>
                  <a:lnTo>
                    <a:pt x="10071" y="16228"/>
                  </a:lnTo>
                  <a:lnTo>
                    <a:pt x="9407" y="13994"/>
                  </a:lnTo>
                  <a:lnTo>
                    <a:pt x="7907" y="12505"/>
                  </a:lnTo>
                  <a:lnTo>
                    <a:pt x="0" y="9917"/>
                  </a:lnTo>
                  <a:lnTo>
                    <a:pt x="11943" y="9559"/>
                  </a:lnTo>
                  <a:lnTo>
                    <a:pt x="13832" y="8489"/>
                  </a:lnTo>
                  <a:lnTo>
                    <a:pt x="15091" y="6718"/>
                  </a:lnTo>
                  <a:lnTo>
                    <a:pt x="15931" y="4479"/>
                  </a:lnTo>
                  <a:lnTo>
                    <a:pt x="17549" y="2986"/>
                  </a:lnTo>
                  <a:lnTo>
                    <a:pt x="22168" y="1327"/>
                  </a:lnTo>
                  <a:lnTo>
                    <a:pt x="68368" y="23"/>
                  </a:lnTo>
                  <a:lnTo>
                    <a:pt x="115604" y="0"/>
                  </a:lnTo>
                  <a:lnTo>
                    <a:pt x="117864" y="1058"/>
                  </a:lnTo>
                  <a:lnTo>
                    <a:pt x="119370" y="2822"/>
                  </a:lnTo>
                  <a:lnTo>
                    <a:pt x="1223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400"/>
            <p:cNvSpPr/>
            <p:nvPr>
              <p:custDataLst>
                <p:tags r:id="rId142"/>
              </p:custDataLst>
            </p:nvPr>
          </p:nvSpPr>
          <p:spPr>
            <a:xfrm>
              <a:off x="9810750" y="4535227"/>
              <a:ext cx="133351" cy="208096"/>
            </a:xfrm>
            <a:custGeom>
              <a:avLst/>
              <a:gdLst/>
              <a:ahLst/>
              <a:cxnLst/>
              <a:rect l="0" t="0" r="0" b="0"/>
              <a:pathLst>
                <a:path w="133351" h="208096">
                  <a:moveTo>
                    <a:pt x="133350" y="17723"/>
                  </a:moveTo>
                  <a:lnTo>
                    <a:pt x="133350" y="17723"/>
                  </a:lnTo>
                  <a:lnTo>
                    <a:pt x="133350" y="9522"/>
                  </a:lnTo>
                  <a:lnTo>
                    <a:pt x="132292" y="9081"/>
                  </a:lnTo>
                  <a:lnTo>
                    <a:pt x="107841" y="7162"/>
                  </a:lnTo>
                  <a:lnTo>
                    <a:pt x="97117" y="0"/>
                  </a:lnTo>
                  <a:lnTo>
                    <a:pt x="81468" y="4423"/>
                  </a:lnTo>
                  <a:lnTo>
                    <a:pt x="70470" y="1905"/>
                  </a:lnTo>
                  <a:lnTo>
                    <a:pt x="49001" y="7160"/>
                  </a:lnTo>
                  <a:lnTo>
                    <a:pt x="11442" y="8190"/>
                  </a:lnTo>
                  <a:lnTo>
                    <a:pt x="443" y="17331"/>
                  </a:lnTo>
                  <a:lnTo>
                    <a:pt x="0" y="59402"/>
                  </a:lnTo>
                  <a:lnTo>
                    <a:pt x="2824" y="65527"/>
                  </a:lnTo>
                  <a:lnTo>
                    <a:pt x="8202" y="73027"/>
                  </a:lnTo>
                  <a:lnTo>
                    <a:pt x="9410" y="82912"/>
                  </a:lnTo>
                  <a:lnTo>
                    <a:pt x="9525" y="93885"/>
                  </a:lnTo>
                  <a:lnTo>
                    <a:pt x="18659" y="93923"/>
                  </a:lnTo>
                  <a:lnTo>
                    <a:pt x="26576" y="87377"/>
                  </a:lnTo>
                  <a:lnTo>
                    <a:pt x="36374" y="84790"/>
                  </a:lnTo>
                  <a:lnTo>
                    <a:pt x="46149" y="84432"/>
                  </a:lnTo>
                  <a:lnTo>
                    <a:pt x="54937" y="90951"/>
                  </a:lnTo>
                  <a:lnTo>
                    <a:pt x="64920" y="93532"/>
                  </a:lnTo>
                  <a:lnTo>
                    <a:pt x="89328" y="116586"/>
                  </a:lnTo>
                  <a:lnTo>
                    <a:pt x="92618" y="122693"/>
                  </a:lnTo>
                  <a:lnTo>
                    <a:pt x="94903" y="138399"/>
                  </a:lnTo>
                  <a:lnTo>
                    <a:pt x="95204" y="154251"/>
                  </a:lnTo>
                  <a:lnTo>
                    <a:pt x="92408" y="160599"/>
                  </a:lnTo>
                  <a:lnTo>
                    <a:pt x="80059" y="176473"/>
                  </a:lnTo>
                  <a:lnTo>
                    <a:pt x="77915" y="182823"/>
                  </a:lnTo>
                  <a:lnTo>
                    <a:pt x="76284" y="184940"/>
                  </a:lnTo>
                  <a:lnTo>
                    <a:pt x="40630" y="204950"/>
                  </a:lnTo>
                  <a:lnTo>
                    <a:pt x="31560" y="207253"/>
                  </a:lnTo>
                  <a:lnTo>
                    <a:pt x="15848" y="208095"/>
                  </a:lnTo>
                  <a:lnTo>
                    <a:pt x="13742" y="207079"/>
                  </a:lnTo>
                  <a:lnTo>
                    <a:pt x="12336" y="205344"/>
                  </a:lnTo>
                  <a:lnTo>
                    <a:pt x="9715" y="200594"/>
                  </a:lnTo>
                  <a:lnTo>
                    <a:pt x="1489" y="190886"/>
                  </a:lnTo>
                  <a:lnTo>
                    <a:pt x="131" y="181122"/>
                  </a:lnTo>
                  <a:lnTo>
                    <a:pt x="9525" y="17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401"/>
            <p:cNvSpPr/>
            <p:nvPr>
              <p:custDataLst>
                <p:tags r:id="rId143"/>
              </p:custDataLst>
            </p:nvPr>
          </p:nvSpPr>
          <p:spPr>
            <a:xfrm>
              <a:off x="9439275" y="4676775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0" y="4459"/>
                  </a:lnTo>
                  <a:lnTo>
                    <a:pt x="1058" y="2972"/>
                  </a:lnTo>
                  <a:lnTo>
                    <a:pt x="2822" y="198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402"/>
            <p:cNvSpPr/>
            <p:nvPr>
              <p:custDataLst>
                <p:tags r:id="rId144"/>
              </p:custDataLst>
            </p:nvPr>
          </p:nvSpPr>
          <p:spPr>
            <a:xfrm>
              <a:off x="9278674" y="4343436"/>
              <a:ext cx="141552" cy="114265"/>
            </a:xfrm>
            <a:custGeom>
              <a:avLst/>
              <a:gdLst/>
              <a:ahLst/>
              <a:cxnLst/>
              <a:rect l="0" t="0" r="0" b="0"/>
              <a:pathLst>
                <a:path w="141552" h="114265">
                  <a:moveTo>
                    <a:pt x="8201" y="19014"/>
                  </a:moveTo>
                  <a:lnTo>
                    <a:pt x="8201" y="19014"/>
                  </a:lnTo>
                  <a:lnTo>
                    <a:pt x="0" y="10813"/>
                  </a:lnTo>
                  <a:lnTo>
                    <a:pt x="616" y="10372"/>
                  </a:lnTo>
                  <a:lnTo>
                    <a:pt x="4125" y="9881"/>
                  </a:lnTo>
                  <a:lnTo>
                    <a:pt x="5484" y="8693"/>
                  </a:lnTo>
                  <a:lnTo>
                    <a:pt x="7844" y="1322"/>
                  </a:lnTo>
                  <a:lnTo>
                    <a:pt x="10864" y="567"/>
                  </a:lnTo>
                  <a:lnTo>
                    <a:pt x="22381" y="0"/>
                  </a:lnTo>
                  <a:lnTo>
                    <a:pt x="24004" y="1046"/>
                  </a:lnTo>
                  <a:lnTo>
                    <a:pt x="25087" y="2802"/>
                  </a:lnTo>
                  <a:lnTo>
                    <a:pt x="25808" y="5032"/>
                  </a:lnTo>
                  <a:lnTo>
                    <a:pt x="27347" y="6517"/>
                  </a:lnTo>
                  <a:lnTo>
                    <a:pt x="31880" y="8168"/>
                  </a:lnTo>
                  <a:lnTo>
                    <a:pt x="33512" y="9667"/>
                  </a:lnTo>
                  <a:lnTo>
                    <a:pt x="37547" y="19112"/>
                  </a:lnTo>
                  <a:lnTo>
                    <a:pt x="43238" y="26334"/>
                  </a:lnTo>
                  <a:lnTo>
                    <a:pt x="45393" y="35177"/>
                  </a:lnTo>
                  <a:lnTo>
                    <a:pt x="45898" y="41367"/>
                  </a:lnTo>
                  <a:lnTo>
                    <a:pt x="43300" y="47646"/>
                  </a:lnTo>
                  <a:lnTo>
                    <a:pt x="38064" y="55244"/>
                  </a:lnTo>
                  <a:lnTo>
                    <a:pt x="35972" y="64349"/>
                  </a:lnTo>
                  <a:lnTo>
                    <a:pt x="30305" y="73251"/>
                  </a:lnTo>
                  <a:lnTo>
                    <a:pt x="28608" y="79455"/>
                  </a:lnTo>
                  <a:lnTo>
                    <a:pt x="27098" y="81533"/>
                  </a:lnTo>
                  <a:lnTo>
                    <a:pt x="25032" y="82919"/>
                  </a:lnTo>
                  <a:lnTo>
                    <a:pt x="22597" y="83842"/>
                  </a:lnTo>
                  <a:lnTo>
                    <a:pt x="20973" y="85517"/>
                  </a:lnTo>
                  <a:lnTo>
                    <a:pt x="19169" y="90198"/>
                  </a:lnTo>
                  <a:lnTo>
                    <a:pt x="17630" y="91870"/>
                  </a:lnTo>
                  <a:lnTo>
                    <a:pt x="9651" y="94774"/>
                  </a:lnTo>
                  <a:lnTo>
                    <a:pt x="8845" y="97841"/>
                  </a:lnTo>
                  <a:lnTo>
                    <a:pt x="8328" y="103377"/>
                  </a:lnTo>
                  <a:lnTo>
                    <a:pt x="9344" y="103831"/>
                  </a:lnTo>
                  <a:lnTo>
                    <a:pt x="54546" y="104736"/>
                  </a:lnTo>
                  <a:lnTo>
                    <a:pt x="90667" y="105797"/>
                  </a:lnTo>
                  <a:lnTo>
                    <a:pt x="119732" y="112940"/>
                  </a:lnTo>
                  <a:lnTo>
                    <a:pt x="141551" y="11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403"/>
            <p:cNvSpPr/>
            <p:nvPr>
              <p:custDataLst>
                <p:tags r:id="rId145"/>
              </p:custDataLst>
            </p:nvPr>
          </p:nvSpPr>
          <p:spPr>
            <a:xfrm>
              <a:off x="9106343" y="4524385"/>
              <a:ext cx="180533" cy="157505"/>
            </a:xfrm>
            <a:custGeom>
              <a:avLst/>
              <a:gdLst/>
              <a:ahLst/>
              <a:cxnLst/>
              <a:rect l="0" t="0" r="0" b="0"/>
              <a:pathLst>
                <a:path w="180533" h="157505">
                  <a:moveTo>
                    <a:pt x="132907" y="38090"/>
                  </a:moveTo>
                  <a:lnTo>
                    <a:pt x="132907" y="38090"/>
                  </a:lnTo>
                  <a:lnTo>
                    <a:pt x="132907" y="23625"/>
                  </a:lnTo>
                  <a:lnTo>
                    <a:pt x="131849" y="22096"/>
                  </a:lnTo>
                  <a:lnTo>
                    <a:pt x="130085" y="21077"/>
                  </a:lnTo>
                  <a:lnTo>
                    <a:pt x="127850" y="20398"/>
                  </a:lnTo>
                  <a:lnTo>
                    <a:pt x="126361" y="18888"/>
                  </a:lnTo>
                  <a:lnTo>
                    <a:pt x="123773" y="10958"/>
                  </a:lnTo>
                  <a:lnTo>
                    <a:pt x="120734" y="10156"/>
                  </a:lnTo>
                  <a:lnTo>
                    <a:pt x="118442" y="9942"/>
                  </a:lnTo>
                  <a:lnTo>
                    <a:pt x="116912" y="8741"/>
                  </a:lnTo>
                  <a:lnTo>
                    <a:pt x="115216" y="4585"/>
                  </a:lnTo>
                  <a:lnTo>
                    <a:pt x="113705" y="3053"/>
                  </a:lnTo>
                  <a:lnTo>
                    <a:pt x="105776" y="393"/>
                  </a:lnTo>
                  <a:lnTo>
                    <a:pt x="81979" y="0"/>
                  </a:lnTo>
                  <a:lnTo>
                    <a:pt x="75699" y="2817"/>
                  </a:lnTo>
                  <a:lnTo>
                    <a:pt x="44006" y="31788"/>
                  </a:lnTo>
                  <a:lnTo>
                    <a:pt x="15432" y="74505"/>
                  </a:lnTo>
                  <a:lnTo>
                    <a:pt x="1792" y="112115"/>
                  </a:lnTo>
                  <a:lnTo>
                    <a:pt x="0" y="126560"/>
                  </a:lnTo>
                  <a:lnTo>
                    <a:pt x="2575" y="133149"/>
                  </a:lnTo>
                  <a:lnTo>
                    <a:pt x="6190" y="139605"/>
                  </a:lnTo>
                  <a:lnTo>
                    <a:pt x="7798" y="146002"/>
                  </a:lnTo>
                  <a:lnTo>
                    <a:pt x="9284" y="148131"/>
                  </a:lnTo>
                  <a:lnTo>
                    <a:pt x="11333" y="149551"/>
                  </a:lnTo>
                  <a:lnTo>
                    <a:pt x="16433" y="152187"/>
                  </a:lnTo>
                  <a:lnTo>
                    <a:pt x="22226" y="156886"/>
                  </a:lnTo>
                  <a:lnTo>
                    <a:pt x="25252" y="157504"/>
                  </a:lnTo>
                  <a:lnTo>
                    <a:pt x="28330" y="156857"/>
                  </a:lnTo>
                  <a:lnTo>
                    <a:pt x="34571" y="154376"/>
                  </a:lnTo>
                  <a:lnTo>
                    <a:pt x="44034" y="151920"/>
                  </a:lnTo>
                  <a:lnTo>
                    <a:pt x="74465" y="130024"/>
                  </a:lnTo>
                  <a:lnTo>
                    <a:pt x="78070" y="125837"/>
                  </a:lnTo>
                  <a:lnTo>
                    <a:pt x="104455" y="78349"/>
                  </a:lnTo>
                  <a:lnTo>
                    <a:pt x="117057" y="58860"/>
                  </a:lnTo>
                  <a:lnTo>
                    <a:pt x="121507" y="45890"/>
                  </a:lnTo>
                  <a:lnTo>
                    <a:pt x="123367" y="28741"/>
                  </a:lnTo>
                  <a:lnTo>
                    <a:pt x="123382" y="74911"/>
                  </a:lnTo>
                  <a:lnTo>
                    <a:pt x="126204" y="83735"/>
                  </a:lnTo>
                  <a:lnTo>
                    <a:pt x="129928" y="91185"/>
                  </a:lnTo>
                  <a:lnTo>
                    <a:pt x="140993" y="120575"/>
                  </a:lnTo>
                  <a:lnTo>
                    <a:pt x="155563" y="136788"/>
                  </a:lnTo>
                  <a:lnTo>
                    <a:pt x="161672" y="140164"/>
                  </a:lnTo>
                  <a:lnTo>
                    <a:pt x="180532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SMARTInkShape-Group836"/>
          <p:cNvGrpSpPr/>
          <p:nvPr/>
        </p:nvGrpSpPr>
        <p:grpSpPr>
          <a:xfrm>
            <a:off x="7010414" y="3800478"/>
            <a:ext cx="1666862" cy="876298"/>
            <a:chOff x="7010414" y="3800478"/>
            <a:chExt cx="1666862" cy="876298"/>
          </a:xfrm>
        </p:grpSpPr>
        <p:sp>
          <p:nvSpPr>
            <p:cNvPr id="690" name="SMARTInkShape-3404"/>
            <p:cNvSpPr/>
            <p:nvPr>
              <p:custDataLst>
                <p:tags r:id="rId126"/>
              </p:custDataLst>
            </p:nvPr>
          </p:nvSpPr>
          <p:spPr>
            <a:xfrm>
              <a:off x="8220119" y="4476750"/>
              <a:ext cx="114257" cy="19051"/>
            </a:xfrm>
            <a:custGeom>
              <a:avLst/>
              <a:gdLst/>
              <a:ahLst/>
              <a:cxnLst/>
              <a:rect l="0" t="0" r="0" b="0"/>
              <a:pathLst>
                <a:path w="114257" h="19051">
                  <a:moveTo>
                    <a:pt x="19006" y="19050"/>
                  </a:moveTo>
                  <a:lnTo>
                    <a:pt x="19006" y="19050"/>
                  </a:lnTo>
                  <a:lnTo>
                    <a:pt x="464" y="19050"/>
                  </a:lnTo>
                  <a:lnTo>
                    <a:pt x="0" y="10849"/>
                  </a:lnTo>
                  <a:lnTo>
                    <a:pt x="1044" y="10408"/>
                  </a:lnTo>
                  <a:lnTo>
                    <a:pt x="31428" y="6718"/>
                  </a:lnTo>
                  <a:lnTo>
                    <a:pt x="49447" y="1327"/>
                  </a:lnTo>
                  <a:lnTo>
                    <a:pt x="93486" y="34"/>
                  </a:lnTo>
                  <a:lnTo>
                    <a:pt x="11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405"/>
            <p:cNvSpPr/>
            <p:nvPr>
              <p:custDataLst>
                <p:tags r:id="rId127"/>
              </p:custDataLst>
            </p:nvPr>
          </p:nvSpPr>
          <p:spPr>
            <a:xfrm>
              <a:off x="7477252" y="4334001"/>
              <a:ext cx="112685" cy="171273"/>
            </a:xfrm>
            <a:custGeom>
              <a:avLst/>
              <a:gdLst/>
              <a:ahLst/>
              <a:cxnLst/>
              <a:rect l="0" t="0" r="0" b="0"/>
              <a:pathLst>
                <a:path w="112685" h="171273">
                  <a:moveTo>
                    <a:pt x="57023" y="18924"/>
                  </a:moveTo>
                  <a:lnTo>
                    <a:pt x="57023" y="18924"/>
                  </a:lnTo>
                  <a:lnTo>
                    <a:pt x="57023" y="4735"/>
                  </a:lnTo>
                  <a:lnTo>
                    <a:pt x="55965" y="3114"/>
                  </a:lnTo>
                  <a:lnTo>
                    <a:pt x="54201" y="2035"/>
                  </a:lnTo>
                  <a:lnTo>
                    <a:pt x="46662" y="514"/>
                  </a:lnTo>
                  <a:lnTo>
                    <a:pt x="39690" y="0"/>
                  </a:lnTo>
                  <a:lnTo>
                    <a:pt x="33425" y="4968"/>
                  </a:lnTo>
                  <a:lnTo>
                    <a:pt x="30660" y="10252"/>
                  </a:lnTo>
                  <a:lnTo>
                    <a:pt x="29922" y="13143"/>
                  </a:lnTo>
                  <a:lnTo>
                    <a:pt x="22193" y="26444"/>
                  </a:lnTo>
                  <a:lnTo>
                    <a:pt x="18834" y="41378"/>
                  </a:lnTo>
                  <a:lnTo>
                    <a:pt x="12664" y="54035"/>
                  </a:lnTo>
                  <a:lnTo>
                    <a:pt x="9307" y="69662"/>
                  </a:lnTo>
                  <a:lnTo>
                    <a:pt x="3139" y="82523"/>
                  </a:lnTo>
                  <a:lnTo>
                    <a:pt x="0" y="125121"/>
                  </a:lnTo>
                  <a:lnTo>
                    <a:pt x="9580" y="157639"/>
                  </a:lnTo>
                  <a:lnTo>
                    <a:pt x="17484" y="169313"/>
                  </a:lnTo>
                  <a:lnTo>
                    <a:pt x="21106" y="170430"/>
                  </a:lnTo>
                  <a:lnTo>
                    <a:pt x="41276" y="171272"/>
                  </a:lnTo>
                  <a:lnTo>
                    <a:pt x="47555" y="168479"/>
                  </a:lnTo>
                  <a:lnTo>
                    <a:pt x="79249" y="139526"/>
                  </a:lnTo>
                  <a:lnTo>
                    <a:pt x="98298" y="107262"/>
                  </a:lnTo>
                  <a:lnTo>
                    <a:pt x="112684" y="64848"/>
                  </a:lnTo>
                  <a:lnTo>
                    <a:pt x="110689" y="54857"/>
                  </a:lnTo>
                  <a:lnTo>
                    <a:pt x="102356" y="29095"/>
                  </a:lnTo>
                  <a:lnTo>
                    <a:pt x="95546" y="19519"/>
                  </a:lnTo>
                  <a:lnTo>
                    <a:pt x="81056" y="12496"/>
                  </a:lnTo>
                  <a:lnTo>
                    <a:pt x="63612" y="9807"/>
                  </a:lnTo>
                  <a:lnTo>
                    <a:pt x="47498" y="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406"/>
            <p:cNvSpPr/>
            <p:nvPr>
              <p:custDataLst>
                <p:tags r:id="rId128"/>
              </p:custDataLst>
            </p:nvPr>
          </p:nvSpPr>
          <p:spPr>
            <a:xfrm>
              <a:off x="7715250" y="446722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5056" y="42603"/>
                  </a:lnTo>
                  <a:lnTo>
                    <a:pt x="10361" y="40101"/>
                  </a:lnTo>
                  <a:lnTo>
                    <a:pt x="25510" y="37305"/>
                  </a:lnTo>
                  <a:lnTo>
                    <a:pt x="38122" y="30613"/>
                  </a:lnTo>
                  <a:lnTo>
                    <a:pt x="83151" y="21089"/>
                  </a:lnTo>
                  <a:lnTo>
                    <a:pt x="130708" y="11564"/>
                  </a:lnTo>
                  <a:lnTo>
                    <a:pt x="155424" y="873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407"/>
            <p:cNvSpPr/>
            <p:nvPr>
              <p:custDataLst>
                <p:tags r:id="rId129"/>
              </p:custDataLst>
            </p:nvPr>
          </p:nvSpPr>
          <p:spPr>
            <a:xfrm>
              <a:off x="7972428" y="4306634"/>
              <a:ext cx="114276" cy="265319"/>
            </a:xfrm>
            <a:custGeom>
              <a:avLst/>
              <a:gdLst/>
              <a:ahLst/>
              <a:cxnLst/>
              <a:rect l="0" t="0" r="0" b="0"/>
              <a:pathLst>
                <a:path w="114276" h="265319">
                  <a:moveTo>
                    <a:pt x="19047" y="17716"/>
                  </a:moveTo>
                  <a:lnTo>
                    <a:pt x="19047" y="17716"/>
                  </a:lnTo>
                  <a:lnTo>
                    <a:pt x="19047" y="0"/>
                  </a:lnTo>
                  <a:lnTo>
                    <a:pt x="19047" y="45015"/>
                  </a:lnTo>
                  <a:lnTo>
                    <a:pt x="19047" y="87676"/>
                  </a:lnTo>
                  <a:lnTo>
                    <a:pt x="17989" y="106649"/>
                  </a:lnTo>
                  <a:lnTo>
                    <a:pt x="10405" y="144719"/>
                  </a:lnTo>
                  <a:lnTo>
                    <a:pt x="8541" y="176270"/>
                  </a:lnTo>
                  <a:lnTo>
                    <a:pt x="886" y="204048"/>
                  </a:lnTo>
                  <a:lnTo>
                    <a:pt x="0" y="227097"/>
                  </a:lnTo>
                  <a:lnTo>
                    <a:pt x="5054" y="222160"/>
                  </a:lnTo>
                  <a:lnTo>
                    <a:pt x="7537" y="214061"/>
                  </a:lnTo>
                  <a:lnTo>
                    <a:pt x="9698" y="204463"/>
                  </a:lnTo>
                  <a:lnTo>
                    <a:pt x="19709" y="189679"/>
                  </a:lnTo>
                  <a:lnTo>
                    <a:pt x="22663" y="186333"/>
                  </a:lnTo>
                  <a:lnTo>
                    <a:pt x="25946" y="176971"/>
                  </a:lnTo>
                  <a:lnTo>
                    <a:pt x="28464" y="166812"/>
                  </a:lnTo>
                  <a:lnTo>
                    <a:pt x="38702" y="151668"/>
                  </a:lnTo>
                  <a:lnTo>
                    <a:pt x="50917" y="138485"/>
                  </a:lnTo>
                  <a:lnTo>
                    <a:pt x="57200" y="134891"/>
                  </a:lnTo>
                  <a:lnTo>
                    <a:pt x="69858" y="132585"/>
                  </a:lnTo>
                  <a:lnTo>
                    <a:pt x="79374" y="132184"/>
                  </a:lnTo>
                  <a:lnTo>
                    <a:pt x="85723" y="134913"/>
                  </a:lnTo>
                  <a:lnTo>
                    <a:pt x="107967" y="148887"/>
                  </a:lnTo>
                  <a:lnTo>
                    <a:pt x="111484" y="154684"/>
                  </a:lnTo>
                  <a:lnTo>
                    <a:pt x="113464" y="163897"/>
                  </a:lnTo>
                  <a:lnTo>
                    <a:pt x="114275" y="206534"/>
                  </a:lnTo>
                  <a:lnTo>
                    <a:pt x="111465" y="215582"/>
                  </a:lnTo>
                  <a:lnTo>
                    <a:pt x="98049" y="233332"/>
                  </a:lnTo>
                  <a:lnTo>
                    <a:pt x="73007" y="259005"/>
                  </a:lnTo>
                  <a:lnTo>
                    <a:pt x="66665" y="262539"/>
                  </a:lnTo>
                  <a:lnTo>
                    <a:pt x="54323" y="264528"/>
                  </a:lnTo>
                  <a:lnTo>
                    <a:pt x="30846" y="265318"/>
                  </a:lnTo>
                  <a:lnTo>
                    <a:pt x="19132" y="260295"/>
                  </a:lnTo>
                  <a:lnTo>
                    <a:pt x="15929" y="257752"/>
                  </a:lnTo>
                  <a:lnTo>
                    <a:pt x="12369" y="252104"/>
                  </a:lnTo>
                  <a:lnTo>
                    <a:pt x="10365" y="242975"/>
                  </a:lnTo>
                  <a:lnTo>
                    <a:pt x="9026" y="240913"/>
                  </a:lnTo>
                  <a:lnTo>
                    <a:pt x="7075" y="239539"/>
                  </a:lnTo>
                  <a:lnTo>
                    <a:pt x="4715" y="238623"/>
                  </a:lnTo>
                  <a:lnTo>
                    <a:pt x="4201" y="236954"/>
                  </a:lnTo>
                  <a:lnTo>
                    <a:pt x="4916" y="234783"/>
                  </a:lnTo>
                  <a:lnTo>
                    <a:pt x="9522" y="22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408"/>
            <p:cNvSpPr/>
            <p:nvPr>
              <p:custDataLst>
                <p:tags r:id="rId130"/>
              </p:custDataLst>
            </p:nvPr>
          </p:nvSpPr>
          <p:spPr>
            <a:xfrm>
              <a:off x="7810500" y="4381500"/>
              <a:ext cx="19051" cy="233446"/>
            </a:xfrm>
            <a:custGeom>
              <a:avLst/>
              <a:gdLst/>
              <a:ahLst/>
              <a:cxnLst/>
              <a:rect l="0" t="0" r="0" b="0"/>
              <a:pathLst>
                <a:path w="19051" h="23344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1058"/>
                  </a:lnTo>
                  <a:lnTo>
                    <a:pt x="11512" y="2822"/>
                  </a:lnTo>
                  <a:lnTo>
                    <a:pt x="9786" y="9701"/>
                  </a:lnTo>
                  <a:lnTo>
                    <a:pt x="9525" y="54857"/>
                  </a:lnTo>
                  <a:lnTo>
                    <a:pt x="9525" y="101759"/>
                  </a:lnTo>
                  <a:lnTo>
                    <a:pt x="883" y="146059"/>
                  </a:lnTo>
                  <a:lnTo>
                    <a:pt x="34" y="191794"/>
                  </a:lnTo>
                  <a:lnTo>
                    <a:pt x="0" y="23344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409"/>
            <p:cNvSpPr/>
            <p:nvPr>
              <p:custDataLst>
                <p:tags r:id="rId131"/>
              </p:custDataLst>
            </p:nvPr>
          </p:nvSpPr>
          <p:spPr>
            <a:xfrm>
              <a:off x="7010414" y="4315220"/>
              <a:ext cx="180962" cy="161090"/>
            </a:xfrm>
            <a:custGeom>
              <a:avLst/>
              <a:gdLst/>
              <a:ahLst/>
              <a:cxnLst/>
              <a:rect l="0" t="0" r="0" b="0"/>
              <a:pathLst>
                <a:path w="180962" h="161090">
                  <a:moveTo>
                    <a:pt x="114286" y="47230"/>
                  </a:moveTo>
                  <a:lnTo>
                    <a:pt x="114286" y="47230"/>
                  </a:lnTo>
                  <a:lnTo>
                    <a:pt x="122486" y="47230"/>
                  </a:lnTo>
                  <a:lnTo>
                    <a:pt x="122928" y="46172"/>
                  </a:lnTo>
                  <a:lnTo>
                    <a:pt x="123811" y="19058"/>
                  </a:lnTo>
                  <a:lnTo>
                    <a:pt x="118755" y="13718"/>
                  </a:lnTo>
                  <a:lnTo>
                    <a:pt x="113450" y="11169"/>
                  </a:lnTo>
                  <a:lnTo>
                    <a:pt x="100213" y="9249"/>
                  </a:lnTo>
                  <a:lnTo>
                    <a:pt x="98554" y="8151"/>
                  </a:lnTo>
                  <a:lnTo>
                    <a:pt x="97448" y="6361"/>
                  </a:lnTo>
                  <a:lnTo>
                    <a:pt x="96710" y="4109"/>
                  </a:lnTo>
                  <a:lnTo>
                    <a:pt x="95161" y="2607"/>
                  </a:lnTo>
                  <a:lnTo>
                    <a:pt x="90617" y="939"/>
                  </a:lnTo>
                  <a:lnTo>
                    <a:pt x="82108" y="0"/>
                  </a:lnTo>
                  <a:lnTo>
                    <a:pt x="75996" y="2603"/>
                  </a:lnTo>
                  <a:lnTo>
                    <a:pt x="69752" y="6229"/>
                  </a:lnTo>
                  <a:lnTo>
                    <a:pt x="60286" y="9328"/>
                  </a:lnTo>
                  <a:lnTo>
                    <a:pt x="50779" y="15421"/>
                  </a:lnTo>
                  <a:lnTo>
                    <a:pt x="41259" y="18755"/>
                  </a:lnTo>
                  <a:lnTo>
                    <a:pt x="34910" y="23286"/>
                  </a:lnTo>
                  <a:lnTo>
                    <a:pt x="25386" y="36843"/>
                  </a:lnTo>
                  <a:lnTo>
                    <a:pt x="14537" y="59575"/>
                  </a:lnTo>
                  <a:lnTo>
                    <a:pt x="5943" y="69350"/>
                  </a:lnTo>
                  <a:lnTo>
                    <a:pt x="2634" y="78580"/>
                  </a:lnTo>
                  <a:lnTo>
                    <a:pt x="6" y="123378"/>
                  </a:lnTo>
                  <a:lnTo>
                    <a:pt x="0" y="126571"/>
                  </a:lnTo>
                  <a:lnTo>
                    <a:pt x="2815" y="132939"/>
                  </a:lnTo>
                  <a:lnTo>
                    <a:pt x="13244" y="145652"/>
                  </a:lnTo>
                  <a:lnTo>
                    <a:pt x="19284" y="149182"/>
                  </a:lnTo>
                  <a:lnTo>
                    <a:pt x="25496" y="151809"/>
                  </a:lnTo>
                  <a:lnTo>
                    <a:pt x="34944" y="158179"/>
                  </a:lnTo>
                  <a:lnTo>
                    <a:pt x="44446" y="160537"/>
                  </a:lnTo>
                  <a:lnTo>
                    <a:pt x="50790" y="161089"/>
                  </a:lnTo>
                  <a:lnTo>
                    <a:pt x="57138" y="158512"/>
                  </a:lnTo>
                  <a:lnTo>
                    <a:pt x="88886" y="129728"/>
                  </a:lnTo>
                  <a:lnTo>
                    <a:pt x="92414" y="123407"/>
                  </a:lnTo>
                  <a:lnTo>
                    <a:pt x="104827" y="89387"/>
                  </a:lnTo>
                  <a:lnTo>
                    <a:pt x="112104" y="75979"/>
                  </a:lnTo>
                  <a:lnTo>
                    <a:pt x="112831" y="72746"/>
                  </a:lnTo>
                  <a:lnTo>
                    <a:pt x="122359" y="53590"/>
                  </a:lnTo>
                  <a:lnTo>
                    <a:pt x="123808" y="37753"/>
                  </a:lnTo>
                  <a:lnTo>
                    <a:pt x="123811" y="60096"/>
                  </a:lnTo>
                  <a:lnTo>
                    <a:pt x="126633" y="66354"/>
                  </a:lnTo>
                  <a:lnTo>
                    <a:pt x="130356" y="72663"/>
                  </a:lnTo>
                  <a:lnTo>
                    <a:pt x="132748" y="85337"/>
                  </a:lnTo>
                  <a:lnTo>
                    <a:pt x="133220" y="98031"/>
                  </a:lnTo>
                  <a:lnTo>
                    <a:pt x="136107" y="104380"/>
                  </a:lnTo>
                  <a:lnTo>
                    <a:pt x="139860" y="110730"/>
                  </a:lnTo>
                  <a:lnTo>
                    <a:pt x="143030" y="120255"/>
                  </a:lnTo>
                  <a:lnTo>
                    <a:pt x="156001" y="136130"/>
                  </a:lnTo>
                  <a:lnTo>
                    <a:pt x="162107" y="139658"/>
                  </a:lnTo>
                  <a:lnTo>
                    <a:pt x="168349" y="142284"/>
                  </a:lnTo>
                  <a:lnTo>
                    <a:pt x="180961" y="15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410"/>
            <p:cNvSpPr/>
            <p:nvPr>
              <p:custDataLst>
                <p:tags r:id="rId132"/>
              </p:custDataLst>
            </p:nvPr>
          </p:nvSpPr>
          <p:spPr>
            <a:xfrm>
              <a:off x="7324893" y="3800478"/>
              <a:ext cx="199858" cy="28573"/>
            </a:xfrm>
            <a:custGeom>
              <a:avLst/>
              <a:gdLst/>
              <a:ahLst/>
              <a:cxnLst/>
              <a:rect l="0" t="0" r="0" b="0"/>
              <a:pathLst>
                <a:path w="199858" h="28573">
                  <a:moveTo>
                    <a:pt x="18882" y="19047"/>
                  </a:moveTo>
                  <a:lnTo>
                    <a:pt x="18882" y="19047"/>
                  </a:lnTo>
                  <a:lnTo>
                    <a:pt x="9358" y="19047"/>
                  </a:lnTo>
                  <a:lnTo>
                    <a:pt x="51919" y="17989"/>
                  </a:lnTo>
                  <a:lnTo>
                    <a:pt x="88845" y="10405"/>
                  </a:lnTo>
                  <a:lnTo>
                    <a:pt x="120295" y="8541"/>
                  </a:lnTo>
                  <a:lnTo>
                    <a:pt x="148065" y="886"/>
                  </a:lnTo>
                  <a:lnTo>
                    <a:pt x="170713" y="7"/>
                  </a:lnTo>
                  <a:lnTo>
                    <a:pt x="166057" y="0"/>
                  </a:lnTo>
                  <a:lnTo>
                    <a:pt x="160845" y="2820"/>
                  </a:lnTo>
                  <a:lnTo>
                    <a:pt x="155002" y="6543"/>
                  </a:lnTo>
                  <a:lnTo>
                    <a:pt x="142627" y="8934"/>
                  </a:lnTo>
                  <a:lnTo>
                    <a:pt x="119217" y="10503"/>
                  </a:lnTo>
                  <a:lnTo>
                    <a:pt x="82270" y="18158"/>
                  </a:lnTo>
                  <a:lnTo>
                    <a:pt x="34930" y="20082"/>
                  </a:lnTo>
                  <a:lnTo>
                    <a:pt x="16148" y="27245"/>
                  </a:lnTo>
                  <a:lnTo>
                    <a:pt x="0" y="28562"/>
                  </a:lnTo>
                  <a:lnTo>
                    <a:pt x="45903" y="28572"/>
                  </a:lnTo>
                  <a:lnTo>
                    <a:pt x="54880" y="25750"/>
                  </a:lnTo>
                  <a:lnTo>
                    <a:pt x="63456" y="22026"/>
                  </a:lnTo>
                  <a:lnTo>
                    <a:pt x="110756" y="19054"/>
                  </a:lnTo>
                  <a:lnTo>
                    <a:pt x="112631" y="19050"/>
                  </a:lnTo>
                  <a:lnTo>
                    <a:pt x="95119" y="19047"/>
                  </a:lnTo>
                  <a:lnTo>
                    <a:pt x="137644" y="19047"/>
                  </a:lnTo>
                  <a:lnTo>
                    <a:pt x="180057" y="19047"/>
                  </a:lnTo>
                  <a:lnTo>
                    <a:pt x="199857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411"/>
            <p:cNvSpPr/>
            <p:nvPr>
              <p:custDataLst>
                <p:tags r:id="rId133"/>
              </p:custDataLst>
            </p:nvPr>
          </p:nvSpPr>
          <p:spPr>
            <a:xfrm>
              <a:off x="8629650" y="460057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4189"/>
                  </a:lnTo>
                  <a:lnTo>
                    <a:pt x="44803" y="19712"/>
                  </a:lnTo>
                  <a:lnTo>
                    <a:pt x="39424" y="26824"/>
                  </a:lnTo>
                  <a:lnTo>
                    <a:pt x="40040" y="28466"/>
                  </a:lnTo>
                  <a:lnTo>
                    <a:pt x="43549" y="33113"/>
                  </a:lnTo>
                  <a:lnTo>
                    <a:pt x="43849" y="35834"/>
                  </a:lnTo>
                  <a:lnTo>
                    <a:pt x="41359" y="41679"/>
                  </a:lnTo>
                  <a:lnTo>
                    <a:pt x="34010" y="509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412"/>
            <p:cNvSpPr/>
            <p:nvPr>
              <p:custDataLst>
                <p:tags r:id="rId134"/>
              </p:custDataLst>
            </p:nvPr>
          </p:nvSpPr>
          <p:spPr>
            <a:xfrm>
              <a:off x="8458328" y="4419776"/>
              <a:ext cx="114124" cy="160260"/>
            </a:xfrm>
            <a:custGeom>
              <a:avLst/>
              <a:gdLst/>
              <a:ahLst/>
              <a:cxnLst/>
              <a:rect l="0" t="0" r="0" b="0"/>
              <a:pathLst>
                <a:path w="114124" h="160260">
                  <a:moveTo>
                    <a:pt x="85597" y="18874"/>
                  </a:moveTo>
                  <a:lnTo>
                    <a:pt x="85597" y="18874"/>
                  </a:lnTo>
                  <a:lnTo>
                    <a:pt x="85597" y="13817"/>
                  </a:lnTo>
                  <a:lnTo>
                    <a:pt x="84539" y="12328"/>
                  </a:lnTo>
                  <a:lnTo>
                    <a:pt x="82775" y="11335"/>
                  </a:lnTo>
                  <a:lnTo>
                    <a:pt x="75896" y="9611"/>
                  </a:lnTo>
                  <a:lnTo>
                    <a:pt x="71408" y="9466"/>
                  </a:lnTo>
                  <a:lnTo>
                    <a:pt x="65886" y="12223"/>
                  </a:lnTo>
                  <a:lnTo>
                    <a:pt x="59903" y="15918"/>
                  </a:lnTo>
                  <a:lnTo>
                    <a:pt x="49340" y="18485"/>
                  </a:lnTo>
                  <a:lnTo>
                    <a:pt x="28271" y="35335"/>
                  </a:lnTo>
                  <a:lnTo>
                    <a:pt x="25155" y="36197"/>
                  </a:lnTo>
                  <a:lnTo>
                    <a:pt x="23077" y="37831"/>
                  </a:lnTo>
                  <a:lnTo>
                    <a:pt x="12741" y="55128"/>
                  </a:lnTo>
                  <a:lnTo>
                    <a:pt x="9329" y="69950"/>
                  </a:lnTo>
                  <a:lnTo>
                    <a:pt x="2054" y="84977"/>
                  </a:lnTo>
                  <a:lnTo>
                    <a:pt x="0" y="115941"/>
                  </a:lnTo>
                  <a:lnTo>
                    <a:pt x="2752" y="123046"/>
                  </a:lnTo>
                  <a:lnTo>
                    <a:pt x="16352" y="142645"/>
                  </a:lnTo>
                  <a:lnTo>
                    <a:pt x="17210" y="145838"/>
                  </a:lnTo>
                  <a:lnTo>
                    <a:pt x="18838" y="147967"/>
                  </a:lnTo>
                  <a:lnTo>
                    <a:pt x="36127" y="158396"/>
                  </a:lnTo>
                  <a:lnTo>
                    <a:pt x="46324" y="160259"/>
                  </a:lnTo>
                  <a:lnTo>
                    <a:pt x="55090" y="158264"/>
                  </a:lnTo>
                  <a:lnTo>
                    <a:pt x="62513" y="154908"/>
                  </a:lnTo>
                  <a:lnTo>
                    <a:pt x="72643" y="151962"/>
                  </a:lnTo>
                  <a:lnTo>
                    <a:pt x="79134" y="147522"/>
                  </a:lnTo>
                  <a:lnTo>
                    <a:pt x="107820" y="106245"/>
                  </a:lnTo>
                  <a:lnTo>
                    <a:pt x="112289" y="88271"/>
                  </a:lnTo>
                  <a:lnTo>
                    <a:pt x="114123" y="44820"/>
                  </a:lnTo>
                  <a:lnTo>
                    <a:pt x="113103" y="25136"/>
                  </a:lnTo>
                  <a:lnTo>
                    <a:pt x="104471" y="4328"/>
                  </a:lnTo>
                  <a:lnTo>
                    <a:pt x="102412" y="2827"/>
                  </a:lnTo>
                  <a:lnTo>
                    <a:pt x="97304" y="1159"/>
                  </a:lnTo>
                  <a:lnTo>
                    <a:pt x="82291" y="0"/>
                  </a:lnTo>
                  <a:lnTo>
                    <a:pt x="80218" y="1000"/>
                  </a:lnTo>
                  <a:lnTo>
                    <a:pt x="78836" y="2724"/>
                  </a:lnTo>
                  <a:lnTo>
                    <a:pt x="76072" y="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413"/>
            <p:cNvSpPr/>
            <p:nvPr>
              <p:custDataLst>
                <p:tags r:id="rId135"/>
              </p:custDataLst>
            </p:nvPr>
          </p:nvSpPr>
          <p:spPr>
            <a:xfrm>
              <a:off x="8231074" y="4533900"/>
              <a:ext cx="141402" cy="17736"/>
            </a:xfrm>
            <a:custGeom>
              <a:avLst/>
              <a:gdLst/>
              <a:ahLst/>
              <a:cxnLst/>
              <a:rect l="0" t="0" r="0" b="0"/>
              <a:pathLst>
                <a:path w="141402" h="17736">
                  <a:moveTo>
                    <a:pt x="27101" y="0"/>
                  </a:moveTo>
                  <a:lnTo>
                    <a:pt x="27101" y="0"/>
                  </a:lnTo>
                  <a:lnTo>
                    <a:pt x="22045" y="5056"/>
                  </a:lnTo>
                  <a:lnTo>
                    <a:pt x="16740" y="7539"/>
                  </a:lnTo>
                  <a:lnTo>
                    <a:pt x="9768" y="9133"/>
                  </a:lnTo>
                  <a:lnTo>
                    <a:pt x="0" y="17692"/>
                  </a:lnTo>
                  <a:lnTo>
                    <a:pt x="6856" y="10730"/>
                  </a:lnTo>
                  <a:lnTo>
                    <a:pt x="29405" y="9631"/>
                  </a:lnTo>
                  <a:lnTo>
                    <a:pt x="62507" y="17735"/>
                  </a:lnTo>
                  <a:lnTo>
                    <a:pt x="107563" y="9272"/>
                  </a:lnTo>
                  <a:lnTo>
                    <a:pt x="141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414"/>
            <p:cNvSpPr/>
            <p:nvPr>
              <p:custDataLst>
                <p:tags r:id="rId136"/>
              </p:custDataLst>
            </p:nvPr>
          </p:nvSpPr>
          <p:spPr>
            <a:xfrm>
              <a:off x="7400925" y="4314836"/>
              <a:ext cx="9526" cy="161915"/>
            </a:xfrm>
            <a:custGeom>
              <a:avLst/>
              <a:gdLst/>
              <a:ahLst/>
              <a:cxnLst/>
              <a:rect l="0" t="0" r="0" b="0"/>
              <a:pathLst>
                <a:path w="9526" h="161915">
                  <a:moveTo>
                    <a:pt x="0" y="19039"/>
                  </a:moveTo>
                  <a:lnTo>
                    <a:pt x="0" y="19039"/>
                  </a:lnTo>
                  <a:lnTo>
                    <a:pt x="0" y="416"/>
                  </a:lnTo>
                  <a:lnTo>
                    <a:pt x="9132" y="0"/>
                  </a:lnTo>
                  <a:lnTo>
                    <a:pt x="9524" y="46335"/>
                  </a:lnTo>
                  <a:lnTo>
                    <a:pt x="9525" y="91104"/>
                  </a:lnTo>
                  <a:lnTo>
                    <a:pt x="8467" y="118634"/>
                  </a:lnTo>
                  <a:lnTo>
                    <a:pt x="588" y="151621"/>
                  </a:lnTo>
                  <a:lnTo>
                    <a:pt x="0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415"/>
            <p:cNvSpPr/>
            <p:nvPr>
              <p:custDataLst>
                <p:tags r:id="rId137"/>
              </p:custDataLst>
            </p:nvPr>
          </p:nvSpPr>
          <p:spPr>
            <a:xfrm>
              <a:off x="7305675" y="4410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3" name="SMARTInkShape-3416"/>
          <p:cNvSpPr/>
          <p:nvPr>
            <p:custDataLst>
              <p:tags r:id="rId9"/>
            </p:custDataLst>
          </p:nvPr>
        </p:nvSpPr>
        <p:spPr>
          <a:xfrm>
            <a:off x="7172325" y="3990975"/>
            <a:ext cx="3390901" cy="190487"/>
          </a:xfrm>
          <a:custGeom>
            <a:avLst/>
            <a:gdLst/>
            <a:ahLst/>
            <a:cxnLst/>
            <a:rect l="0" t="0" r="0" b="0"/>
            <a:pathLst>
              <a:path w="3390901" h="190487">
                <a:moveTo>
                  <a:pt x="0" y="0"/>
                </a:moveTo>
                <a:lnTo>
                  <a:pt x="0" y="0"/>
                </a:lnTo>
                <a:lnTo>
                  <a:pt x="0" y="9132"/>
                </a:lnTo>
                <a:lnTo>
                  <a:pt x="5056" y="14465"/>
                </a:lnTo>
                <a:lnTo>
                  <a:pt x="10361" y="17013"/>
                </a:lnTo>
                <a:lnTo>
                  <a:pt x="42562" y="18971"/>
                </a:lnTo>
                <a:lnTo>
                  <a:pt x="83307" y="19039"/>
                </a:lnTo>
                <a:lnTo>
                  <a:pt x="125464" y="25594"/>
                </a:lnTo>
                <a:lnTo>
                  <a:pt x="167467" y="27692"/>
                </a:lnTo>
                <a:lnTo>
                  <a:pt x="214485" y="28313"/>
                </a:lnTo>
                <a:lnTo>
                  <a:pt x="249843" y="28458"/>
                </a:lnTo>
                <a:lnTo>
                  <a:pt x="286725" y="28523"/>
                </a:lnTo>
                <a:lnTo>
                  <a:pt x="325342" y="28552"/>
                </a:lnTo>
                <a:lnTo>
                  <a:pt x="367199" y="28565"/>
                </a:lnTo>
                <a:lnTo>
                  <a:pt x="413319" y="31392"/>
                </a:lnTo>
                <a:lnTo>
                  <a:pt x="437470" y="33628"/>
                </a:lnTo>
                <a:lnTo>
                  <a:pt x="463097" y="35119"/>
                </a:lnTo>
                <a:lnTo>
                  <a:pt x="489707" y="36113"/>
                </a:lnTo>
                <a:lnTo>
                  <a:pt x="516971" y="36775"/>
                </a:lnTo>
                <a:lnTo>
                  <a:pt x="543614" y="37217"/>
                </a:lnTo>
                <a:lnTo>
                  <a:pt x="569843" y="37511"/>
                </a:lnTo>
                <a:lnTo>
                  <a:pt x="595795" y="37707"/>
                </a:lnTo>
                <a:lnTo>
                  <a:pt x="623680" y="37838"/>
                </a:lnTo>
                <a:lnTo>
                  <a:pt x="652853" y="37925"/>
                </a:lnTo>
                <a:lnTo>
                  <a:pt x="682885" y="37983"/>
                </a:lnTo>
                <a:lnTo>
                  <a:pt x="713491" y="38022"/>
                </a:lnTo>
                <a:lnTo>
                  <a:pt x="744477" y="38048"/>
                </a:lnTo>
                <a:lnTo>
                  <a:pt x="775719" y="38066"/>
                </a:lnTo>
                <a:lnTo>
                  <a:pt x="809245" y="38077"/>
                </a:lnTo>
                <a:lnTo>
                  <a:pt x="844297" y="38084"/>
                </a:lnTo>
                <a:lnTo>
                  <a:pt x="880366" y="38090"/>
                </a:lnTo>
                <a:lnTo>
                  <a:pt x="916052" y="39151"/>
                </a:lnTo>
                <a:lnTo>
                  <a:pt x="951485" y="40917"/>
                </a:lnTo>
                <a:lnTo>
                  <a:pt x="986748" y="43153"/>
                </a:lnTo>
                <a:lnTo>
                  <a:pt x="1022957" y="44644"/>
                </a:lnTo>
                <a:lnTo>
                  <a:pt x="1059797" y="45638"/>
                </a:lnTo>
                <a:lnTo>
                  <a:pt x="1097056" y="46300"/>
                </a:lnTo>
                <a:lnTo>
                  <a:pt x="1134596" y="46742"/>
                </a:lnTo>
                <a:lnTo>
                  <a:pt x="1172322" y="47036"/>
                </a:lnTo>
                <a:lnTo>
                  <a:pt x="1210173" y="47232"/>
                </a:lnTo>
                <a:lnTo>
                  <a:pt x="1248108" y="48421"/>
                </a:lnTo>
                <a:lnTo>
                  <a:pt x="1286097" y="50273"/>
                </a:lnTo>
                <a:lnTo>
                  <a:pt x="1324123" y="52565"/>
                </a:lnTo>
                <a:lnTo>
                  <a:pt x="1363232" y="54094"/>
                </a:lnTo>
                <a:lnTo>
                  <a:pt x="1403062" y="55113"/>
                </a:lnTo>
                <a:lnTo>
                  <a:pt x="1443375" y="55792"/>
                </a:lnTo>
                <a:lnTo>
                  <a:pt x="1484008" y="57303"/>
                </a:lnTo>
                <a:lnTo>
                  <a:pt x="1524856" y="59368"/>
                </a:lnTo>
                <a:lnTo>
                  <a:pt x="1565846" y="61804"/>
                </a:lnTo>
                <a:lnTo>
                  <a:pt x="1607989" y="63428"/>
                </a:lnTo>
                <a:lnTo>
                  <a:pt x="1650901" y="64510"/>
                </a:lnTo>
                <a:lnTo>
                  <a:pt x="1694325" y="65231"/>
                </a:lnTo>
                <a:lnTo>
                  <a:pt x="1737033" y="66771"/>
                </a:lnTo>
                <a:lnTo>
                  <a:pt x="1779264" y="68856"/>
                </a:lnTo>
                <a:lnTo>
                  <a:pt x="1821176" y="71304"/>
                </a:lnTo>
                <a:lnTo>
                  <a:pt x="1861818" y="73994"/>
                </a:lnTo>
                <a:lnTo>
                  <a:pt x="1901612" y="76846"/>
                </a:lnTo>
                <a:lnTo>
                  <a:pt x="1940842" y="79806"/>
                </a:lnTo>
                <a:lnTo>
                  <a:pt x="1980753" y="82837"/>
                </a:lnTo>
                <a:lnTo>
                  <a:pt x="2021118" y="85916"/>
                </a:lnTo>
                <a:lnTo>
                  <a:pt x="2061787" y="89028"/>
                </a:lnTo>
                <a:lnTo>
                  <a:pt x="2101600" y="92160"/>
                </a:lnTo>
                <a:lnTo>
                  <a:pt x="2140842" y="95307"/>
                </a:lnTo>
                <a:lnTo>
                  <a:pt x="2179703" y="98463"/>
                </a:lnTo>
                <a:lnTo>
                  <a:pt x="2220426" y="102684"/>
                </a:lnTo>
                <a:lnTo>
                  <a:pt x="2262393" y="107614"/>
                </a:lnTo>
                <a:lnTo>
                  <a:pt x="2305187" y="113018"/>
                </a:lnTo>
                <a:lnTo>
                  <a:pt x="2345358" y="117678"/>
                </a:lnTo>
                <a:lnTo>
                  <a:pt x="2383781" y="121844"/>
                </a:lnTo>
                <a:lnTo>
                  <a:pt x="2421037" y="125680"/>
                </a:lnTo>
                <a:lnTo>
                  <a:pt x="2457516" y="129295"/>
                </a:lnTo>
                <a:lnTo>
                  <a:pt x="2493478" y="132764"/>
                </a:lnTo>
                <a:lnTo>
                  <a:pt x="2529093" y="136134"/>
                </a:lnTo>
                <a:lnTo>
                  <a:pt x="2562362" y="139439"/>
                </a:lnTo>
                <a:lnTo>
                  <a:pt x="2594067" y="142701"/>
                </a:lnTo>
                <a:lnTo>
                  <a:pt x="2624729" y="145934"/>
                </a:lnTo>
                <a:lnTo>
                  <a:pt x="2655752" y="149148"/>
                </a:lnTo>
                <a:lnTo>
                  <a:pt x="2687017" y="152348"/>
                </a:lnTo>
                <a:lnTo>
                  <a:pt x="2718445" y="155541"/>
                </a:lnTo>
                <a:lnTo>
                  <a:pt x="2748921" y="158727"/>
                </a:lnTo>
                <a:lnTo>
                  <a:pt x="2778766" y="161909"/>
                </a:lnTo>
                <a:lnTo>
                  <a:pt x="2808184" y="165090"/>
                </a:lnTo>
                <a:lnTo>
                  <a:pt x="2837324" y="167210"/>
                </a:lnTo>
                <a:lnTo>
                  <a:pt x="2866274" y="168623"/>
                </a:lnTo>
                <a:lnTo>
                  <a:pt x="2895098" y="169566"/>
                </a:lnTo>
                <a:lnTo>
                  <a:pt x="2921723" y="171252"/>
                </a:lnTo>
                <a:lnTo>
                  <a:pt x="2946883" y="173435"/>
                </a:lnTo>
                <a:lnTo>
                  <a:pt x="2993535" y="178682"/>
                </a:lnTo>
                <a:lnTo>
                  <a:pt x="3035434" y="184542"/>
                </a:lnTo>
                <a:lnTo>
                  <a:pt x="3075224" y="187852"/>
                </a:lnTo>
                <a:lnTo>
                  <a:pt x="3114073" y="189323"/>
                </a:lnTo>
                <a:lnTo>
                  <a:pt x="3152508" y="189977"/>
                </a:lnTo>
                <a:lnTo>
                  <a:pt x="3199733" y="190345"/>
                </a:lnTo>
                <a:lnTo>
                  <a:pt x="3245594" y="190454"/>
                </a:lnTo>
                <a:lnTo>
                  <a:pt x="3282582" y="190486"/>
                </a:lnTo>
                <a:lnTo>
                  <a:pt x="3323525" y="183952"/>
                </a:lnTo>
                <a:lnTo>
                  <a:pt x="3352592" y="179740"/>
                </a:lnTo>
                <a:lnTo>
                  <a:pt x="3390900" y="16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SMARTInkShape-3417"/>
          <p:cNvSpPr/>
          <p:nvPr>
            <p:custDataLst>
              <p:tags r:id="rId10"/>
            </p:custDataLst>
          </p:nvPr>
        </p:nvSpPr>
        <p:spPr>
          <a:xfrm>
            <a:off x="2676658" y="3962400"/>
            <a:ext cx="2552568" cy="104776"/>
          </a:xfrm>
          <a:custGeom>
            <a:avLst/>
            <a:gdLst/>
            <a:ahLst/>
            <a:cxnLst/>
            <a:rect l="0" t="0" r="0" b="0"/>
            <a:pathLst>
              <a:path w="2552568" h="104776">
                <a:moveTo>
                  <a:pt x="37967" y="0"/>
                </a:moveTo>
                <a:lnTo>
                  <a:pt x="37967" y="0"/>
                </a:lnTo>
                <a:lnTo>
                  <a:pt x="20067" y="7539"/>
                </a:lnTo>
                <a:lnTo>
                  <a:pt x="16508" y="8201"/>
                </a:lnTo>
                <a:lnTo>
                  <a:pt x="14136" y="9701"/>
                </a:lnTo>
                <a:lnTo>
                  <a:pt x="12555" y="11759"/>
                </a:lnTo>
                <a:lnTo>
                  <a:pt x="11501" y="14189"/>
                </a:lnTo>
                <a:lnTo>
                  <a:pt x="9739" y="15809"/>
                </a:lnTo>
                <a:lnTo>
                  <a:pt x="314" y="18924"/>
                </a:lnTo>
                <a:lnTo>
                  <a:pt x="0" y="24069"/>
                </a:lnTo>
                <a:lnTo>
                  <a:pt x="1013" y="25571"/>
                </a:lnTo>
                <a:lnTo>
                  <a:pt x="2748" y="26572"/>
                </a:lnTo>
                <a:lnTo>
                  <a:pt x="43219" y="40318"/>
                </a:lnTo>
                <a:lnTo>
                  <a:pt x="77104" y="46181"/>
                </a:lnTo>
                <a:lnTo>
                  <a:pt x="121976" y="48399"/>
                </a:lnTo>
                <a:lnTo>
                  <a:pt x="161166" y="54087"/>
                </a:lnTo>
                <a:lnTo>
                  <a:pt x="194322" y="55788"/>
                </a:lnTo>
                <a:lnTo>
                  <a:pt x="230225" y="56545"/>
                </a:lnTo>
                <a:lnTo>
                  <a:pt x="269465" y="56881"/>
                </a:lnTo>
                <a:lnTo>
                  <a:pt x="315127" y="57031"/>
                </a:lnTo>
                <a:lnTo>
                  <a:pt x="339157" y="57070"/>
                </a:lnTo>
                <a:lnTo>
                  <a:pt x="363644" y="57097"/>
                </a:lnTo>
                <a:lnTo>
                  <a:pt x="388435" y="57115"/>
                </a:lnTo>
                <a:lnTo>
                  <a:pt x="413429" y="57126"/>
                </a:lnTo>
                <a:lnTo>
                  <a:pt x="438558" y="57134"/>
                </a:lnTo>
                <a:lnTo>
                  <a:pt x="463778" y="57139"/>
                </a:lnTo>
                <a:lnTo>
                  <a:pt x="491174" y="57143"/>
                </a:lnTo>
                <a:lnTo>
                  <a:pt x="520022" y="57145"/>
                </a:lnTo>
                <a:lnTo>
                  <a:pt x="549837" y="57147"/>
                </a:lnTo>
                <a:lnTo>
                  <a:pt x="580297" y="57148"/>
                </a:lnTo>
                <a:lnTo>
                  <a:pt x="611187" y="57149"/>
                </a:lnTo>
                <a:lnTo>
                  <a:pt x="642363" y="57150"/>
                </a:lnTo>
                <a:lnTo>
                  <a:pt x="673731" y="57150"/>
                </a:lnTo>
                <a:lnTo>
                  <a:pt x="705227" y="57150"/>
                </a:lnTo>
                <a:lnTo>
                  <a:pt x="736807" y="57150"/>
                </a:lnTo>
                <a:lnTo>
                  <a:pt x="769502" y="57150"/>
                </a:lnTo>
                <a:lnTo>
                  <a:pt x="802940" y="57150"/>
                </a:lnTo>
                <a:lnTo>
                  <a:pt x="836874" y="57150"/>
                </a:lnTo>
                <a:lnTo>
                  <a:pt x="871139" y="57150"/>
                </a:lnTo>
                <a:lnTo>
                  <a:pt x="905623" y="57150"/>
                </a:lnTo>
                <a:lnTo>
                  <a:pt x="940254" y="57150"/>
                </a:lnTo>
                <a:lnTo>
                  <a:pt x="976042" y="57150"/>
                </a:lnTo>
                <a:lnTo>
                  <a:pt x="1012600" y="57150"/>
                </a:lnTo>
                <a:lnTo>
                  <a:pt x="1049672" y="57150"/>
                </a:lnTo>
                <a:lnTo>
                  <a:pt x="1086029" y="57150"/>
                </a:lnTo>
                <a:lnTo>
                  <a:pt x="1121908" y="57150"/>
                </a:lnTo>
                <a:lnTo>
                  <a:pt x="1157469" y="57150"/>
                </a:lnTo>
                <a:lnTo>
                  <a:pt x="1193877" y="57150"/>
                </a:lnTo>
                <a:lnTo>
                  <a:pt x="1230849" y="57150"/>
                </a:lnTo>
                <a:lnTo>
                  <a:pt x="1268197" y="57150"/>
                </a:lnTo>
                <a:lnTo>
                  <a:pt x="1304737" y="58208"/>
                </a:lnTo>
                <a:lnTo>
                  <a:pt x="1340739" y="59972"/>
                </a:lnTo>
                <a:lnTo>
                  <a:pt x="1376381" y="62206"/>
                </a:lnTo>
                <a:lnTo>
                  <a:pt x="1411785" y="63696"/>
                </a:lnTo>
                <a:lnTo>
                  <a:pt x="1447029" y="64689"/>
                </a:lnTo>
                <a:lnTo>
                  <a:pt x="1482167" y="65351"/>
                </a:lnTo>
                <a:lnTo>
                  <a:pt x="1517233" y="65792"/>
                </a:lnTo>
                <a:lnTo>
                  <a:pt x="1552253" y="66086"/>
                </a:lnTo>
                <a:lnTo>
                  <a:pt x="1587241" y="66282"/>
                </a:lnTo>
                <a:lnTo>
                  <a:pt x="1622208" y="66413"/>
                </a:lnTo>
                <a:lnTo>
                  <a:pt x="1657161" y="66500"/>
                </a:lnTo>
                <a:lnTo>
                  <a:pt x="1692105" y="66558"/>
                </a:lnTo>
                <a:lnTo>
                  <a:pt x="1725984" y="67656"/>
                </a:lnTo>
                <a:lnTo>
                  <a:pt x="1759153" y="69445"/>
                </a:lnTo>
                <a:lnTo>
                  <a:pt x="1791849" y="71697"/>
                </a:lnTo>
                <a:lnTo>
                  <a:pt x="1824230" y="73198"/>
                </a:lnTo>
                <a:lnTo>
                  <a:pt x="1856401" y="74199"/>
                </a:lnTo>
                <a:lnTo>
                  <a:pt x="1888431" y="74866"/>
                </a:lnTo>
                <a:lnTo>
                  <a:pt x="1919310" y="75311"/>
                </a:lnTo>
                <a:lnTo>
                  <a:pt x="1949420" y="75607"/>
                </a:lnTo>
                <a:lnTo>
                  <a:pt x="1979019" y="75805"/>
                </a:lnTo>
                <a:lnTo>
                  <a:pt x="2008277" y="75936"/>
                </a:lnTo>
                <a:lnTo>
                  <a:pt x="2037307" y="76024"/>
                </a:lnTo>
                <a:lnTo>
                  <a:pt x="2066185" y="76083"/>
                </a:lnTo>
                <a:lnTo>
                  <a:pt x="2093905" y="77180"/>
                </a:lnTo>
                <a:lnTo>
                  <a:pt x="2120850" y="78970"/>
                </a:lnTo>
                <a:lnTo>
                  <a:pt x="2147280" y="81222"/>
                </a:lnTo>
                <a:lnTo>
                  <a:pt x="2172310" y="82723"/>
                </a:lnTo>
                <a:lnTo>
                  <a:pt x="2219875" y="84391"/>
                </a:lnTo>
                <a:lnTo>
                  <a:pt x="2265710" y="85132"/>
                </a:lnTo>
                <a:lnTo>
                  <a:pt x="2308658" y="85461"/>
                </a:lnTo>
                <a:lnTo>
                  <a:pt x="2345385" y="85608"/>
                </a:lnTo>
                <a:lnTo>
                  <a:pt x="2379348" y="85673"/>
                </a:lnTo>
                <a:lnTo>
                  <a:pt x="2425395" y="85709"/>
                </a:lnTo>
                <a:lnTo>
                  <a:pt x="2463028" y="85720"/>
                </a:lnTo>
                <a:lnTo>
                  <a:pt x="2506361" y="85725"/>
                </a:lnTo>
                <a:lnTo>
                  <a:pt x="2552567" y="85725"/>
                </a:lnTo>
                <a:lnTo>
                  <a:pt x="2547511" y="85725"/>
                </a:lnTo>
                <a:lnTo>
                  <a:pt x="2542206" y="88547"/>
                </a:lnTo>
                <a:lnTo>
                  <a:pt x="2526252" y="101534"/>
                </a:lnTo>
                <a:lnTo>
                  <a:pt x="2520410" y="103335"/>
                </a:lnTo>
                <a:lnTo>
                  <a:pt x="2495417" y="104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SMARTInkShape-3418"/>
          <p:cNvSpPr/>
          <p:nvPr>
            <p:custDataLst>
              <p:tags r:id="rId11"/>
            </p:custDataLst>
          </p:nvPr>
        </p:nvSpPr>
        <p:spPr>
          <a:xfrm>
            <a:off x="10601325" y="3562350"/>
            <a:ext cx="28185" cy="266701"/>
          </a:xfrm>
          <a:custGeom>
            <a:avLst/>
            <a:gdLst/>
            <a:ahLst/>
            <a:cxnLst/>
            <a:rect l="0" t="0" r="0" b="0"/>
            <a:pathLst>
              <a:path w="28185" h="266701">
                <a:moveTo>
                  <a:pt x="19050" y="0"/>
                </a:moveTo>
                <a:lnTo>
                  <a:pt x="19050" y="0"/>
                </a:lnTo>
                <a:lnTo>
                  <a:pt x="19050" y="22666"/>
                </a:lnTo>
                <a:lnTo>
                  <a:pt x="28184" y="65001"/>
                </a:lnTo>
                <a:lnTo>
                  <a:pt x="27438" y="89196"/>
                </a:lnTo>
                <a:lnTo>
                  <a:pt x="19927" y="127026"/>
                </a:lnTo>
                <a:lnTo>
                  <a:pt x="18068" y="171648"/>
                </a:lnTo>
                <a:lnTo>
                  <a:pt x="10118" y="218901"/>
                </a:lnTo>
                <a:lnTo>
                  <a:pt x="8731" y="231698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2" name="SMARTInkShape-Group840"/>
          <p:cNvGrpSpPr/>
          <p:nvPr/>
        </p:nvGrpSpPr>
        <p:grpSpPr>
          <a:xfrm>
            <a:off x="9220359" y="3400428"/>
            <a:ext cx="1114267" cy="352423"/>
            <a:chOff x="9220359" y="3400428"/>
            <a:chExt cx="1114267" cy="352423"/>
          </a:xfrm>
        </p:grpSpPr>
        <p:sp>
          <p:nvSpPr>
            <p:cNvPr id="706" name="SMARTInkShape-3419"/>
            <p:cNvSpPr/>
            <p:nvPr>
              <p:custDataLst>
                <p:tags r:id="rId120"/>
              </p:custDataLst>
            </p:nvPr>
          </p:nvSpPr>
          <p:spPr>
            <a:xfrm>
              <a:off x="10201390" y="3743325"/>
              <a:ext cx="133236" cy="9526"/>
            </a:xfrm>
            <a:custGeom>
              <a:avLst/>
              <a:gdLst/>
              <a:ahLst/>
              <a:cxnLst/>
              <a:rect l="0" t="0" r="0" b="0"/>
              <a:pathLst>
                <a:path w="133236" h="9526">
                  <a:moveTo>
                    <a:pt x="9410" y="0"/>
                  </a:moveTo>
                  <a:lnTo>
                    <a:pt x="9410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2" y="2822"/>
                  </a:lnTo>
                  <a:lnTo>
                    <a:pt x="0" y="9132"/>
                  </a:lnTo>
                  <a:lnTo>
                    <a:pt x="45010" y="9520"/>
                  </a:lnTo>
                  <a:lnTo>
                    <a:pt x="89059" y="9525"/>
                  </a:lnTo>
                  <a:lnTo>
                    <a:pt x="107916" y="8467"/>
                  </a:lnTo>
                  <a:lnTo>
                    <a:pt x="133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420"/>
            <p:cNvSpPr/>
            <p:nvPr>
              <p:custDataLst>
                <p:tags r:id="rId121"/>
              </p:custDataLst>
            </p:nvPr>
          </p:nvSpPr>
          <p:spPr>
            <a:xfrm>
              <a:off x="10191750" y="36766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31800" y="9525"/>
                  </a:lnTo>
                  <a:lnTo>
                    <a:pt x="74516" y="393"/>
                  </a:lnTo>
                  <a:lnTo>
                    <a:pt x="121062" y="1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421"/>
            <p:cNvSpPr/>
            <p:nvPr>
              <p:custDataLst>
                <p:tags r:id="rId122"/>
              </p:custDataLst>
            </p:nvPr>
          </p:nvSpPr>
          <p:spPr>
            <a:xfrm>
              <a:off x="9829800" y="3400428"/>
              <a:ext cx="142876" cy="104773"/>
            </a:xfrm>
            <a:custGeom>
              <a:avLst/>
              <a:gdLst/>
              <a:ahLst/>
              <a:cxnLst/>
              <a:rect l="0" t="0" r="0" b="0"/>
              <a:pathLst>
                <a:path w="142876" h="104773">
                  <a:moveTo>
                    <a:pt x="0" y="19047"/>
                  </a:moveTo>
                  <a:lnTo>
                    <a:pt x="0" y="19047"/>
                  </a:lnTo>
                  <a:lnTo>
                    <a:pt x="0" y="9915"/>
                  </a:lnTo>
                  <a:lnTo>
                    <a:pt x="5057" y="4582"/>
                  </a:lnTo>
                  <a:lnTo>
                    <a:pt x="10361" y="2034"/>
                  </a:lnTo>
                  <a:lnTo>
                    <a:pt x="28650" y="21"/>
                  </a:lnTo>
                  <a:lnTo>
                    <a:pt x="41703" y="0"/>
                  </a:lnTo>
                  <a:lnTo>
                    <a:pt x="43677" y="1057"/>
                  </a:lnTo>
                  <a:lnTo>
                    <a:pt x="44993" y="2820"/>
                  </a:lnTo>
                  <a:lnTo>
                    <a:pt x="47513" y="7602"/>
                  </a:lnTo>
                  <a:lnTo>
                    <a:pt x="55672" y="17330"/>
                  </a:lnTo>
                  <a:lnTo>
                    <a:pt x="56713" y="23595"/>
                  </a:lnTo>
                  <a:lnTo>
                    <a:pt x="57138" y="50833"/>
                  </a:lnTo>
                  <a:lnTo>
                    <a:pt x="56083" y="52938"/>
                  </a:lnTo>
                  <a:lnTo>
                    <a:pt x="54323" y="54341"/>
                  </a:lnTo>
                  <a:lnTo>
                    <a:pt x="52091" y="55276"/>
                  </a:lnTo>
                  <a:lnTo>
                    <a:pt x="50602" y="56958"/>
                  </a:lnTo>
                  <a:lnTo>
                    <a:pt x="45390" y="67262"/>
                  </a:lnTo>
                  <a:lnTo>
                    <a:pt x="41340" y="73284"/>
                  </a:lnTo>
                  <a:lnTo>
                    <a:pt x="39541" y="79488"/>
                  </a:lnTo>
                  <a:lnTo>
                    <a:pt x="38001" y="81566"/>
                  </a:lnTo>
                  <a:lnTo>
                    <a:pt x="35920" y="82952"/>
                  </a:lnTo>
                  <a:lnTo>
                    <a:pt x="33470" y="83875"/>
                  </a:lnTo>
                  <a:lnTo>
                    <a:pt x="31839" y="85550"/>
                  </a:lnTo>
                  <a:lnTo>
                    <a:pt x="29004" y="93761"/>
                  </a:lnTo>
                  <a:lnTo>
                    <a:pt x="29921" y="94256"/>
                  </a:lnTo>
                  <a:lnTo>
                    <a:pt x="33759" y="94807"/>
                  </a:lnTo>
                  <a:lnTo>
                    <a:pt x="35206" y="96012"/>
                  </a:lnTo>
                  <a:lnTo>
                    <a:pt x="36814" y="100173"/>
                  </a:lnTo>
                  <a:lnTo>
                    <a:pt x="38301" y="101706"/>
                  </a:lnTo>
                  <a:lnTo>
                    <a:pt x="42776" y="103409"/>
                  </a:lnTo>
                  <a:lnTo>
                    <a:pt x="87588" y="104761"/>
                  </a:lnTo>
                  <a:lnTo>
                    <a:pt x="131630" y="104772"/>
                  </a:lnTo>
                  <a:lnTo>
                    <a:pt x="142875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422"/>
            <p:cNvSpPr/>
            <p:nvPr>
              <p:custDataLst>
                <p:tags r:id="rId123"/>
              </p:custDataLst>
            </p:nvPr>
          </p:nvSpPr>
          <p:spPr>
            <a:xfrm>
              <a:off x="9591802" y="3638550"/>
              <a:ext cx="218949" cy="104727"/>
            </a:xfrm>
            <a:custGeom>
              <a:avLst/>
              <a:gdLst/>
              <a:ahLst/>
              <a:cxnLst/>
              <a:rect l="0" t="0" r="0" b="0"/>
              <a:pathLst>
                <a:path w="218949" h="104727">
                  <a:moveTo>
                    <a:pt x="85598" y="0"/>
                  </a:moveTo>
                  <a:lnTo>
                    <a:pt x="85598" y="0"/>
                  </a:lnTo>
                  <a:lnTo>
                    <a:pt x="85598" y="5057"/>
                  </a:lnTo>
                  <a:lnTo>
                    <a:pt x="84540" y="6546"/>
                  </a:lnTo>
                  <a:lnTo>
                    <a:pt x="82776" y="7539"/>
                  </a:lnTo>
                  <a:lnTo>
                    <a:pt x="80541" y="8201"/>
                  </a:lnTo>
                  <a:lnTo>
                    <a:pt x="79052" y="9701"/>
                  </a:lnTo>
                  <a:lnTo>
                    <a:pt x="77397" y="14189"/>
                  </a:lnTo>
                  <a:lnTo>
                    <a:pt x="75037" y="44476"/>
                  </a:lnTo>
                  <a:lnTo>
                    <a:pt x="68539" y="57155"/>
                  </a:lnTo>
                  <a:lnTo>
                    <a:pt x="67875" y="60328"/>
                  </a:lnTo>
                  <a:lnTo>
                    <a:pt x="61885" y="69851"/>
                  </a:lnTo>
                  <a:lnTo>
                    <a:pt x="34758" y="98425"/>
                  </a:lnTo>
                  <a:lnTo>
                    <a:pt x="28430" y="101953"/>
                  </a:lnTo>
                  <a:lnTo>
                    <a:pt x="19116" y="104403"/>
                  </a:lnTo>
                  <a:lnTo>
                    <a:pt x="10887" y="104726"/>
                  </a:lnTo>
                  <a:lnTo>
                    <a:pt x="4782" y="99704"/>
                  </a:lnTo>
                  <a:lnTo>
                    <a:pt x="2055" y="94407"/>
                  </a:lnTo>
                  <a:lnTo>
                    <a:pt x="63" y="76126"/>
                  </a:lnTo>
                  <a:lnTo>
                    <a:pt x="0" y="72975"/>
                  </a:lnTo>
                  <a:lnTo>
                    <a:pt x="2751" y="66653"/>
                  </a:lnTo>
                  <a:lnTo>
                    <a:pt x="6443" y="60315"/>
                  </a:lnTo>
                  <a:lnTo>
                    <a:pt x="9581" y="50797"/>
                  </a:lnTo>
                  <a:lnTo>
                    <a:pt x="31754" y="25400"/>
                  </a:lnTo>
                  <a:lnTo>
                    <a:pt x="40853" y="21872"/>
                  </a:lnTo>
                  <a:lnTo>
                    <a:pt x="50894" y="19246"/>
                  </a:lnTo>
                  <a:lnTo>
                    <a:pt x="63557" y="12876"/>
                  </a:lnTo>
                  <a:lnTo>
                    <a:pt x="111129" y="4599"/>
                  </a:lnTo>
                  <a:lnTo>
                    <a:pt x="130937" y="909"/>
                  </a:lnTo>
                  <a:lnTo>
                    <a:pt x="172896" y="53"/>
                  </a:lnTo>
                  <a:lnTo>
                    <a:pt x="218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423"/>
            <p:cNvSpPr/>
            <p:nvPr>
              <p:custDataLst>
                <p:tags r:id="rId124"/>
              </p:custDataLst>
            </p:nvPr>
          </p:nvSpPr>
          <p:spPr>
            <a:xfrm>
              <a:off x="9420225" y="3409953"/>
              <a:ext cx="114301" cy="103438"/>
            </a:xfrm>
            <a:custGeom>
              <a:avLst/>
              <a:gdLst/>
              <a:ahLst/>
              <a:cxnLst/>
              <a:rect l="0" t="0" r="0" b="0"/>
              <a:pathLst>
                <a:path w="114301" h="103438">
                  <a:moveTo>
                    <a:pt x="0" y="9522"/>
                  </a:moveTo>
                  <a:lnTo>
                    <a:pt x="0" y="9522"/>
                  </a:lnTo>
                  <a:lnTo>
                    <a:pt x="0" y="1321"/>
                  </a:lnTo>
                  <a:lnTo>
                    <a:pt x="1058" y="880"/>
                  </a:lnTo>
                  <a:lnTo>
                    <a:pt x="23679" y="0"/>
                  </a:lnTo>
                  <a:lnTo>
                    <a:pt x="29222" y="2820"/>
                  </a:lnTo>
                  <a:lnTo>
                    <a:pt x="35213" y="6543"/>
                  </a:lnTo>
                  <a:lnTo>
                    <a:pt x="44534" y="9698"/>
                  </a:lnTo>
                  <a:lnTo>
                    <a:pt x="55280" y="17607"/>
                  </a:lnTo>
                  <a:lnTo>
                    <a:pt x="56319" y="21229"/>
                  </a:lnTo>
                  <a:lnTo>
                    <a:pt x="57148" y="66677"/>
                  </a:lnTo>
                  <a:lnTo>
                    <a:pt x="57149" y="69850"/>
                  </a:lnTo>
                  <a:lnTo>
                    <a:pt x="56090" y="71966"/>
                  </a:lnTo>
                  <a:lnTo>
                    <a:pt x="54328" y="73376"/>
                  </a:lnTo>
                  <a:lnTo>
                    <a:pt x="52093" y="74316"/>
                  </a:lnTo>
                  <a:lnTo>
                    <a:pt x="50604" y="76002"/>
                  </a:lnTo>
                  <a:lnTo>
                    <a:pt x="48949" y="80696"/>
                  </a:lnTo>
                  <a:lnTo>
                    <a:pt x="47449" y="82371"/>
                  </a:lnTo>
                  <a:lnTo>
                    <a:pt x="42959" y="84233"/>
                  </a:lnTo>
                  <a:lnTo>
                    <a:pt x="41340" y="85787"/>
                  </a:lnTo>
                  <a:lnTo>
                    <a:pt x="38138" y="95119"/>
                  </a:lnTo>
                  <a:lnTo>
                    <a:pt x="46305" y="103437"/>
                  </a:lnTo>
                  <a:lnTo>
                    <a:pt x="47804" y="102824"/>
                  </a:lnTo>
                  <a:lnTo>
                    <a:pt x="52291" y="99320"/>
                  </a:lnTo>
                  <a:lnTo>
                    <a:pt x="60635" y="97057"/>
                  </a:lnTo>
                  <a:lnTo>
                    <a:pt x="106521" y="95279"/>
                  </a:lnTo>
                  <a:lnTo>
                    <a:pt x="114300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3424"/>
            <p:cNvSpPr/>
            <p:nvPr>
              <p:custDataLst>
                <p:tags r:id="rId125"/>
              </p:custDataLst>
            </p:nvPr>
          </p:nvSpPr>
          <p:spPr>
            <a:xfrm>
              <a:off x="9220359" y="3581555"/>
              <a:ext cx="209392" cy="160270"/>
            </a:xfrm>
            <a:custGeom>
              <a:avLst/>
              <a:gdLst/>
              <a:ahLst/>
              <a:cxnLst/>
              <a:rect l="0" t="0" r="0" b="0"/>
              <a:pathLst>
                <a:path w="209392" h="160270">
                  <a:moveTo>
                    <a:pt x="161766" y="66520"/>
                  </a:moveTo>
                  <a:lnTo>
                    <a:pt x="161766" y="66520"/>
                  </a:lnTo>
                  <a:lnTo>
                    <a:pt x="161766" y="57388"/>
                  </a:lnTo>
                  <a:lnTo>
                    <a:pt x="155220" y="49468"/>
                  </a:lnTo>
                  <a:lnTo>
                    <a:pt x="153565" y="43772"/>
                  </a:lnTo>
                  <a:lnTo>
                    <a:pt x="152065" y="41830"/>
                  </a:lnTo>
                  <a:lnTo>
                    <a:pt x="147575" y="39672"/>
                  </a:lnTo>
                  <a:lnTo>
                    <a:pt x="145956" y="38038"/>
                  </a:lnTo>
                  <a:lnTo>
                    <a:pt x="138087" y="24839"/>
                  </a:lnTo>
                  <a:lnTo>
                    <a:pt x="132544" y="21537"/>
                  </a:lnTo>
                  <a:lnTo>
                    <a:pt x="126553" y="19011"/>
                  </a:lnTo>
                  <a:lnTo>
                    <a:pt x="120363" y="14361"/>
                  </a:lnTo>
                  <a:lnTo>
                    <a:pt x="116907" y="8766"/>
                  </a:lnTo>
                  <a:lnTo>
                    <a:pt x="115985" y="5792"/>
                  </a:lnTo>
                  <a:lnTo>
                    <a:pt x="114312" y="3810"/>
                  </a:lnTo>
                  <a:lnTo>
                    <a:pt x="109630" y="1607"/>
                  </a:lnTo>
                  <a:lnTo>
                    <a:pt x="91799" y="0"/>
                  </a:lnTo>
                  <a:lnTo>
                    <a:pt x="85514" y="2736"/>
                  </a:lnTo>
                  <a:lnTo>
                    <a:pt x="79194" y="6421"/>
                  </a:lnTo>
                  <a:lnTo>
                    <a:pt x="58282" y="14038"/>
                  </a:lnTo>
                  <a:lnTo>
                    <a:pt x="49450" y="22381"/>
                  </a:lnTo>
                  <a:lnTo>
                    <a:pt x="40939" y="32086"/>
                  </a:lnTo>
                  <a:lnTo>
                    <a:pt x="30102" y="39927"/>
                  </a:lnTo>
                  <a:lnTo>
                    <a:pt x="26364" y="44558"/>
                  </a:lnTo>
                  <a:lnTo>
                    <a:pt x="5925" y="92054"/>
                  </a:lnTo>
                  <a:lnTo>
                    <a:pt x="1643" y="105953"/>
                  </a:lnTo>
                  <a:lnTo>
                    <a:pt x="0" y="134884"/>
                  </a:lnTo>
                  <a:lnTo>
                    <a:pt x="2734" y="142060"/>
                  </a:lnTo>
                  <a:lnTo>
                    <a:pt x="4945" y="145455"/>
                  </a:lnTo>
                  <a:lnTo>
                    <a:pt x="7477" y="147718"/>
                  </a:lnTo>
                  <a:lnTo>
                    <a:pt x="13112" y="150233"/>
                  </a:lnTo>
                  <a:lnTo>
                    <a:pt x="15039" y="151962"/>
                  </a:lnTo>
                  <a:lnTo>
                    <a:pt x="17179" y="156706"/>
                  </a:lnTo>
                  <a:lnTo>
                    <a:pt x="19867" y="158394"/>
                  </a:lnTo>
                  <a:lnTo>
                    <a:pt x="28497" y="160269"/>
                  </a:lnTo>
                  <a:lnTo>
                    <a:pt x="36565" y="158281"/>
                  </a:lnTo>
                  <a:lnTo>
                    <a:pt x="43679" y="154928"/>
                  </a:lnTo>
                  <a:lnTo>
                    <a:pt x="53634" y="151981"/>
                  </a:lnTo>
                  <a:lnTo>
                    <a:pt x="87410" y="129886"/>
                  </a:lnTo>
                  <a:lnTo>
                    <a:pt x="119410" y="89004"/>
                  </a:lnTo>
                  <a:lnTo>
                    <a:pt x="125648" y="76096"/>
                  </a:lnTo>
                  <a:lnTo>
                    <a:pt x="142561" y="57160"/>
                  </a:lnTo>
                  <a:lnTo>
                    <a:pt x="142670" y="62101"/>
                  </a:lnTo>
                  <a:lnTo>
                    <a:pt x="145518" y="67378"/>
                  </a:lnTo>
                  <a:lnTo>
                    <a:pt x="149253" y="73251"/>
                  </a:lnTo>
                  <a:lnTo>
                    <a:pt x="151651" y="85646"/>
                  </a:lnTo>
                  <a:lnTo>
                    <a:pt x="151847" y="88795"/>
                  </a:lnTo>
                  <a:lnTo>
                    <a:pt x="154888" y="95117"/>
                  </a:lnTo>
                  <a:lnTo>
                    <a:pt x="158709" y="101455"/>
                  </a:lnTo>
                  <a:lnTo>
                    <a:pt x="171386" y="138662"/>
                  </a:lnTo>
                  <a:lnTo>
                    <a:pt x="175920" y="145503"/>
                  </a:lnTo>
                  <a:lnTo>
                    <a:pt x="179669" y="147750"/>
                  </a:lnTo>
                  <a:lnTo>
                    <a:pt x="198072" y="151357"/>
                  </a:lnTo>
                  <a:lnTo>
                    <a:pt x="209391" y="15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841"/>
          <p:cNvGrpSpPr/>
          <p:nvPr/>
        </p:nvGrpSpPr>
        <p:grpSpPr>
          <a:xfrm>
            <a:off x="8525433" y="3443849"/>
            <a:ext cx="285193" cy="366152"/>
            <a:chOff x="8525433" y="3443849"/>
            <a:chExt cx="285193" cy="366152"/>
          </a:xfrm>
        </p:grpSpPr>
        <p:sp>
          <p:nvSpPr>
            <p:cNvPr id="713" name="SMARTInkShape-3425"/>
            <p:cNvSpPr/>
            <p:nvPr>
              <p:custDataLst>
                <p:tags r:id="rId118"/>
              </p:custDataLst>
            </p:nvPr>
          </p:nvSpPr>
          <p:spPr>
            <a:xfrm>
              <a:off x="8525433" y="3443849"/>
              <a:ext cx="197932" cy="222708"/>
            </a:xfrm>
            <a:custGeom>
              <a:avLst/>
              <a:gdLst/>
              <a:ahLst/>
              <a:cxnLst/>
              <a:rect l="0" t="0" r="0" b="0"/>
              <a:pathLst>
                <a:path w="197932" h="222708">
                  <a:moveTo>
                    <a:pt x="142317" y="32776"/>
                  </a:moveTo>
                  <a:lnTo>
                    <a:pt x="142317" y="32776"/>
                  </a:lnTo>
                  <a:lnTo>
                    <a:pt x="142317" y="9072"/>
                  </a:lnTo>
                  <a:lnTo>
                    <a:pt x="141259" y="7448"/>
                  </a:lnTo>
                  <a:lnTo>
                    <a:pt x="139495" y="6366"/>
                  </a:lnTo>
                  <a:lnTo>
                    <a:pt x="133185" y="4328"/>
                  </a:lnTo>
                  <a:lnTo>
                    <a:pt x="110412" y="4204"/>
                  </a:lnTo>
                  <a:lnTo>
                    <a:pt x="104148" y="7025"/>
                  </a:lnTo>
                  <a:lnTo>
                    <a:pt x="62745" y="40217"/>
                  </a:lnTo>
                  <a:lnTo>
                    <a:pt x="31269" y="84570"/>
                  </a:lnTo>
                  <a:lnTo>
                    <a:pt x="8972" y="128084"/>
                  </a:lnTo>
                  <a:lnTo>
                    <a:pt x="3677" y="140752"/>
                  </a:lnTo>
                  <a:lnTo>
                    <a:pt x="0" y="167423"/>
                  </a:lnTo>
                  <a:lnTo>
                    <a:pt x="9176" y="200058"/>
                  </a:lnTo>
                  <a:lnTo>
                    <a:pt x="22112" y="216795"/>
                  </a:lnTo>
                  <a:lnTo>
                    <a:pt x="28215" y="220396"/>
                  </a:lnTo>
                  <a:lnTo>
                    <a:pt x="40757" y="222707"/>
                  </a:lnTo>
                  <a:lnTo>
                    <a:pt x="84678" y="222185"/>
                  </a:lnTo>
                  <a:lnTo>
                    <a:pt x="108511" y="215730"/>
                  </a:lnTo>
                  <a:lnTo>
                    <a:pt x="123058" y="213572"/>
                  </a:lnTo>
                  <a:lnTo>
                    <a:pt x="133052" y="209086"/>
                  </a:lnTo>
                  <a:lnTo>
                    <a:pt x="168019" y="178138"/>
                  </a:lnTo>
                  <a:lnTo>
                    <a:pt x="181800" y="159572"/>
                  </a:lnTo>
                  <a:lnTo>
                    <a:pt x="196012" y="115314"/>
                  </a:lnTo>
                  <a:lnTo>
                    <a:pt x="197931" y="102621"/>
                  </a:lnTo>
                  <a:lnTo>
                    <a:pt x="189676" y="58176"/>
                  </a:lnTo>
                  <a:lnTo>
                    <a:pt x="185238" y="45476"/>
                  </a:lnTo>
                  <a:lnTo>
                    <a:pt x="176916" y="35598"/>
                  </a:lnTo>
                  <a:lnTo>
                    <a:pt x="131046" y="1075"/>
                  </a:lnTo>
                  <a:lnTo>
                    <a:pt x="127393" y="0"/>
                  </a:lnTo>
                  <a:lnTo>
                    <a:pt x="123902" y="342"/>
                  </a:lnTo>
                  <a:lnTo>
                    <a:pt x="113930" y="3058"/>
                  </a:lnTo>
                  <a:lnTo>
                    <a:pt x="110692" y="3439"/>
                  </a:lnTo>
                  <a:lnTo>
                    <a:pt x="104273" y="6685"/>
                  </a:lnTo>
                  <a:lnTo>
                    <a:pt x="101079" y="9032"/>
                  </a:lnTo>
                  <a:lnTo>
                    <a:pt x="97531" y="14462"/>
                  </a:lnTo>
                  <a:lnTo>
                    <a:pt x="94692" y="23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426"/>
            <p:cNvSpPr/>
            <p:nvPr>
              <p:custDataLst>
                <p:tags r:id="rId119"/>
              </p:custDataLst>
            </p:nvPr>
          </p:nvSpPr>
          <p:spPr>
            <a:xfrm>
              <a:off x="8734425" y="370522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76200" y="14189"/>
                  </a:lnTo>
                  <a:lnTo>
                    <a:pt x="73378" y="19712"/>
                  </a:lnTo>
                  <a:lnTo>
                    <a:pt x="67999" y="26824"/>
                  </a:lnTo>
                  <a:lnTo>
                    <a:pt x="52787" y="36892"/>
                  </a:lnTo>
                  <a:lnTo>
                    <a:pt x="21218" y="8039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842"/>
          <p:cNvGrpSpPr/>
          <p:nvPr/>
        </p:nvGrpSpPr>
        <p:grpSpPr>
          <a:xfrm>
            <a:off x="7058268" y="3333760"/>
            <a:ext cx="1180858" cy="380991"/>
            <a:chOff x="7058268" y="3333760"/>
            <a:chExt cx="1180858" cy="380991"/>
          </a:xfrm>
        </p:grpSpPr>
        <p:sp>
          <p:nvSpPr>
            <p:cNvPr id="716" name="SMARTInkShape-3427"/>
            <p:cNvSpPr/>
            <p:nvPr>
              <p:custDataLst>
                <p:tags r:id="rId111"/>
              </p:custDataLst>
            </p:nvPr>
          </p:nvSpPr>
          <p:spPr>
            <a:xfrm>
              <a:off x="7058268" y="3448492"/>
              <a:ext cx="171208" cy="208537"/>
            </a:xfrm>
            <a:custGeom>
              <a:avLst/>
              <a:gdLst/>
              <a:ahLst/>
              <a:cxnLst/>
              <a:rect l="0" t="0" r="0" b="0"/>
              <a:pathLst>
                <a:path w="171208" h="208537">
                  <a:moveTo>
                    <a:pt x="133107" y="85283"/>
                  </a:moveTo>
                  <a:lnTo>
                    <a:pt x="133107" y="85283"/>
                  </a:lnTo>
                  <a:lnTo>
                    <a:pt x="133107" y="72026"/>
                  </a:lnTo>
                  <a:lnTo>
                    <a:pt x="130285" y="65985"/>
                  </a:lnTo>
                  <a:lnTo>
                    <a:pt x="119850" y="48427"/>
                  </a:lnTo>
                  <a:lnTo>
                    <a:pt x="115774" y="35793"/>
                  </a:lnTo>
                  <a:lnTo>
                    <a:pt x="113338" y="22042"/>
                  </a:lnTo>
                  <a:lnTo>
                    <a:pt x="109151" y="15548"/>
                  </a:lnTo>
                  <a:lnTo>
                    <a:pt x="105495" y="13393"/>
                  </a:lnTo>
                  <a:lnTo>
                    <a:pt x="92352" y="9302"/>
                  </a:lnTo>
                  <a:lnTo>
                    <a:pt x="90062" y="7112"/>
                  </a:lnTo>
                  <a:lnTo>
                    <a:pt x="88536" y="4594"/>
                  </a:lnTo>
                  <a:lnTo>
                    <a:pt x="86459" y="2916"/>
                  </a:lnTo>
                  <a:lnTo>
                    <a:pt x="81330" y="1051"/>
                  </a:lnTo>
                  <a:lnTo>
                    <a:pt x="67436" y="0"/>
                  </a:lnTo>
                  <a:lnTo>
                    <a:pt x="58763" y="2577"/>
                  </a:lnTo>
                  <a:lnTo>
                    <a:pt x="41276" y="15831"/>
                  </a:lnTo>
                  <a:lnTo>
                    <a:pt x="34791" y="21960"/>
                  </a:lnTo>
                  <a:lnTo>
                    <a:pt x="31202" y="31034"/>
                  </a:lnTo>
                  <a:lnTo>
                    <a:pt x="23842" y="54106"/>
                  </a:lnTo>
                  <a:lnTo>
                    <a:pt x="3913" y="98017"/>
                  </a:lnTo>
                  <a:lnTo>
                    <a:pt x="0" y="142435"/>
                  </a:lnTo>
                  <a:lnTo>
                    <a:pt x="848" y="173125"/>
                  </a:lnTo>
                  <a:lnTo>
                    <a:pt x="11518" y="199335"/>
                  </a:lnTo>
                  <a:lnTo>
                    <a:pt x="13948" y="202593"/>
                  </a:lnTo>
                  <a:lnTo>
                    <a:pt x="19470" y="206212"/>
                  </a:lnTo>
                  <a:lnTo>
                    <a:pt x="31638" y="208536"/>
                  </a:lnTo>
                  <a:lnTo>
                    <a:pt x="33711" y="207669"/>
                  </a:lnTo>
                  <a:lnTo>
                    <a:pt x="35093" y="206032"/>
                  </a:lnTo>
                  <a:lnTo>
                    <a:pt x="36014" y="203882"/>
                  </a:lnTo>
                  <a:lnTo>
                    <a:pt x="50586" y="192828"/>
                  </a:lnTo>
                  <a:lnTo>
                    <a:pt x="72989" y="149459"/>
                  </a:lnTo>
                  <a:lnTo>
                    <a:pt x="81310" y="136166"/>
                  </a:lnTo>
                  <a:lnTo>
                    <a:pt x="89989" y="107101"/>
                  </a:lnTo>
                  <a:lnTo>
                    <a:pt x="101885" y="86066"/>
                  </a:lnTo>
                  <a:lnTo>
                    <a:pt x="104486" y="66804"/>
                  </a:lnTo>
                  <a:lnTo>
                    <a:pt x="109574" y="66402"/>
                  </a:lnTo>
                  <a:lnTo>
                    <a:pt x="111069" y="67405"/>
                  </a:lnTo>
                  <a:lnTo>
                    <a:pt x="112066" y="69130"/>
                  </a:lnTo>
                  <a:lnTo>
                    <a:pt x="113882" y="82715"/>
                  </a:lnTo>
                  <a:lnTo>
                    <a:pt x="115093" y="99095"/>
                  </a:lnTo>
                  <a:lnTo>
                    <a:pt x="121591" y="113451"/>
                  </a:lnTo>
                  <a:lnTo>
                    <a:pt x="133205" y="154430"/>
                  </a:lnTo>
                  <a:lnTo>
                    <a:pt x="140427" y="166684"/>
                  </a:lnTo>
                  <a:lnTo>
                    <a:pt x="171207" y="19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428"/>
            <p:cNvSpPr/>
            <p:nvPr>
              <p:custDataLst>
                <p:tags r:id="rId112"/>
              </p:custDataLst>
            </p:nvPr>
          </p:nvSpPr>
          <p:spPr>
            <a:xfrm>
              <a:off x="7305675" y="3478235"/>
              <a:ext cx="247651" cy="236516"/>
            </a:xfrm>
            <a:custGeom>
              <a:avLst/>
              <a:gdLst/>
              <a:ahLst/>
              <a:cxnLst/>
              <a:rect l="0" t="0" r="0" b="0"/>
              <a:pathLst>
                <a:path w="247651" h="236516">
                  <a:moveTo>
                    <a:pt x="0" y="236515"/>
                  </a:moveTo>
                  <a:lnTo>
                    <a:pt x="0" y="236515"/>
                  </a:lnTo>
                  <a:lnTo>
                    <a:pt x="23874" y="236515"/>
                  </a:lnTo>
                  <a:lnTo>
                    <a:pt x="25441" y="235457"/>
                  </a:lnTo>
                  <a:lnTo>
                    <a:pt x="26485" y="233693"/>
                  </a:lnTo>
                  <a:lnTo>
                    <a:pt x="27956" y="226154"/>
                  </a:lnTo>
                  <a:lnTo>
                    <a:pt x="28162" y="223258"/>
                  </a:lnTo>
                  <a:lnTo>
                    <a:pt x="31214" y="217217"/>
                  </a:lnTo>
                  <a:lnTo>
                    <a:pt x="35039" y="211005"/>
                  </a:lnTo>
                  <a:lnTo>
                    <a:pt x="38252" y="201557"/>
                  </a:lnTo>
                  <a:lnTo>
                    <a:pt x="51238" y="180654"/>
                  </a:lnTo>
                  <a:lnTo>
                    <a:pt x="63350" y="136921"/>
                  </a:lnTo>
                  <a:lnTo>
                    <a:pt x="68841" y="107951"/>
                  </a:lnTo>
                  <a:lnTo>
                    <a:pt x="72930" y="96825"/>
                  </a:lnTo>
                  <a:lnTo>
                    <a:pt x="78832" y="49302"/>
                  </a:lnTo>
                  <a:lnTo>
                    <a:pt x="83682" y="37464"/>
                  </a:lnTo>
                  <a:lnTo>
                    <a:pt x="85605" y="11178"/>
                  </a:lnTo>
                  <a:lnTo>
                    <a:pt x="93916" y="0"/>
                  </a:lnTo>
                  <a:lnTo>
                    <a:pt x="81026" y="12621"/>
                  </a:lnTo>
                  <a:lnTo>
                    <a:pt x="78345" y="18120"/>
                  </a:lnTo>
                  <a:lnTo>
                    <a:pt x="76388" y="46911"/>
                  </a:lnTo>
                  <a:lnTo>
                    <a:pt x="76211" y="90517"/>
                  </a:lnTo>
                  <a:lnTo>
                    <a:pt x="77260" y="115875"/>
                  </a:lnTo>
                  <a:lnTo>
                    <a:pt x="90390" y="158464"/>
                  </a:lnTo>
                  <a:lnTo>
                    <a:pt x="98866" y="171526"/>
                  </a:lnTo>
                  <a:lnTo>
                    <a:pt x="104971" y="175881"/>
                  </a:lnTo>
                  <a:lnTo>
                    <a:pt x="111213" y="178875"/>
                  </a:lnTo>
                  <a:lnTo>
                    <a:pt x="117514" y="183733"/>
                  </a:lnTo>
                  <a:lnTo>
                    <a:pt x="120676" y="184394"/>
                  </a:lnTo>
                  <a:lnTo>
                    <a:pt x="123842" y="183776"/>
                  </a:lnTo>
                  <a:lnTo>
                    <a:pt x="130182" y="181325"/>
                  </a:lnTo>
                  <a:lnTo>
                    <a:pt x="151108" y="174567"/>
                  </a:lnTo>
                  <a:lnTo>
                    <a:pt x="159940" y="166296"/>
                  </a:lnTo>
                  <a:lnTo>
                    <a:pt x="166334" y="155565"/>
                  </a:lnTo>
                  <a:lnTo>
                    <a:pt x="178605" y="119960"/>
                  </a:lnTo>
                  <a:lnTo>
                    <a:pt x="193781" y="90417"/>
                  </a:lnTo>
                  <a:lnTo>
                    <a:pt x="199477" y="54521"/>
                  </a:lnTo>
                  <a:lnTo>
                    <a:pt x="199862" y="43479"/>
                  </a:lnTo>
                  <a:lnTo>
                    <a:pt x="202774" y="36774"/>
                  </a:lnTo>
                  <a:lnTo>
                    <a:pt x="206539" y="30266"/>
                  </a:lnTo>
                  <a:lnTo>
                    <a:pt x="209153" y="19338"/>
                  </a:lnTo>
                  <a:lnTo>
                    <a:pt x="209286" y="19764"/>
                  </a:lnTo>
                  <a:lnTo>
                    <a:pt x="210607" y="44202"/>
                  </a:lnTo>
                  <a:lnTo>
                    <a:pt x="217750" y="66956"/>
                  </a:lnTo>
                  <a:lnTo>
                    <a:pt x="219871" y="81745"/>
                  </a:lnTo>
                  <a:lnTo>
                    <a:pt x="230818" y="112087"/>
                  </a:lnTo>
                  <a:lnTo>
                    <a:pt x="247650" y="13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429"/>
            <p:cNvSpPr/>
            <p:nvPr>
              <p:custDataLst>
                <p:tags r:id="rId113"/>
              </p:custDataLst>
            </p:nvPr>
          </p:nvSpPr>
          <p:spPr>
            <a:xfrm>
              <a:off x="7658493" y="3543300"/>
              <a:ext cx="132958" cy="28576"/>
            </a:xfrm>
            <a:custGeom>
              <a:avLst/>
              <a:gdLst/>
              <a:ahLst/>
              <a:cxnLst/>
              <a:rect l="0" t="0" r="0" b="0"/>
              <a:pathLst>
                <a:path w="13295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8750" y="28575"/>
                  </a:lnTo>
                  <a:lnTo>
                    <a:pt x="16661" y="22029"/>
                  </a:lnTo>
                  <a:lnTo>
                    <a:pt x="22355" y="20374"/>
                  </a:lnTo>
                  <a:lnTo>
                    <a:pt x="41181" y="18254"/>
                  </a:lnTo>
                  <a:lnTo>
                    <a:pt x="53788" y="12581"/>
                  </a:lnTo>
                  <a:lnTo>
                    <a:pt x="97944" y="3058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430"/>
            <p:cNvSpPr/>
            <p:nvPr>
              <p:custDataLst>
                <p:tags r:id="rId114"/>
              </p:custDataLst>
            </p:nvPr>
          </p:nvSpPr>
          <p:spPr>
            <a:xfrm>
              <a:off x="7724775" y="3457575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9525" y="45820"/>
                  </a:lnTo>
                  <a:lnTo>
                    <a:pt x="9525" y="87912"/>
                  </a:lnTo>
                  <a:lnTo>
                    <a:pt x="9525" y="130303"/>
                  </a:lnTo>
                  <a:lnTo>
                    <a:pt x="261" y="17743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3431"/>
            <p:cNvSpPr/>
            <p:nvPr>
              <p:custDataLst>
                <p:tags r:id="rId115"/>
              </p:custDataLst>
            </p:nvPr>
          </p:nvSpPr>
          <p:spPr>
            <a:xfrm>
              <a:off x="7848600" y="3333760"/>
              <a:ext cx="133313" cy="304626"/>
            </a:xfrm>
            <a:custGeom>
              <a:avLst/>
              <a:gdLst/>
              <a:ahLst/>
              <a:cxnLst/>
              <a:rect l="0" t="0" r="0" b="0"/>
              <a:pathLst>
                <a:path w="133313" h="304626">
                  <a:moveTo>
                    <a:pt x="57150" y="9515"/>
                  </a:moveTo>
                  <a:lnTo>
                    <a:pt x="57150" y="9515"/>
                  </a:lnTo>
                  <a:lnTo>
                    <a:pt x="57150" y="24"/>
                  </a:lnTo>
                  <a:lnTo>
                    <a:pt x="52094" y="0"/>
                  </a:lnTo>
                  <a:lnTo>
                    <a:pt x="50605" y="1055"/>
                  </a:lnTo>
                  <a:lnTo>
                    <a:pt x="49612" y="2817"/>
                  </a:lnTo>
                  <a:lnTo>
                    <a:pt x="39459" y="45046"/>
                  </a:lnTo>
                  <a:lnTo>
                    <a:pt x="35457" y="76270"/>
                  </a:lnTo>
                  <a:lnTo>
                    <a:pt x="30614" y="98086"/>
                  </a:lnTo>
                  <a:lnTo>
                    <a:pt x="25932" y="145101"/>
                  </a:lnTo>
                  <a:lnTo>
                    <a:pt x="16832" y="189850"/>
                  </a:lnTo>
                  <a:lnTo>
                    <a:pt x="11690" y="209350"/>
                  </a:lnTo>
                  <a:lnTo>
                    <a:pt x="9526" y="256911"/>
                  </a:lnTo>
                  <a:lnTo>
                    <a:pt x="9526" y="256996"/>
                  </a:lnTo>
                  <a:lnTo>
                    <a:pt x="9525" y="243893"/>
                  </a:lnTo>
                  <a:lnTo>
                    <a:pt x="12347" y="237860"/>
                  </a:lnTo>
                  <a:lnTo>
                    <a:pt x="22782" y="220308"/>
                  </a:lnTo>
                  <a:lnTo>
                    <a:pt x="33123" y="192171"/>
                  </a:lnTo>
                  <a:lnTo>
                    <a:pt x="41532" y="183123"/>
                  </a:lnTo>
                  <a:lnTo>
                    <a:pt x="50209" y="175574"/>
                  </a:lnTo>
                  <a:lnTo>
                    <a:pt x="56151" y="166433"/>
                  </a:lnTo>
                  <a:lnTo>
                    <a:pt x="79762" y="155766"/>
                  </a:lnTo>
                  <a:lnTo>
                    <a:pt x="93001" y="152835"/>
                  </a:lnTo>
                  <a:lnTo>
                    <a:pt x="97072" y="155410"/>
                  </a:lnTo>
                  <a:lnTo>
                    <a:pt x="102410" y="159024"/>
                  </a:lnTo>
                  <a:lnTo>
                    <a:pt x="111365" y="162117"/>
                  </a:lnTo>
                  <a:lnTo>
                    <a:pt x="117581" y="166591"/>
                  </a:lnTo>
                  <a:lnTo>
                    <a:pt x="121050" y="172107"/>
                  </a:lnTo>
                  <a:lnTo>
                    <a:pt x="123651" y="178086"/>
                  </a:lnTo>
                  <a:lnTo>
                    <a:pt x="130006" y="187403"/>
                  </a:lnTo>
                  <a:lnTo>
                    <a:pt x="132359" y="197924"/>
                  </a:lnTo>
                  <a:lnTo>
                    <a:pt x="133312" y="236430"/>
                  </a:lnTo>
                  <a:lnTo>
                    <a:pt x="130511" y="245480"/>
                  </a:lnTo>
                  <a:lnTo>
                    <a:pt x="117101" y="263231"/>
                  </a:lnTo>
                  <a:lnTo>
                    <a:pt x="97334" y="282540"/>
                  </a:lnTo>
                  <a:lnTo>
                    <a:pt x="69672" y="300555"/>
                  </a:lnTo>
                  <a:lnTo>
                    <a:pt x="42235" y="304418"/>
                  </a:lnTo>
                  <a:lnTo>
                    <a:pt x="35352" y="304625"/>
                  </a:lnTo>
                  <a:lnTo>
                    <a:pt x="20470" y="299684"/>
                  </a:lnTo>
                  <a:lnTo>
                    <a:pt x="16821" y="297153"/>
                  </a:lnTo>
                  <a:lnTo>
                    <a:pt x="12767" y="291518"/>
                  </a:lnTo>
                  <a:lnTo>
                    <a:pt x="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432"/>
            <p:cNvSpPr/>
            <p:nvPr>
              <p:custDataLst>
                <p:tags r:id="rId116"/>
              </p:custDataLst>
            </p:nvPr>
          </p:nvSpPr>
          <p:spPr>
            <a:xfrm>
              <a:off x="8086854" y="3514725"/>
              <a:ext cx="114172" cy="9492"/>
            </a:xfrm>
            <a:custGeom>
              <a:avLst/>
              <a:gdLst/>
              <a:ahLst/>
              <a:cxnLst/>
              <a:rect l="0" t="0" r="0" b="0"/>
              <a:pathLst>
                <a:path w="114172" h="9492">
                  <a:moveTo>
                    <a:pt x="28446" y="0"/>
                  </a:moveTo>
                  <a:lnTo>
                    <a:pt x="28446" y="0"/>
                  </a:lnTo>
                  <a:lnTo>
                    <a:pt x="23390" y="0"/>
                  </a:lnTo>
                  <a:lnTo>
                    <a:pt x="18085" y="2822"/>
                  </a:lnTo>
                  <a:lnTo>
                    <a:pt x="11113" y="8201"/>
                  </a:lnTo>
                  <a:lnTo>
                    <a:pt x="307" y="9491"/>
                  </a:lnTo>
                  <a:lnTo>
                    <a:pt x="0" y="4458"/>
                  </a:lnTo>
                  <a:lnTo>
                    <a:pt x="1016" y="2972"/>
                  </a:lnTo>
                  <a:lnTo>
                    <a:pt x="2751" y="1981"/>
                  </a:lnTo>
                  <a:lnTo>
                    <a:pt x="9580" y="261"/>
                  </a:lnTo>
                  <a:lnTo>
                    <a:pt x="54669" y="2"/>
                  </a:lnTo>
                  <a:lnTo>
                    <a:pt x="101627" y="0"/>
                  </a:lnTo>
                  <a:lnTo>
                    <a:pt x="114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433"/>
            <p:cNvSpPr/>
            <p:nvPr>
              <p:custDataLst>
                <p:tags r:id="rId117"/>
              </p:custDataLst>
            </p:nvPr>
          </p:nvSpPr>
          <p:spPr>
            <a:xfrm>
              <a:off x="8107215" y="3609975"/>
              <a:ext cx="131911" cy="19051"/>
            </a:xfrm>
            <a:custGeom>
              <a:avLst/>
              <a:gdLst/>
              <a:ahLst/>
              <a:cxnLst/>
              <a:rect l="0" t="0" r="0" b="0"/>
              <a:pathLst>
                <a:path w="131911" h="19051">
                  <a:moveTo>
                    <a:pt x="17610" y="0"/>
                  </a:moveTo>
                  <a:lnTo>
                    <a:pt x="17610" y="0"/>
                  </a:lnTo>
                  <a:lnTo>
                    <a:pt x="12554" y="0"/>
                  </a:lnTo>
                  <a:lnTo>
                    <a:pt x="11065" y="1058"/>
                  </a:lnTo>
                  <a:lnTo>
                    <a:pt x="10072" y="2822"/>
                  </a:lnTo>
                  <a:lnTo>
                    <a:pt x="9410" y="5057"/>
                  </a:lnTo>
                  <a:lnTo>
                    <a:pt x="7909" y="6546"/>
                  </a:lnTo>
                  <a:lnTo>
                    <a:pt x="0" y="9132"/>
                  </a:lnTo>
                  <a:lnTo>
                    <a:pt x="2023" y="12173"/>
                  </a:lnTo>
                  <a:lnTo>
                    <a:pt x="6887" y="17692"/>
                  </a:lnTo>
                  <a:lnTo>
                    <a:pt x="12787" y="18648"/>
                  </a:lnTo>
                  <a:lnTo>
                    <a:pt x="59904" y="19043"/>
                  </a:lnTo>
                  <a:lnTo>
                    <a:pt x="106216" y="19050"/>
                  </a:lnTo>
                  <a:lnTo>
                    <a:pt x="13191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0" name="SMARTInkShape-Group843"/>
          <p:cNvGrpSpPr/>
          <p:nvPr/>
        </p:nvGrpSpPr>
        <p:grpSpPr>
          <a:xfrm>
            <a:off x="4181596" y="3268437"/>
            <a:ext cx="1295046" cy="444874"/>
            <a:chOff x="4181596" y="3268437"/>
            <a:chExt cx="1295046" cy="444874"/>
          </a:xfrm>
        </p:grpSpPr>
        <p:sp>
          <p:nvSpPr>
            <p:cNvPr id="724" name="SMARTInkShape-3434"/>
            <p:cNvSpPr/>
            <p:nvPr>
              <p:custDataLst>
                <p:tags r:id="rId105"/>
              </p:custDataLst>
            </p:nvPr>
          </p:nvSpPr>
          <p:spPr>
            <a:xfrm>
              <a:off x="4181596" y="3543300"/>
              <a:ext cx="314205" cy="123777"/>
            </a:xfrm>
            <a:custGeom>
              <a:avLst/>
              <a:gdLst/>
              <a:ahLst/>
              <a:cxnLst/>
              <a:rect l="0" t="0" r="0" b="0"/>
              <a:pathLst>
                <a:path w="314205" h="123777">
                  <a:moveTo>
                    <a:pt x="66554" y="28575"/>
                  </a:moveTo>
                  <a:lnTo>
                    <a:pt x="66554" y="28575"/>
                  </a:lnTo>
                  <a:lnTo>
                    <a:pt x="66554" y="60456"/>
                  </a:lnTo>
                  <a:lnTo>
                    <a:pt x="63732" y="66733"/>
                  </a:lnTo>
                  <a:lnTo>
                    <a:pt x="60008" y="73051"/>
                  </a:lnTo>
                  <a:lnTo>
                    <a:pt x="57618" y="85730"/>
                  </a:lnTo>
                  <a:lnTo>
                    <a:pt x="57422" y="88903"/>
                  </a:lnTo>
                  <a:lnTo>
                    <a:pt x="54381" y="95252"/>
                  </a:lnTo>
                  <a:lnTo>
                    <a:pt x="41864" y="111125"/>
                  </a:lnTo>
                  <a:lnTo>
                    <a:pt x="39706" y="117475"/>
                  </a:lnTo>
                  <a:lnTo>
                    <a:pt x="38072" y="119592"/>
                  </a:lnTo>
                  <a:lnTo>
                    <a:pt x="33434" y="121943"/>
                  </a:lnTo>
                  <a:lnTo>
                    <a:pt x="11250" y="123776"/>
                  </a:lnTo>
                  <a:lnTo>
                    <a:pt x="10635" y="122734"/>
                  </a:lnTo>
                  <a:lnTo>
                    <a:pt x="9951" y="118754"/>
                  </a:lnTo>
                  <a:lnTo>
                    <a:pt x="1937" y="104525"/>
                  </a:lnTo>
                  <a:lnTo>
                    <a:pt x="0" y="82536"/>
                  </a:lnTo>
                  <a:lnTo>
                    <a:pt x="9587" y="51682"/>
                  </a:lnTo>
                  <a:lnTo>
                    <a:pt x="22546" y="35041"/>
                  </a:lnTo>
                  <a:lnTo>
                    <a:pt x="54450" y="15885"/>
                  </a:lnTo>
                  <a:lnTo>
                    <a:pt x="100207" y="5027"/>
                  </a:lnTo>
                  <a:lnTo>
                    <a:pt x="143423" y="662"/>
                  </a:lnTo>
                  <a:lnTo>
                    <a:pt x="190467" y="87"/>
                  </a:lnTo>
                  <a:lnTo>
                    <a:pt x="238015" y="11"/>
                  </a:lnTo>
                  <a:lnTo>
                    <a:pt x="281897" y="1"/>
                  </a:lnTo>
                  <a:lnTo>
                    <a:pt x="314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435"/>
            <p:cNvSpPr/>
            <p:nvPr>
              <p:custDataLst>
                <p:tags r:id="rId106"/>
              </p:custDataLst>
            </p:nvPr>
          </p:nvSpPr>
          <p:spPr>
            <a:xfrm>
              <a:off x="4438650" y="3268437"/>
              <a:ext cx="171451" cy="118401"/>
            </a:xfrm>
            <a:custGeom>
              <a:avLst/>
              <a:gdLst/>
              <a:ahLst/>
              <a:cxnLst/>
              <a:rect l="0" t="0" r="0" b="0"/>
              <a:pathLst>
                <a:path w="171451" h="118401">
                  <a:moveTo>
                    <a:pt x="0" y="27213"/>
                  </a:moveTo>
                  <a:lnTo>
                    <a:pt x="0" y="27213"/>
                  </a:lnTo>
                  <a:lnTo>
                    <a:pt x="0" y="22156"/>
                  </a:lnTo>
                  <a:lnTo>
                    <a:pt x="1058" y="20667"/>
                  </a:lnTo>
                  <a:lnTo>
                    <a:pt x="2822" y="19674"/>
                  </a:lnTo>
                  <a:lnTo>
                    <a:pt x="5057" y="19012"/>
                  </a:lnTo>
                  <a:lnTo>
                    <a:pt x="6546" y="17512"/>
                  </a:lnTo>
                  <a:lnTo>
                    <a:pt x="8201" y="13024"/>
                  </a:lnTo>
                  <a:lnTo>
                    <a:pt x="9701" y="11404"/>
                  </a:lnTo>
                  <a:lnTo>
                    <a:pt x="14189" y="9603"/>
                  </a:lnTo>
                  <a:lnTo>
                    <a:pt x="25694" y="7389"/>
                  </a:lnTo>
                  <a:lnTo>
                    <a:pt x="35012" y="1701"/>
                  </a:lnTo>
                  <a:lnTo>
                    <a:pt x="41314" y="0"/>
                  </a:lnTo>
                  <a:lnTo>
                    <a:pt x="44476" y="604"/>
                  </a:lnTo>
                  <a:lnTo>
                    <a:pt x="55040" y="5453"/>
                  </a:lnTo>
                  <a:lnTo>
                    <a:pt x="78052" y="7806"/>
                  </a:lnTo>
                  <a:lnTo>
                    <a:pt x="80609" y="8983"/>
                  </a:lnTo>
                  <a:lnTo>
                    <a:pt x="82316" y="10827"/>
                  </a:lnTo>
                  <a:lnTo>
                    <a:pt x="87537" y="18477"/>
                  </a:lnTo>
                  <a:lnTo>
                    <a:pt x="90108" y="21389"/>
                  </a:lnTo>
                  <a:lnTo>
                    <a:pt x="95788" y="24625"/>
                  </a:lnTo>
                  <a:lnTo>
                    <a:pt x="98783" y="25488"/>
                  </a:lnTo>
                  <a:lnTo>
                    <a:pt x="100780" y="27121"/>
                  </a:lnTo>
                  <a:lnTo>
                    <a:pt x="103000" y="31758"/>
                  </a:lnTo>
                  <a:lnTo>
                    <a:pt x="104729" y="58999"/>
                  </a:lnTo>
                  <a:lnTo>
                    <a:pt x="101932" y="65329"/>
                  </a:lnTo>
                  <a:lnTo>
                    <a:pt x="99705" y="68498"/>
                  </a:lnTo>
                  <a:lnTo>
                    <a:pt x="94408" y="72021"/>
                  </a:lnTo>
                  <a:lnTo>
                    <a:pt x="91513" y="72959"/>
                  </a:lnTo>
                  <a:lnTo>
                    <a:pt x="89584" y="74644"/>
                  </a:lnTo>
                  <a:lnTo>
                    <a:pt x="87440" y="79338"/>
                  </a:lnTo>
                  <a:lnTo>
                    <a:pt x="86233" y="87931"/>
                  </a:lnTo>
                  <a:lnTo>
                    <a:pt x="85006" y="89917"/>
                  </a:lnTo>
                  <a:lnTo>
                    <a:pt x="83129" y="91240"/>
                  </a:lnTo>
                  <a:lnTo>
                    <a:pt x="80819" y="92123"/>
                  </a:lnTo>
                  <a:lnTo>
                    <a:pt x="79279" y="93769"/>
                  </a:lnTo>
                  <a:lnTo>
                    <a:pt x="76606" y="101934"/>
                  </a:lnTo>
                  <a:lnTo>
                    <a:pt x="85342" y="112507"/>
                  </a:lnTo>
                  <a:lnTo>
                    <a:pt x="99800" y="113912"/>
                  </a:lnTo>
                  <a:lnTo>
                    <a:pt x="107150" y="117957"/>
                  </a:lnTo>
                  <a:lnTo>
                    <a:pt x="110592" y="118400"/>
                  </a:lnTo>
                  <a:lnTo>
                    <a:pt x="154625" y="113060"/>
                  </a:lnTo>
                  <a:lnTo>
                    <a:pt x="171450" y="11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436"/>
            <p:cNvSpPr/>
            <p:nvPr>
              <p:custDataLst>
                <p:tags r:id="rId107"/>
              </p:custDataLst>
            </p:nvPr>
          </p:nvSpPr>
          <p:spPr>
            <a:xfrm>
              <a:off x="4733925" y="3619500"/>
              <a:ext cx="133351" cy="9133"/>
            </a:xfrm>
            <a:custGeom>
              <a:avLst/>
              <a:gdLst/>
              <a:ahLst/>
              <a:cxnLst/>
              <a:rect l="0" t="0" r="0" b="0"/>
              <a:pathLst>
                <a:path w="133351" h="913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19298" y="6528"/>
                  </a:lnTo>
                  <a:lnTo>
                    <a:pt x="25510" y="2901"/>
                  </a:lnTo>
                  <a:lnTo>
                    <a:pt x="38122" y="573"/>
                  </a:lnTo>
                  <a:lnTo>
                    <a:pt x="81844" y="2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437"/>
            <p:cNvSpPr/>
            <p:nvPr>
              <p:custDataLst>
                <p:tags r:id="rId108"/>
              </p:custDataLst>
            </p:nvPr>
          </p:nvSpPr>
          <p:spPr>
            <a:xfrm>
              <a:off x="4762545" y="3667125"/>
              <a:ext cx="161881" cy="46186"/>
            </a:xfrm>
            <a:custGeom>
              <a:avLst/>
              <a:gdLst/>
              <a:ahLst/>
              <a:cxnLst/>
              <a:rect l="0" t="0" r="0" b="0"/>
              <a:pathLst>
                <a:path w="161881" h="46186">
                  <a:moveTo>
                    <a:pt x="19005" y="28575"/>
                  </a:moveTo>
                  <a:lnTo>
                    <a:pt x="19005" y="28575"/>
                  </a:lnTo>
                  <a:lnTo>
                    <a:pt x="13948" y="33632"/>
                  </a:lnTo>
                  <a:lnTo>
                    <a:pt x="8644" y="36114"/>
                  </a:lnTo>
                  <a:lnTo>
                    <a:pt x="5748" y="36776"/>
                  </a:lnTo>
                  <a:lnTo>
                    <a:pt x="3817" y="38276"/>
                  </a:lnTo>
                  <a:lnTo>
                    <a:pt x="463" y="46185"/>
                  </a:lnTo>
                  <a:lnTo>
                    <a:pt x="181" y="44163"/>
                  </a:lnTo>
                  <a:lnTo>
                    <a:pt x="0" y="39298"/>
                  </a:lnTo>
                  <a:lnTo>
                    <a:pt x="5024" y="33398"/>
                  </a:lnTo>
                  <a:lnTo>
                    <a:pt x="13145" y="30719"/>
                  </a:lnTo>
                  <a:lnTo>
                    <a:pt x="57789" y="28631"/>
                  </a:lnTo>
                  <a:lnTo>
                    <a:pt x="70109" y="27541"/>
                  </a:lnTo>
                  <a:lnTo>
                    <a:pt x="114477" y="18876"/>
                  </a:lnTo>
                  <a:lnTo>
                    <a:pt x="161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3438"/>
            <p:cNvSpPr/>
            <p:nvPr>
              <p:custDataLst>
                <p:tags r:id="rId109"/>
              </p:custDataLst>
            </p:nvPr>
          </p:nvSpPr>
          <p:spPr>
            <a:xfrm>
              <a:off x="5052287" y="3505201"/>
              <a:ext cx="224564" cy="171411"/>
            </a:xfrm>
            <a:custGeom>
              <a:avLst/>
              <a:gdLst/>
              <a:ahLst/>
              <a:cxnLst/>
              <a:rect l="0" t="0" r="0" b="0"/>
              <a:pathLst>
                <a:path w="224564" h="171411">
                  <a:moveTo>
                    <a:pt x="5488" y="38099"/>
                  </a:moveTo>
                  <a:lnTo>
                    <a:pt x="5488" y="38099"/>
                  </a:lnTo>
                  <a:lnTo>
                    <a:pt x="432" y="33042"/>
                  </a:lnTo>
                  <a:lnTo>
                    <a:pt x="0" y="31553"/>
                  </a:lnTo>
                  <a:lnTo>
                    <a:pt x="772" y="30560"/>
                  </a:lnTo>
                  <a:lnTo>
                    <a:pt x="2344" y="29898"/>
                  </a:lnTo>
                  <a:lnTo>
                    <a:pt x="3392" y="28398"/>
                  </a:lnTo>
                  <a:lnTo>
                    <a:pt x="4867" y="21231"/>
                  </a:lnTo>
                  <a:lnTo>
                    <a:pt x="5212" y="15433"/>
                  </a:lnTo>
                  <a:lnTo>
                    <a:pt x="6362" y="13463"/>
                  </a:lnTo>
                  <a:lnTo>
                    <a:pt x="8187" y="12150"/>
                  </a:lnTo>
                  <a:lnTo>
                    <a:pt x="13038" y="9633"/>
                  </a:lnTo>
                  <a:lnTo>
                    <a:pt x="22814" y="1476"/>
                  </a:lnTo>
                  <a:lnTo>
                    <a:pt x="69050" y="1"/>
                  </a:lnTo>
                  <a:lnTo>
                    <a:pt x="75365" y="0"/>
                  </a:lnTo>
                  <a:lnTo>
                    <a:pt x="77473" y="1058"/>
                  </a:lnTo>
                  <a:lnTo>
                    <a:pt x="78878" y="2822"/>
                  </a:lnTo>
                  <a:lnTo>
                    <a:pt x="81497" y="7604"/>
                  </a:lnTo>
                  <a:lnTo>
                    <a:pt x="87864" y="16246"/>
                  </a:lnTo>
                  <a:lnTo>
                    <a:pt x="90221" y="25509"/>
                  </a:lnTo>
                  <a:lnTo>
                    <a:pt x="91174" y="50803"/>
                  </a:lnTo>
                  <a:lnTo>
                    <a:pt x="86145" y="65381"/>
                  </a:lnTo>
                  <a:lnTo>
                    <a:pt x="73906" y="82725"/>
                  </a:lnTo>
                  <a:lnTo>
                    <a:pt x="34231" y="126457"/>
                  </a:lnTo>
                  <a:lnTo>
                    <a:pt x="17850" y="151794"/>
                  </a:lnTo>
                  <a:lnTo>
                    <a:pt x="16903" y="155171"/>
                  </a:lnTo>
                  <a:lnTo>
                    <a:pt x="15216" y="157422"/>
                  </a:lnTo>
                  <a:lnTo>
                    <a:pt x="8840" y="161648"/>
                  </a:lnTo>
                  <a:lnTo>
                    <a:pt x="5929" y="169949"/>
                  </a:lnTo>
                  <a:lnTo>
                    <a:pt x="6840" y="170449"/>
                  </a:lnTo>
                  <a:lnTo>
                    <a:pt x="27890" y="171410"/>
                  </a:lnTo>
                  <a:lnTo>
                    <a:pt x="34142" y="168610"/>
                  </a:lnTo>
                  <a:lnTo>
                    <a:pt x="37290" y="166381"/>
                  </a:lnTo>
                  <a:lnTo>
                    <a:pt x="82259" y="154581"/>
                  </a:lnTo>
                  <a:lnTo>
                    <a:pt x="121327" y="139568"/>
                  </a:lnTo>
                  <a:lnTo>
                    <a:pt x="167616" y="123807"/>
                  </a:lnTo>
                  <a:lnTo>
                    <a:pt x="211889" y="109005"/>
                  </a:lnTo>
                  <a:lnTo>
                    <a:pt x="224563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439"/>
            <p:cNvSpPr/>
            <p:nvPr>
              <p:custDataLst>
                <p:tags r:id="rId110"/>
              </p:custDataLst>
            </p:nvPr>
          </p:nvSpPr>
          <p:spPr>
            <a:xfrm>
              <a:off x="5315079" y="3457575"/>
              <a:ext cx="161563" cy="238087"/>
            </a:xfrm>
            <a:custGeom>
              <a:avLst/>
              <a:gdLst/>
              <a:ahLst/>
              <a:cxnLst/>
              <a:rect l="0" t="0" r="0" b="0"/>
              <a:pathLst>
                <a:path w="161563" h="238087">
                  <a:moveTo>
                    <a:pt x="133221" y="28575"/>
                  </a:moveTo>
                  <a:lnTo>
                    <a:pt x="133221" y="28575"/>
                  </a:lnTo>
                  <a:lnTo>
                    <a:pt x="141422" y="20374"/>
                  </a:lnTo>
                  <a:lnTo>
                    <a:pt x="142630" y="10965"/>
                  </a:lnTo>
                  <a:lnTo>
                    <a:pt x="161562" y="128"/>
                  </a:lnTo>
                  <a:lnTo>
                    <a:pt x="115685" y="0"/>
                  </a:lnTo>
                  <a:lnTo>
                    <a:pt x="82284" y="1058"/>
                  </a:lnTo>
                  <a:lnTo>
                    <a:pt x="64324" y="7539"/>
                  </a:lnTo>
                  <a:lnTo>
                    <a:pt x="35790" y="12173"/>
                  </a:lnTo>
                  <a:lnTo>
                    <a:pt x="20084" y="19203"/>
                  </a:lnTo>
                  <a:lnTo>
                    <a:pt x="1336" y="36649"/>
                  </a:lnTo>
                  <a:lnTo>
                    <a:pt x="0" y="46174"/>
                  </a:lnTo>
                  <a:lnTo>
                    <a:pt x="6443" y="54943"/>
                  </a:lnTo>
                  <a:lnTo>
                    <a:pt x="9007" y="64921"/>
                  </a:lnTo>
                  <a:lnTo>
                    <a:pt x="17563" y="74722"/>
                  </a:lnTo>
                  <a:lnTo>
                    <a:pt x="19710" y="83512"/>
                  </a:lnTo>
                  <a:lnTo>
                    <a:pt x="27087" y="93495"/>
                  </a:lnTo>
                  <a:lnTo>
                    <a:pt x="28446" y="104764"/>
                  </a:lnTo>
                  <a:lnTo>
                    <a:pt x="28446" y="104768"/>
                  </a:lnTo>
                  <a:lnTo>
                    <a:pt x="28446" y="104770"/>
                  </a:lnTo>
                  <a:lnTo>
                    <a:pt x="28446" y="104772"/>
                  </a:lnTo>
                  <a:lnTo>
                    <a:pt x="60634" y="104775"/>
                  </a:lnTo>
                  <a:lnTo>
                    <a:pt x="66741" y="107597"/>
                  </a:lnTo>
                  <a:lnTo>
                    <a:pt x="72982" y="111321"/>
                  </a:lnTo>
                  <a:lnTo>
                    <a:pt x="82447" y="114476"/>
                  </a:lnTo>
                  <a:lnTo>
                    <a:pt x="117346" y="146088"/>
                  </a:lnTo>
                  <a:lnTo>
                    <a:pt x="120874" y="152417"/>
                  </a:lnTo>
                  <a:lnTo>
                    <a:pt x="123500" y="158757"/>
                  </a:lnTo>
                  <a:lnTo>
                    <a:pt x="129871" y="168277"/>
                  </a:lnTo>
                  <a:lnTo>
                    <a:pt x="132229" y="178859"/>
                  </a:lnTo>
                  <a:lnTo>
                    <a:pt x="133090" y="201876"/>
                  </a:lnTo>
                  <a:lnTo>
                    <a:pt x="132075" y="204434"/>
                  </a:lnTo>
                  <a:lnTo>
                    <a:pt x="130341" y="206139"/>
                  </a:lnTo>
                  <a:lnTo>
                    <a:pt x="122842" y="211362"/>
                  </a:lnTo>
                  <a:lnTo>
                    <a:pt x="110827" y="222608"/>
                  </a:lnTo>
                  <a:lnTo>
                    <a:pt x="101749" y="225937"/>
                  </a:lnTo>
                  <a:lnTo>
                    <a:pt x="91717" y="228475"/>
                  </a:lnTo>
                  <a:lnTo>
                    <a:pt x="76653" y="235905"/>
                  </a:lnTo>
                  <a:lnTo>
                    <a:pt x="30142" y="238086"/>
                  </a:lnTo>
                  <a:lnTo>
                    <a:pt x="26402" y="237041"/>
                  </a:lnTo>
                  <a:lnTo>
                    <a:pt x="23908" y="235286"/>
                  </a:lnTo>
                  <a:lnTo>
                    <a:pt x="1892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844"/>
          <p:cNvGrpSpPr/>
          <p:nvPr/>
        </p:nvGrpSpPr>
        <p:grpSpPr>
          <a:xfrm>
            <a:off x="2647950" y="3462961"/>
            <a:ext cx="1019176" cy="308940"/>
            <a:chOff x="2647950" y="3462961"/>
            <a:chExt cx="1019176" cy="308940"/>
          </a:xfrm>
        </p:grpSpPr>
        <p:sp>
          <p:nvSpPr>
            <p:cNvPr id="731" name="SMARTInkShape-3440"/>
            <p:cNvSpPr/>
            <p:nvPr>
              <p:custDataLst>
                <p:tags r:id="rId99"/>
              </p:custDataLst>
            </p:nvPr>
          </p:nvSpPr>
          <p:spPr>
            <a:xfrm>
              <a:off x="2647950" y="3487678"/>
              <a:ext cx="238126" cy="284223"/>
            </a:xfrm>
            <a:custGeom>
              <a:avLst/>
              <a:gdLst/>
              <a:ahLst/>
              <a:cxnLst/>
              <a:rect l="0" t="0" r="0" b="0"/>
              <a:pathLst>
                <a:path w="238126" h="284223">
                  <a:moveTo>
                    <a:pt x="0" y="284222"/>
                  </a:moveTo>
                  <a:lnTo>
                    <a:pt x="0" y="284222"/>
                  </a:lnTo>
                  <a:lnTo>
                    <a:pt x="8201" y="284222"/>
                  </a:lnTo>
                  <a:lnTo>
                    <a:pt x="8642" y="283164"/>
                  </a:lnTo>
                  <a:lnTo>
                    <a:pt x="9524" y="237494"/>
                  </a:lnTo>
                  <a:lnTo>
                    <a:pt x="10583" y="213922"/>
                  </a:lnTo>
                  <a:lnTo>
                    <a:pt x="18167" y="176232"/>
                  </a:lnTo>
                  <a:lnTo>
                    <a:pt x="18998" y="131820"/>
                  </a:lnTo>
                  <a:lnTo>
                    <a:pt x="21857" y="109949"/>
                  </a:lnTo>
                  <a:lnTo>
                    <a:pt x="30807" y="65736"/>
                  </a:lnTo>
                  <a:lnTo>
                    <a:pt x="36659" y="44920"/>
                  </a:lnTo>
                  <a:lnTo>
                    <a:pt x="38097" y="0"/>
                  </a:lnTo>
                  <a:lnTo>
                    <a:pt x="38100" y="6807"/>
                  </a:lnTo>
                  <a:lnTo>
                    <a:pt x="33044" y="12701"/>
                  </a:lnTo>
                  <a:lnTo>
                    <a:pt x="30561" y="21024"/>
                  </a:lnTo>
                  <a:lnTo>
                    <a:pt x="26342" y="37610"/>
                  </a:lnTo>
                  <a:lnTo>
                    <a:pt x="22291" y="50792"/>
                  </a:lnTo>
                  <a:lnTo>
                    <a:pt x="19334" y="96054"/>
                  </a:lnTo>
                  <a:lnTo>
                    <a:pt x="19075" y="141469"/>
                  </a:lnTo>
                  <a:lnTo>
                    <a:pt x="20111" y="182354"/>
                  </a:lnTo>
                  <a:lnTo>
                    <a:pt x="32308" y="214337"/>
                  </a:lnTo>
                  <a:lnTo>
                    <a:pt x="47698" y="235756"/>
                  </a:lnTo>
                  <a:lnTo>
                    <a:pt x="54008" y="241515"/>
                  </a:lnTo>
                  <a:lnTo>
                    <a:pt x="60340" y="244074"/>
                  </a:lnTo>
                  <a:lnTo>
                    <a:pt x="88901" y="246069"/>
                  </a:lnTo>
                  <a:lnTo>
                    <a:pt x="95250" y="243276"/>
                  </a:lnTo>
                  <a:lnTo>
                    <a:pt x="98425" y="241050"/>
                  </a:lnTo>
                  <a:lnTo>
                    <a:pt x="120650" y="209852"/>
                  </a:lnTo>
                  <a:lnTo>
                    <a:pt x="139700" y="167326"/>
                  </a:lnTo>
                  <a:lnTo>
                    <a:pt x="148167" y="146810"/>
                  </a:lnTo>
                  <a:lnTo>
                    <a:pt x="151842" y="102713"/>
                  </a:lnTo>
                  <a:lnTo>
                    <a:pt x="160552" y="59307"/>
                  </a:lnTo>
                  <a:lnTo>
                    <a:pt x="161914" y="18249"/>
                  </a:lnTo>
                  <a:lnTo>
                    <a:pt x="153723" y="17586"/>
                  </a:lnTo>
                  <a:lnTo>
                    <a:pt x="153282" y="18622"/>
                  </a:lnTo>
                  <a:lnTo>
                    <a:pt x="152792" y="22597"/>
                  </a:lnTo>
                  <a:lnTo>
                    <a:pt x="161543" y="63510"/>
                  </a:lnTo>
                  <a:lnTo>
                    <a:pt x="162961" y="99966"/>
                  </a:lnTo>
                  <a:lnTo>
                    <a:pt x="181221" y="141527"/>
                  </a:lnTo>
                  <a:lnTo>
                    <a:pt x="186376" y="154127"/>
                  </a:lnTo>
                  <a:lnTo>
                    <a:pt x="188667" y="166782"/>
                  </a:lnTo>
                  <a:lnTo>
                    <a:pt x="191395" y="172063"/>
                  </a:lnTo>
                  <a:lnTo>
                    <a:pt x="205336" y="188141"/>
                  </a:lnTo>
                  <a:lnTo>
                    <a:pt x="206741" y="191593"/>
                  </a:lnTo>
                  <a:lnTo>
                    <a:pt x="208736" y="193895"/>
                  </a:lnTo>
                  <a:lnTo>
                    <a:pt x="213774" y="196451"/>
                  </a:lnTo>
                  <a:lnTo>
                    <a:pt x="238125" y="198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441"/>
            <p:cNvSpPr/>
            <p:nvPr>
              <p:custDataLst>
                <p:tags r:id="rId100"/>
              </p:custDataLst>
            </p:nvPr>
          </p:nvSpPr>
          <p:spPr>
            <a:xfrm>
              <a:off x="3019425" y="35337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968"/>
                  </a:lnTo>
                  <a:lnTo>
                    <a:pt x="5056" y="28692"/>
                  </a:lnTo>
                  <a:lnTo>
                    <a:pt x="6546" y="27594"/>
                  </a:lnTo>
                  <a:lnTo>
                    <a:pt x="8201" y="23553"/>
                  </a:lnTo>
                  <a:lnTo>
                    <a:pt x="9701" y="22052"/>
                  </a:lnTo>
                  <a:lnTo>
                    <a:pt x="19148" y="18255"/>
                  </a:lnTo>
                  <a:lnTo>
                    <a:pt x="26370" y="12583"/>
                  </a:lnTo>
                  <a:lnTo>
                    <a:pt x="32182" y="10883"/>
                  </a:lnTo>
                  <a:lnTo>
                    <a:pt x="51081" y="8735"/>
                  </a:lnTo>
                  <a:lnTo>
                    <a:pt x="69469" y="1360"/>
                  </a:lnTo>
                  <a:lnTo>
                    <a:pt x="112605" y="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442"/>
            <p:cNvSpPr/>
            <p:nvPr>
              <p:custDataLst>
                <p:tags r:id="rId101"/>
              </p:custDataLst>
            </p:nvPr>
          </p:nvSpPr>
          <p:spPr>
            <a:xfrm>
              <a:off x="3039018" y="3629025"/>
              <a:ext cx="161383" cy="28171"/>
            </a:xfrm>
            <a:custGeom>
              <a:avLst/>
              <a:gdLst/>
              <a:ahLst/>
              <a:cxnLst/>
              <a:rect l="0" t="0" r="0" b="0"/>
              <a:pathLst>
                <a:path w="161383" h="28171">
                  <a:moveTo>
                    <a:pt x="28032" y="0"/>
                  </a:moveTo>
                  <a:lnTo>
                    <a:pt x="28032" y="0"/>
                  </a:lnTo>
                  <a:lnTo>
                    <a:pt x="11786" y="15188"/>
                  </a:lnTo>
                  <a:lnTo>
                    <a:pt x="1289" y="18542"/>
                  </a:lnTo>
                  <a:lnTo>
                    <a:pt x="679" y="19769"/>
                  </a:lnTo>
                  <a:lnTo>
                    <a:pt x="0" y="23956"/>
                  </a:lnTo>
                  <a:lnTo>
                    <a:pt x="877" y="25496"/>
                  </a:lnTo>
                  <a:lnTo>
                    <a:pt x="2521" y="26522"/>
                  </a:lnTo>
                  <a:lnTo>
                    <a:pt x="9890" y="27967"/>
                  </a:lnTo>
                  <a:lnTo>
                    <a:pt x="12762" y="28170"/>
                  </a:lnTo>
                  <a:lnTo>
                    <a:pt x="18776" y="25572"/>
                  </a:lnTo>
                  <a:lnTo>
                    <a:pt x="21861" y="23398"/>
                  </a:lnTo>
                  <a:lnTo>
                    <a:pt x="36317" y="20339"/>
                  </a:lnTo>
                  <a:lnTo>
                    <a:pt x="82449" y="19083"/>
                  </a:lnTo>
                  <a:lnTo>
                    <a:pt x="125202" y="10852"/>
                  </a:lnTo>
                  <a:lnTo>
                    <a:pt x="161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443"/>
            <p:cNvSpPr/>
            <p:nvPr>
              <p:custDataLst>
                <p:tags r:id="rId102"/>
              </p:custDataLst>
            </p:nvPr>
          </p:nvSpPr>
          <p:spPr>
            <a:xfrm>
              <a:off x="3343275" y="3495675"/>
              <a:ext cx="9525" cy="190501"/>
            </a:xfrm>
            <a:custGeom>
              <a:avLst/>
              <a:gdLst/>
              <a:ahLst/>
              <a:cxnLst/>
              <a:rect l="0" t="0" r="0" b="0"/>
              <a:pathLst>
                <a:path w="9525" h="1905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936" y="28648"/>
                  </a:lnTo>
                  <a:lnTo>
                    <a:pt x="9502" y="70225"/>
                  </a:lnTo>
                  <a:lnTo>
                    <a:pt x="9524" y="114322"/>
                  </a:lnTo>
                  <a:lnTo>
                    <a:pt x="8467" y="125951"/>
                  </a:lnTo>
                  <a:lnTo>
                    <a:pt x="1986" y="1448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444"/>
            <p:cNvSpPr/>
            <p:nvPr>
              <p:custDataLst>
                <p:tags r:id="rId103"/>
              </p:custDataLst>
            </p:nvPr>
          </p:nvSpPr>
          <p:spPr>
            <a:xfrm>
              <a:off x="3429131" y="3462961"/>
              <a:ext cx="152220" cy="190222"/>
            </a:xfrm>
            <a:custGeom>
              <a:avLst/>
              <a:gdLst/>
              <a:ahLst/>
              <a:cxnLst/>
              <a:rect l="0" t="0" r="0" b="0"/>
              <a:pathLst>
                <a:path w="152220" h="190222">
                  <a:moveTo>
                    <a:pt x="76069" y="32714"/>
                  </a:moveTo>
                  <a:lnTo>
                    <a:pt x="76069" y="32714"/>
                  </a:lnTo>
                  <a:lnTo>
                    <a:pt x="76069" y="19457"/>
                  </a:lnTo>
                  <a:lnTo>
                    <a:pt x="73247" y="13416"/>
                  </a:lnTo>
                  <a:lnTo>
                    <a:pt x="67868" y="5971"/>
                  </a:lnTo>
                  <a:lnTo>
                    <a:pt x="64310" y="4954"/>
                  </a:lnTo>
                  <a:lnTo>
                    <a:pt x="61880" y="4682"/>
                  </a:lnTo>
                  <a:lnTo>
                    <a:pt x="56357" y="7203"/>
                  </a:lnTo>
                  <a:lnTo>
                    <a:pt x="53403" y="9356"/>
                  </a:lnTo>
                  <a:lnTo>
                    <a:pt x="50120" y="14572"/>
                  </a:lnTo>
                  <a:lnTo>
                    <a:pt x="47603" y="20417"/>
                  </a:lnTo>
                  <a:lnTo>
                    <a:pt x="15708" y="60000"/>
                  </a:lnTo>
                  <a:lnTo>
                    <a:pt x="2101" y="106165"/>
                  </a:lnTo>
                  <a:lnTo>
                    <a:pt x="0" y="144235"/>
                  </a:lnTo>
                  <a:lnTo>
                    <a:pt x="2749" y="153893"/>
                  </a:lnTo>
                  <a:lnTo>
                    <a:pt x="6441" y="161713"/>
                  </a:lnTo>
                  <a:lnTo>
                    <a:pt x="9577" y="172066"/>
                  </a:lnTo>
                  <a:lnTo>
                    <a:pt x="14062" y="178609"/>
                  </a:lnTo>
                  <a:lnTo>
                    <a:pt x="19582" y="182223"/>
                  </a:lnTo>
                  <a:lnTo>
                    <a:pt x="25564" y="184888"/>
                  </a:lnTo>
                  <a:lnTo>
                    <a:pt x="31750" y="189599"/>
                  </a:lnTo>
                  <a:lnTo>
                    <a:pt x="35939" y="190221"/>
                  </a:lnTo>
                  <a:lnTo>
                    <a:pt x="46239" y="188089"/>
                  </a:lnTo>
                  <a:lnTo>
                    <a:pt x="92386" y="162801"/>
                  </a:lnTo>
                  <a:lnTo>
                    <a:pt x="111125" y="148281"/>
                  </a:lnTo>
                  <a:lnTo>
                    <a:pt x="132400" y="118188"/>
                  </a:lnTo>
                  <a:lnTo>
                    <a:pt x="147928" y="85598"/>
                  </a:lnTo>
                  <a:lnTo>
                    <a:pt x="152015" y="40839"/>
                  </a:lnTo>
                  <a:lnTo>
                    <a:pt x="152219" y="21619"/>
                  </a:lnTo>
                  <a:lnTo>
                    <a:pt x="149425" y="14378"/>
                  </a:lnTo>
                  <a:lnTo>
                    <a:pt x="139007" y="1105"/>
                  </a:lnTo>
                  <a:lnTo>
                    <a:pt x="134961" y="0"/>
                  </a:lnTo>
                  <a:lnTo>
                    <a:pt x="117325" y="3385"/>
                  </a:lnTo>
                  <a:lnTo>
                    <a:pt x="104991" y="8972"/>
                  </a:lnTo>
                  <a:lnTo>
                    <a:pt x="101700" y="11594"/>
                  </a:lnTo>
                  <a:lnTo>
                    <a:pt x="98044" y="17330"/>
                  </a:lnTo>
                  <a:lnTo>
                    <a:pt x="95119" y="3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445"/>
            <p:cNvSpPr/>
            <p:nvPr>
              <p:custDataLst>
                <p:tags r:id="rId104"/>
              </p:custDataLst>
            </p:nvPr>
          </p:nvSpPr>
          <p:spPr>
            <a:xfrm>
              <a:off x="3629025" y="3667125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32157"/>
                  </a:lnTo>
                  <a:lnTo>
                    <a:pt x="33043" y="46452"/>
                  </a:lnTo>
                  <a:lnTo>
                    <a:pt x="21625" y="66103"/>
                  </a:lnTo>
                  <a:lnTo>
                    <a:pt x="19136" y="7277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845"/>
          <p:cNvGrpSpPr/>
          <p:nvPr/>
        </p:nvGrpSpPr>
        <p:grpSpPr>
          <a:xfrm>
            <a:off x="7324741" y="885956"/>
            <a:ext cx="2876535" cy="742820"/>
            <a:chOff x="7324741" y="885956"/>
            <a:chExt cx="2876535" cy="742820"/>
          </a:xfrm>
        </p:grpSpPr>
        <p:sp>
          <p:nvSpPr>
            <p:cNvPr id="738" name="SMARTInkShape-3446"/>
            <p:cNvSpPr/>
            <p:nvPr>
              <p:custDataLst>
                <p:tags r:id="rId97"/>
              </p:custDataLst>
            </p:nvPr>
          </p:nvSpPr>
          <p:spPr>
            <a:xfrm>
              <a:off x="7324741" y="885956"/>
              <a:ext cx="1676385" cy="742820"/>
            </a:xfrm>
            <a:custGeom>
              <a:avLst/>
              <a:gdLst/>
              <a:ahLst/>
              <a:cxnLst/>
              <a:rect l="0" t="0" r="0" b="0"/>
              <a:pathLst>
                <a:path w="1676385" h="742820">
                  <a:moveTo>
                    <a:pt x="9509" y="742819"/>
                  </a:moveTo>
                  <a:lnTo>
                    <a:pt x="9509" y="742819"/>
                  </a:lnTo>
                  <a:lnTo>
                    <a:pt x="9509" y="715687"/>
                  </a:lnTo>
                  <a:lnTo>
                    <a:pt x="2964" y="706925"/>
                  </a:lnTo>
                  <a:lnTo>
                    <a:pt x="867" y="698082"/>
                  </a:lnTo>
                  <a:lnTo>
                    <a:pt x="0" y="654855"/>
                  </a:lnTo>
                  <a:lnTo>
                    <a:pt x="1044" y="625049"/>
                  </a:lnTo>
                  <a:lnTo>
                    <a:pt x="11744" y="578055"/>
                  </a:lnTo>
                  <a:lnTo>
                    <a:pt x="28755" y="533856"/>
                  </a:lnTo>
                  <a:lnTo>
                    <a:pt x="50795" y="493910"/>
                  </a:lnTo>
                  <a:lnTo>
                    <a:pt x="89256" y="454693"/>
                  </a:lnTo>
                  <a:lnTo>
                    <a:pt x="133356" y="425904"/>
                  </a:lnTo>
                  <a:lnTo>
                    <a:pt x="148161" y="415701"/>
                  </a:lnTo>
                  <a:lnTo>
                    <a:pt x="189336" y="400528"/>
                  </a:lnTo>
                  <a:lnTo>
                    <a:pt x="218719" y="393397"/>
                  </a:lnTo>
                  <a:lnTo>
                    <a:pt x="257092" y="390987"/>
                  </a:lnTo>
                  <a:lnTo>
                    <a:pt x="302850" y="383965"/>
                  </a:lnTo>
                  <a:lnTo>
                    <a:pt x="340076" y="381786"/>
                  </a:lnTo>
                  <a:lnTo>
                    <a:pt x="378976" y="382199"/>
                  </a:lnTo>
                  <a:lnTo>
                    <a:pt x="422487" y="387495"/>
                  </a:lnTo>
                  <a:lnTo>
                    <a:pt x="462661" y="390594"/>
                  </a:lnTo>
                  <a:lnTo>
                    <a:pt x="502433" y="396685"/>
                  </a:lnTo>
                  <a:lnTo>
                    <a:pt x="546203" y="400019"/>
                  </a:lnTo>
                  <a:lnTo>
                    <a:pt x="586454" y="406181"/>
                  </a:lnTo>
                  <a:lnTo>
                    <a:pt x="625191" y="409536"/>
                  </a:lnTo>
                  <a:lnTo>
                    <a:pt x="664538" y="415704"/>
                  </a:lnTo>
                  <a:lnTo>
                    <a:pt x="709240" y="419060"/>
                  </a:lnTo>
                  <a:lnTo>
                    <a:pt x="754940" y="425228"/>
                  </a:lnTo>
                  <a:lnTo>
                    <a:pt x="795763" y="427526"/>
                  </a:lnTo>
                  <a:lnTo>
                    <a:pt x="835728" y="428207"/>
                  </a:lnTo>
                  <a:lnTo>
                    <a:pt x="879554" y="428409"/>
                  </a:lnTo>
                  <a:lnTo>
                    <a:pt x="919822" y="428469"/>
                  </a:lnTo>
                  <a:lnTo>
                    <a:pt x="958563" y="428487"/>
                  </a:lnTo>
                  <a:lnTo>
                    <a:pt x="997913" y="428492"/>
                  </a:lnTo>
                  <a:lnTo>
                    <a:pt x="1040498" y="428493"/>
                  </a:lnTo>
                  <a:lnTo>
                    <a:pt x="1087227" y="425671"/>
                  </a:lnTo>
                  <a:lnTo>
                    <a:pt x="1124347" y="418133"/>
                  </a:lnTo>
                  <a:lnTo>
                    <a:pt x="1162156" y="412019"/>
                  </a:lnTo>
                  <a:lnTo>
                    <a:pt x="1207802" y="404896"/>
                  </a:lnTo>
                  <a:lnTo>
                    <a:pt x="1253938" y="393298"/>
                  </a:lnTo>
                  <a:lnTo>
                    <a:pt x="1294723" y="380815"/>
                  </a:lnTo>
                  <a:lnTo>
                    <a:pt x="1333353" y="368158"/>
                  </a:lnTo>
                  <a:lnTo>
                    <a:pt x="1378270" y="352293"/>
                  </a:lnTo>
                  <a:lnTo>
                    <a:pt x="1419030" y="329873"/>
                  </a:lnTo>
                  <a:lnTo>
                    <a:pt x="1459131" y="307047"/>
                  </a:lnTo>
                  <a:lnTo>
                    <a:pt x="1478287" y="287657"/>
                  </a:lnTo>
                  <a:lnTo>
                    <a:pt x="1488857" y="279116"/>
                  </a:lnTo>
                  <a:lnTo>
                    <a:pt x="1520720" y="233850"/>
                  </a:lnTo>
                  <a:lnTo>
                    <a:pt x="1546205" y="189038"/>
                  </a:lnTo>
                  <a:lnTo>
                    <a:pt x="1549735" y="178841"/>
                  </a:lnTo>
                  <a:lnTo>
                    <a:pt x="1557058" y="155048"/>
                  </a:lnTo>
                  <a:lnTo>
                    <a:pt x="1578363" y="107451"/>
                  </a:lnTo>
                  <a:lnTo>
                    <a:pt x="1585643" y="87442"/>
                  </a:lnTo>
                  <a:lnTo>
                    <a:pt x="1597537" y="67205"/>
                  </a:lnTo>
                  <a:lnTo>
                    <a:pt x="1600066" y="60488"/>
                  </a:lnTo>
                  <a:lnTo>
                    <a:pt x="1616590" y="37986"/>
                  </a:lnTo>
                  <a:lnTo>
                    <a:pt x="1619232" y="28450"/>
                  </a:lnTo>
                  <a:lnTo>
                    <a:pt x="1619233" y="28448"/>
                  </a:lnTo>
                  <a:lnTo>
                    <a:pt x="1619234" y="42633"/>
                  </a:lnTo>
                  <a:lnTo>
                    <a:pt x="1618176" y="44254"/>
                  </a:lnTo>
                  <a:lnTo>
                    <a:pt x="1616412" y="45334"/>
                  </a:lnTo>
                  <a:lnTo>
                    <a:pt x="1614177" y="46054"/>
                  </a:lnTo>
                  <a:lnTo>
                    <a:pt x="1612688" y="47592"/>
                  </a:lnTo>
                  <a:lnTo>
                    <a:pt x="1611033" y="52124"/>
                  </a:lnTo>
                  <a:lnTo>
                    <a:pt x="1610100" y="60625"/>
                  </a:lnTo>
                  <a:lnTo>
                    <a:pt x="1608911" y="62598"/>
                  </a:lnTo>
                  <a:lnTo>
                    <a:pt x="1607061" y="63913"/>
                  </a:lnTo>
                  <a:lnTo>
                    <a:pt x="1604769" y="64790"/>
                  </a:lnTo>
                  <a:lnTo>
                    <a:pt x="1603239" y="66433"/>
                  </a:lnTo>
                  <a:lnTo>
                    <a:pt x="1601543" y="71081"/>
                  </a:lnTo>
                  <a:lnTo>
                    <a:pt x="1600032" y="72744"/>
                  </a:lnTo>
                  <a:lnTo>
                    <a:pt x="1590564" y="76835"/>
                  </a:lnTo>
                  <a:lnTo>
                    <a:pt x="1583339" y="82528"/>
                  </a:lnTo>
                  <a:lnTo>
                    <a:pt x="1574496" y="85744"/>
                  </a:lnTo>
                  <a:lnTo>
                    <a:pt x="1565175" y="91871"/>
                  </a:lnTo>
                  <a:lnTo>
                    <a:pt x="1555707" y="94157"/>
                  </a:lnTo>
                  <a:lnTo>
                    <a:pt x="1549372" y="94691"/>
                  </a:lnTo>
                  <a:lnTo>
                    <a:pt x="1543030" y="97751"/>
                  </a:lnTo>
                  <a:lnTo>
                    <a:pt x="1535389" y="103282"/>
                  </a:lnTo>
                  <a:lnTo>
                    <a:pt x="1525473" y="104524"/>
                  </a:lnTo>
                  <a:lnTo>
                    <a:pt x="1510857" y="104634"/>
                  </a:lnTo>
                  <a:lnTo>
                    <a:pt x="1508882" y="103579"/>
                  </a:lnTo>
                  <a:lnTo>
                    <a:pt x="1507566" y="101817"/>
                  </a:lnTo>
                  <a:lnTo>
                    <a:pt x="1505454" y="96442"/>
                  </a:lnTo>
                  <a:lnTo>
                    <a:pt x="1504980" y="81978"/>
                  </a:lnTo>
                  <a:lnTo>
                    <a:pt x="1507776" y="75873"/>
                  </a:lnTo>
                  <a:lnTo>
                    <a:pt x="1520126" y="60168"/>
                  </a:lnTo>
                  <a:lnTo>
                    <a:pt x="1526045" y="47489"/>
                  </a:lnTo>
                  <a:lnTo>
                    <a:pt x="1555769" y="15744"/>
                  </a:lnTo>
                  <a:lnTo>
                    <a:pt x="1564922" y="12216"/>
                  </a:lnTo>
                  <a:lnTo>
                    <a:pt x="1570326" y="11275"/>
                  </a:lnTo>
                  <a:lnTo>
                    <a:pt x="1573928" y="9590"/>
                  </a:lnTo>
                  <a:lnTo>
                    <a:pt x="1576330" y="7408"/>
                  </a:lnTo>
                  <a:lnTo>
                    <a:pt x="1577931" y="4895"/>
                  </a:lnTo>
                  <a:lnTo>
                    <a:pt x="1580057" y="3220"/>
                  </a:lnTo>
                  <a:lnTo>
                    <a:pt x="1585242" y="1358"/>
                  </a:lnTo>
                  <a:lnTo>
                    <a:pt x="1598383" y="0"/>
                  </a:lnTo>
                  <a:lnTo>
                    <a:pt x="1609780" y="9577"/>
                  </a:lnTo>
                  <a:lnTo>
                    <a:pt x="1617780" y="17480"/>
                  </a:lnTo>
                  <a:lnTo>
                    <a:pt x="1620005" y="26239"/>
                  </a:lnTo>
                  <a:lnTo>
                    <a:pt x="1625693" y="36140"/>
                  </a:lnTo>
                  <a:lnTo>
                    <a:pt x="1628910" y="50950"/>
                  </a:lnTo>
                  <a:lnTo>
                    <a:pt x="1636094" y="62512"/>
                  </a:lnTo>
                  <a:lnTo>
                    <a:pt x="1643868" y="72640"/>
                  </a:lnTo>
                  <a:lnTo>
                    <a:pt x="1649852" y="85544"/>
                  </a:lnTo>
                  <a:lnTo>
                    <a:pt x="1654008" y="91922"/>
                  </a:lnTo>
                  <a:lnTo>
                    <a:pt x="1657408" y="101462"/>
                  </a:lnTo>
                  <a:lnTo>
                    <a:pt x="1676384" y="123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447"/>
            <p:cNvSpPr/>
            <p:nvPr>
              <p:custDataLst>
                <p:tags r:id="rId98"/>
              </p:custDataLst>
            </p:nvPr>
          </p:nvSpPr>
          <p:spPr>
            <a:xfrm>
              <a:off x="7658103" y="914438"/>
              <a:ext cx="2543173" cy="676238"/>
            </a:xfrm>
            <a:custGeom>
              <a:avLst/>
              <a:gdLst/>
              <a:ahLst/>
              <a:cxnLst/>
              <a:rect l="0" t="0" r="0" b="0"/>
              <a:pathLst>
                <a:path w="2543173" h="676238">
                  <a:moveTo>
                    <a:pt x="9522" y="676237"/>
                  </a:moveTo>
                  <a:lnTo>
                    <a:pt x="9522" y="676237"/>
                  </a:lnTo>
                  <a:lnTo>
                    <a:pt x="9522" y="671181"/>
                  </a:lnTo>
                  <a:lnTo>
                    <a:pt x="8464" y="669691"/>
                  </a:lnTo>
                  <a:lnTo>
                    <a:pt x="6700" y="668698"/>
                  </a:lnTo>
                  <a:lnTo>
                    <a:pt x="4466" y="668036"/>
                  </a:lnTo>
                  <a:lnTo>
                    <a:pt x="2977" y="666536"/>
                  </a:lnTo>
                  <a:lnTo>
                    <a:pt x="390" y="658627"/>
                  </a:lnTo>
                  <a:lnTo>
                    <a:pt x="0" y="634532"/>
                  </a:lnTo>
                  <a:lnTo>
                    <a:pt x="2821" y="628421"/>
                  </a:lnTo>
                  <a:lnTo>
                    <a:pt x="15186" y="612712"/>
                  </a:lnTo>
                  <a:lnTo>
                    <a:pt x="20020" y="602146"/>
                  </a:lnTo>
                  <a:lnTo>
                    <a:pt x="61395" y="558827"/>
                  </a:lnTo>
                  <a:lnTo>
                    <a:pt x="104835" y="533552"/>
                  </a:lnTo>
                  <a:lnTo>
                    <a:pt x="144134" y="517512"/>
                  </a:lnTo>
                  <a:lnTo>
                    <a:pt x="185607" y="501615"/>
                  </a:lnTo>
                  <a:lnTo>
                    <a:pt x="226534" y="488913"/>
                  </a:lnTo>
                  <a:lnTo>
                    <a:pt x="266289" y="479035"/>
                  </a:lnTo>
                  <a:lnTo>
                    <a:pt x="304717" y="471713"/>
                  </a:lnTo>
                  <a:lnTo>
                    <a:pt x="349427" y="467680"/>
                  </a:lnTo>
                  <a:lnTo>
                    <a:pt x="392752" y="466883"/>
                  </a:lnTo>
                  <a:lnTo>
                    <a:pt x="436706" y="466726"/>
                  </a:lnTo>
                  <a:lnTo>
                    <a:pt x="483567" y="474299"/>
                  </a:lnTo>
                  <a:lnTo>
                    <a:pt x="530767" y="483164"/>
                  </a:lnTo>
                  <a:lnTo>
                    <a:pt x="576034" y="490285"/>
                  </a:lnTo>
                  <a:lnTo>
                    <a:pt x="619196" y="502942"/>
                  </a:lnTo>
                  <a:lnTo>
                    <a:pt x="664567" y="519082"/>
                  </a:lnTo>
                  <a:lnTo>
                    <a:pt x="704416" y="527954"/>
                  </a:lnTo>
                  <a:lnTo>
                    <a:pt x="749408" y="546444"/>
                  </a:lnTo>
                  <a:lnTo>
                    <a:pt x="789967" y="561385"/>
                  </a:lnTo>
                  <a:lnTo>
                    <a:pt x="833609" y="574528"/>
                  </a:lnTo>
                  <a:lnTo>
                    <a:pt x="870469" y="584130"/>
                  </a:lnTo>
                  <a:lnTo>
                    <a:pt x="914304" y="603402"/>
                  </a:lnTo>
                  <a:lnTo>
                    <a:pt x="950235" y="613969"/>
                  </a:lnTo>
                  <a:lnTo>
                    <a:pt x="987692" y="618629"/>
                  </a:lnTo>
                  <a:lnTo>
                    <a:pt x="1025602" y="626242"/>
                  </a:lnTo>
                  <a:lnTo>
                    <a:pt x="1063646" y="635200"/>
                  </a:lnTo>
                  <a:lnTo>
                    <a:pt x="1101729" y="643499"/>
                  </a:lnTo>
                  <a:lnTo>
                    <a:pt x="1140882" y="647487"/>
                  </a:lnTo>
                  <a:lnTo>
                    <a:pt x="1184468" y="653843"/>
                  </a:lnTo>
                  <a:lnTo>
                    <a:pt x="1224666" y="656196"/>
                  </a:lnTo>
                  <a:lnTo>
                    <a:pt x="1263387" y="656894"/>
                  </a:lnTo>
                  <a:lnTo>
                    <a:pt x="1301669" y="657100"/>
                  </a:lnTo>
                  <a:lnTo>
                    <a:pt x="1340883" y="657161"/>
                  </a:lnTo>
                  <a:lnTo>
                    <a:pt x="1384486" y="657180"/>
                  </a:lnTo>
                  <a:lnTo>
                    <a:pt x="1425746" y="656126"/>
                  </a:lnTo>
                  <a:lnTo>
                    <a:pt x="1469956" y="650641"/>
                  </a:lnTo>
                  <a:lnTo>
                    <a:pt x="1510336" y="647486"/>
                  </a:lnTo>
                  <a:lnTo>
                    <a:pt x="1549114" y="640319"/>
                  </a:lnTo>
                  <a:lnTo>
                    <a:pt x="1588471" y="631493"/>
                  </a:lnTo>
                  <a:lnTo>
                    <a:pt x="1632118" y="622175"/>
                  </a:lnTo>
                  <a:lnTo>
                    <a:pt x="1673390" y="611653"/>
                  </a:lnTo>
                  <a:lnTo>
                    <a:pt x="1717604" y="596658"/>
                  </a:lnTo>
                  <a:lnTo>
                    <a:pt x="1757986" y="583984"/>
                  </a:lnTo>
                  <a:lnTo>
                    <a:pt x="1796764" y="567294"/>
                  </a:lnTo>
                  <a:lnTo>
                    <a:pt x="1835063" y="547884"/>
                  </a:lnTo>
                  <a:lnTo>
                    <a:pt x="1873220" y="523554"/>
                  </a:lnTo>
                  <a:lnTo>
                    <a:pt x="1910281" y="501411"/>
                  </a:lnTo>
                  <a:lnTo>
                    <a:pt x="1954606" y="468842"/>
                  </a:lnTo>
                  <a:lnTo>
                    <a:pt x="1991310" y="445453"/>
                  </a:lnTo>
                  <a:lnTo>
                    <a:pt x="2036582" y="409106"/>
                  </a:lnTo>
                  <a:lnTo>
                    <a:pt x="2082644" y="371352"/>
                  </a:lnTo>
                  <a:lnTo>
                    <a:pt x="2123415" y="333320"/>
                  </a:lnTo>
                  <a:lnTo>
                    <a:pt x="2167099" y="300290"/>
                  </a:lnTo>
                  <a:lnTo>
                    <a:pt x="2208889" y="265779"/>
                  </a:lnTo>
                  <a:lnTo>
                    <a:pt x="2247718" y="231210"/>
                  </a:lnTo>
                  <a:lnTo>
                    <a:pt x="2285962" y="203685"/>
                  </a:lnTo>
                  <a:lnTo>
                    <a:pt x="2330795" y="171481"/>
                  </a:lnTo>
                  <a:lnTo>
                    <a:pt x="2346124" y="159801"/>
                  </a:lnTo>
                  <a:lnTo>
                    <a:pt x="2392955" y="130315"/>
                  </a:lnTo>
                  <a:lnTo>
                    <a:pt x="2439652" y="93492"/>
                  </a:lnTo>
                  <a:lnTo>
                    <a:pt x="2468655" y="73115"/>
                  </a:lnTo>
                  <a:lnTo>
                    <a:pt x="2473011" y="66694"/>
                  </a:lnTo>
                  <a:lnTo>
                    <a:pt x="2476006" y="60312"/>
                  </a:lnTo>
                  <a:lnTo>
                    <a:pt x="2480866" y="53948"/>
                  </a:lnTo>
                  <a:lnTo>
                    <a:pt x="2486552" y="50414"/>
                  </a:lnTo>
                  <a:lnTo>
                    <a:pt x="2489550" y="49472"/>
                  </a:lnTo>
                  <a:lnTo>
                    <a:pt x="2491548" y="47785"/>
                  </a:lnTo>
                  <a:lnTo>
                    <a:pt x="2495541" y="38079"/>
                  </a:lnTo>
                  <a:lnTo>
                    <a:pt x="2495543" y="38074"/>
                  </a:lnTo>
                  <a:lnTo>
                    <a:pt x="2490489" y="38065"/>
                  </a:lnTo>
                  <a:lnTo>
                    <a:pt x="2489001" y="39123"/>
                  </a:lnTo>
                  <a:lnTo>
                    <a:pt x="2488009" y="40886"/>
                  </a:lnTo>
                  <a:lnTo>
                    <a:pt x="2487345" y="43120"/>
                  </a:lnTo>
                  <a:lnTo>
                    <a:pt x="2485845" y="44609"/>
                  </a:lnTo>
                  <a:lnTo>
                    <a:pt x="2481356" y="46263"/>
                  </a:lnTo>
                  <a:lnTo>
                    <a:pt x="2479737" y="47763"/>
                  </a:lnTo>
                  <a:lnTo>
                    <a:pt x="2468422" y="64886"/>
                  </a:lnTo>
                  <a:lnTo>
                    <a:pt x="2462346" y="71175"/>
                  </a:lnTo>
                  <a:lnTo>
                    <a:pt x="2456800" y="73945"/>
                  </a:lnTo>
                  <a:lnTo>
                    <a:pt x="2453841" y="74684"/>
                  </a:lnTo>
                  <a:lnTo>
                    <a:pt x="2438943" y="85256"/>
                  </a:lnTo>
                  <a:lnTo>
                    <a:pt x="2423936" y="85684"/>
                  </a:lnTo>
                  <a:lnTo>
                    <a:pt x="2422407" y="84627"/>
                  </a:lnTo>
                  <a:lnTo>
                    <a:pt x="2421385" y="82863"/>
                  </a:lnTo>
                  <a:lnTo>
                    <a:pt x="2420706" y="80629"/>
                  </a:lnTo>
                  <a:lnTo>
                    <a:pt x="2419195" y="79140"/>
                  </a:lnTo>
                  <a:lnTo>
                    <a:pt x="2414694" y="77486"/>
                  </a:lnTo>
                  <a:lnTo>
                    <a:pt x="2413069" y="75986"/>
                  </a:lnTo>
                  <a:lnTo>
                    <a:pt x="2411265" y="71498"/>
                  </a:lnTo>
                  <a:lnTo>
                    <a:pt x="2409825" y="39548"/>
                  </a:lnTo>
                  <a:lnTo>
                    <a:pt x="2416368" y="30751"/>
                  </a:lnTo>
                  <a:lnTo>
                    <a:pt x="2418024" y="24935"/>
                  </a:lnTo>
                  <a:lnTo>
                    <a:pt x="2419524" y="22961"/>
                  </a:lnTo>
                  <a:lnTo>
                    <a:pt x="2446715" y="3233"/>
                  </a:lnTo>
                  <a:lnTo>
                    <a:pt x="2485864" y="19"/>
                  </a:lnTo>
                  <a:lnTo>
                    <a:pt x="2489092" y="0"/>
                  </a:lnTo>
                  <a:lnTo>
                    <a:pt x="2491243" y="1046"/>
                  </a:lnTo>
                  <a:lnTo>
                    <a:pt x="2492678" y="2801"/>
                  </a:lnTo>
                  <a:lnTo>
                    <a:pt x="2493634" y="5030"/>
                  </a:lnTo>
                  <a:lnTo>
                    <a:pt x="2495331" y="6516"/>
                  </a:lnTo>
                  <a:lnTo>
                    <a:pt x="2505656" y="11722"/>
                  </a:lnTo>
                  <a:lnTo>
                    <a:pt x="2508635" y="14152"/>
                  </a:lnTo>
                  <a:lnTo>
                    <a:pt x="2511947" y="19674"/>
                  </a:lnTo>
                  <a:lnTo>
                    <a:pt x="2514477" y="25656"/>
                  </a:lnTo>
                  <a:lnTo>
                    <a:pt x="2530376" y="45302"/>
                  </a:lnTo>
                  <a:lnTo>
                    <a:pt x="2533217" y="55348"/>
                  </a:lnTo>
                  <a:lnTo>
                    <a:pt x="2543172" y="66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1" name="SMARTInkShape-3448"/>
          <p:cNvSpPr/>
          <p:nvPr>
            <p:custDataLst>
              <p:tags r:id="rId12"/>
            </p:custDataLst>
          </p:nvPr>
        </p:nvSpPr>
        <p:spPr>
          <a:xfrm>
            <a:off x="3391030" y="752478"/>
            <a:ext cx="228471" cy="809623"/>
          </a:xfrm>
          <a:custGeom>
            <a:avLst/>
            <a:gdLst/>
            <a:ahLst/>
            <a:cxnLst/>
            <a:rect l="0" t="0" r="0" b="0"/>
            <a:pathLst>
              <a:path w="228471" h="809623">
                <a:moveTo>
                  <a:pt x="228470" y="809622"/>
                </a:moveTo>
                <a:lnTo>
                  <a:pt x="228470" y="809622"/>
                </a:lnTo>
                <a:lnTo>
                  <a:pt x="220269" y="809622"/>
                </a:lnTo>
                <a:lnTo>
                  <a:pt x="214281" y="804566"/>
                </a:lnTo>
                <a:lnTo>
                  <a:pt x="211580" y="799261"/>
                </a:lnTo>
                <a:lnTo>
                  <a:pt x="210860" y="796365"/>
                </a:lnTo>
                <a:lnTo>
                  <a:pt x="202070" y="780973"/>
                </a:lnTo>
                <a:lnTo>
                  <a:pt x="192413" y="739287"/>
                </a:lnTo>
                <a:lnTo>
                  <a:pt x="188153" y="716110"/>
                </a:lnTo>
                <a:lnTo>
                  <a:pt x="183010" y="693015"/>
                </a:lnTo>
                <a:lnTo>
                  <a:pt x="180072" y="647393"/>
                </a:lnTo>
                <a:lnTo>
                  <a:pt x="170540" y="606715"/>
                </a:lnTo>
                <a:lnTo>
                  <a:pt x="164386" y="570643"/>
                </a:lnTo>
                <a:lnTo>
                  <a:pt x="159740" y="533144"/>
                </a:lnTo>
                <a:lnTo>
                  <a:pt x="151661" y="495222"/>
                </a:lnTo>
                <a:lnTo>
                  <a:pt x="139450" y="449539"/>
                </a:lnTo>
                <a:lnTo>
                  <a:pt x="135066" y="409537"/>
                </a:lnTo>
                <a:lnTo>
                  <a:pt x="125981" y="362763"/>
                </a:lnTo>
                <a:lnTo>
                  <a:pt x="118140" y="326323"/>
                </a:lnTo>
                <a:lnTo>
                  <a:pt x="114288" y="288715"/>
                </a:lnTo>
                <a:lnTo>
                  <a:pt x="107972" y="251819"/>
                </a:lnTo>
                <a:lnTo>
                  <a:pt x="105302" y="210371"/>
                </a:lnTo>
                <a:lnTo>
                  <a:pt x="104775" y="171610"/>
                </a:lnTo>
                <a:lnTo>
                  <a:pt x="97123" y="126666"/>
                </a:lnTo>
                <a:lnTo>
                  <a:pt x="95237" y="79538"/>
                </a:lnTo>
                <a:lnTo>
                  <a:pt x="92350" y="69568"/>
                </a:lnTo>
                <a:lnTo>
                  <a:pt x="88597" y="60551"/>
                </a:lnTo>
                <a:lnTo>
                  <a:pt x="84615" y="22517"/>
                </a:lnTo>
                <a:lnTo>
                  <a:pt x="76466" y="10091"/>
                </a:lnTo>
                <a:lnTo>
                  <a:pt x="76070" y="0"/>
                </a:lnTo>
                <a:lnTo>
                  <a:pt x="76070" y="46367"/>
                </a:lnTo>
                <a:lnTo>
                  <a:pt x="75012" y="92171"/>
                </a:lnTo>
                <a:lnTo>
                  <a:pt x="67869" y="116022"/>
                </a:lnTo>
                <a:lnTo>
                  <a:pt x="66579" y="155142"/>
                </a:lnTo>
                <a:lnTo>
                  <a:pt x="65510" y="157402"/>
                </a:lnTo>
                <a:lnTo>
                  <a:pt x="63738" y="158909"/>
                </a:lnTo>
                <a:lnTo>
                  <a:pt x="58347" y="161327"/>
                </a:lnTo>
                <a:lnTo>
                  <a:pt x="48936" y="161870"/>
                </a:lnTo>
                <a:lnTo>
                  <a:pt x="42865" y="156850"/>
                </a:lnTo>
                <a:lnTo>
                  <a:pt x="40146" y="151554"/>
                </a:lnTo>
                <a:lnTo>
                  <a:pt x="39421" y="148660"/>
                </a:lnTo>
                <a:lnTo>
                  <a:pt x="13543" y="101216"/>
                </a:lnTo>
                <a:lnTo>
                  <a:pt x="9566" y="83492"/>
                </a:lnTo>
                <a:lnTo>
                  <a:pt x="2099" y="67486"/>
                </a:lnTo>
                <a:lnTo>
                  <a:pt x="0" y="36294"/>
                </a:lnTo>
                <a:lnTo>
                  <a:pt x="1015" y="33720"/>
                </a:lnTo>
                <a:lnTo>
                  <a:pt x="2750" y="32004"/>
                </a:lnTo>
                <a:lnTo>
                  <a:pt x="4965" y="30860"/>
                </a:lnTo>
                <a:lnTo>
                  <a:pt x="6442" y="29039"/>
                </a:lnTo>
                <a:lnTo>
                  <a:pt x="8082" y="24193"/>
                </a:lnTo>
                <a:lnTo>
                  <a:pt x="9578" y="22478"/>
                </a:lnTo>
                <a:lnTo>
                  <a:pt x="14063" y="20572"/>
                </a:lnTo>
                <a:lnTo>
                  <a:pt x="60155" y="19073"/>
                </a:lnTo>
                <a:lnTo>
                  <a:pt x="101562" y="20106"/>
                </a:lnTo>
                <a:lnTo>
                  <a:pt x="125419" y="27248"/>
                </a:lnTo>
                <a:lnTo>
                  <a:pt x="164198" y="29553"/>
                </a:lnTo>
                <a:lnTo>
                  <a:pt x="183500" y="36763"/>
                </a:lnTo>
                <a:lnTo>
                  <a:pt x="218945" y="380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SMARTInkShape-3449"/>
          <p:cNvSpPr/>
          <p:nvPr>
            <p:custDataLst>
              <p:tags r:id="rId13"/>
            </p:custDataLst>
          </p:nvPr>
        </p:nvSpPr>
        <p:spPr>
          <a:xfrm>
            <a:off x="2800350" y="762560"/>
            <a:ext cx="342901" cy="894791"/>
          </a:xfrm>
          <a:custGeom>
            <a:avLst/>
            <a:gdLst/>
            <a:ahLst/>
            <a:cxnLst/>
            <a:rect l="0" t="0" r="0" b="0"/>
            <a:pathLst>
              <a:path w="342901" h="894791">
                <a:moveTo>
                  <a:pt x="0" y="894790"/>
                </a:moveTo>
                <a:lnTo>
                  <a:pt x="0" y="894790"/>
                </a:lnTo>
                <a:lnTo>
                  <a:pt x="0" y="853466"/>
                </a:lnTo>
                <a:lnTo>
                  <a:pt x="2822" y="847143"/>
                </a:lnTo>
                <a:lnTo>
                  <a:pt x="5056" y="843976"/>
                </a:lnTo>
                <a:lnTo>
                  <a:pt x="15809" y="796875"/>
                </a:lnTo>
                <a:lnTo>
                  <a:pt x="26370" y="749647"/>
                </a:lnTo>
                <a:lnTo>
                  <a:pt x="38292" y="706037"/>
                </a:lnTo>
                <a:lnTo>
                  <a:pt x="50838" y="666535"/>
                </a:lnTo>
                <a:lnTo>
                  <a:pt x="63508" y="620554"/>
                </a:lnTo>
                <a:lnTo>
                  <a:pt x="73027" y="583289"/>
                </a:lnTo>
                <a:lnTo>
                  <a:pt x="83609" y="545436"/>
                </a:lnTo>
                <a:lnTo>
                  <a:pt x="98621" y="507409"/>
                </a:lnTo>
                <a:lnTo>
                  <a:pt x="110242" y="469331"/>
                </a:lnTo>
                <a:lnTo>
                  <a:pt x="121447" y="431237"/>
                </a:lnTo>
                <a:lnTo>
                  <a:pt x="136643" y="393139"/>
                </a:lnTo>
                <a:lnTo>
                  <a:pt x="148319" y="353981"/>
                </a:lnTo>
                <a:lnTo>
                  <a:pt x="159540" y="311452"/>
                </a:lnTo>
                <a:lnTo>
                  <a:pt x="178936" y="264742"/>
                </a:lnTo>
                <a:lnTo>
                  <a:pt x="193272" y="220121"/>
                </a:lnTo>
                <a:lnTo>
                  <a:pt x="212842" y="180732"/>
                </a:lnTo>
                <a:lnTo>
                  <a:pt x="227996" y="142378"/>
                </a:lnTo>
                <a:lnTo>
                  <a:pt x="244395" y="101244"/>
                </a:lnTo>
                <a:lnTo>
                  <a:pt x="262460" y="55467"/>
                </a:lnTo>
                <a:lnTo>
                  <a:pt x="267386" y="31649"/>
                </a:lnTo>
                <a:lnTo>
                  <a:pt x="275818" y="19065"/>
                </a:lnTo>
                <a:lnTo>
                  <a:pt x="258612" y="18495"/>
                </a:lnTo>
                <a:lnTo>
                  <a:pt x="258133" y="19551"/>
                </a:lnTo>
                <a:lnTo>
                  <a:pt x="257301" y="26691"/>
                </a:lnTo>
                <a:lnTo>
                  <a:pt x="254409" y="27427"/>
                </a:lnTo>
                <a:lnTo>
                  <a:pt x="247767" y="28005"/>
                </a:lnTo>
                <a:lnTo>
                  <a:pt x="238242" y="37424"/>
                </a:lnTo>
                <a:lnTo>
                  <a:pt x="238160" y="42562"/>
                </a:lnTo>
                <a:lnTo>
                  <a:pt x="237090" y="44063"/>
                </a:lnTo>
                <a:lnTo>
                  <a:pt x="235318" y="45064"/>
                </a:lnTo>
                <a:lnTo>
                  <a:pt x="228426" y="46801"/>
                </a:lnTo>
                <a:lnTo>
                  <a:pt x="223937" y="46948"/>
                </a:lnTo>
                <a:lnTo>
                  <a:pt x="218414" y="49835"/>
                </a:lnTo>
                <a:lnTo>
                  <a:pt x="215459" y="52087"/>
                </a:lnTo>
                <a:lnTo>
                  <a:pt x="212176" y="57411"/>
                </a:lnTo>
                <a:lnTo>
                  <a:pt x="211301" y="60312"/>
                </a:lnTo>
                <a:lnTo>
                  <a:pt x="209659" y="62246"/>
                </a:lnTo>
                <a:lnTo>
                  <a:pt x="163895" y="91921"/>
                </a:lnTo>
                <a:lnTo>
                  <a:pt x="160063" y="92844"/>
                </a:lnTo>
                <a:lnTo>
                  <a:pt x="157509" y="94518"/>
                </a:lnTo>
                <a:lnTo>
                  <a:pt x="155806" y="96692"/>
                </a:lnTo>
                <a:lnTo>
                  <a:pt x="154671" y="99200"/>
                </a:lnTo>
                <a:lnTo>
                  <a:pt x="152856" y="100872"/>
                </a:lnTo>
                <a:lnTo>
                  <a:pt x="148017" y="102729"/>
                </a:lnTo>
                <a:lnTo>
                  <a:pt x="146303" y="104283"/>
                </a:lnTo>
                <a:lnTo>
                  <a:pt x="144398" y="108831"/>
                </a:lnTo>
                <a:lnTo>
                  <a:pt x="142832" y="110467"/>
                </a:lnTo>
                <a:lnTo>
                  <a:pt x="133478" y="113702"/>
                </a:lnTo>
                <a:lnTo>
                  <a:pt x="138445" y="108672"/>
                </a:lnTo>
                <a:lnTo>
                  <a:pt x="140906" y="103374"/>
                </a:lnTo>
                <a:lnTo>
                  <a:pt x="141562" y="100479"/>
                </a:lnTo>
                <a:lnTo>
                  <a:pt x="143059" y="98549"/>
                </a:lnTo>
                <a:lnTo>
                  <a:pt x="147542" y="96405"/>
                </a:lnTo>
                <a:lnTo>
                  <a:pt x="149161" y="93717"/>
                </a:lnTo>
                <a:lnTo>
                  <a:pt x="152499" y="80879"/>
                </a:lnTo>
                <a:lnTo>
                  <a:pt x="157030" y="73382"/>
                </a:lnTo>
                <a:lnTo>
                  <a:pt x="199868" y="28614"/>
                </a:lnTo>
                <a:lnTo>
                  <a:pt x="207364" y="21931"/>
                </a:lnTo>
                <a:lnTo>
                  <a:pt x="235848" y="1332"/>
                </a:lnTo>
                <a:lnTo>
                  <a:pt x="239935" y="281"/>
                </a:lnTo>
                <a:lnTo>
                  <a:pt x="242507" y="0"/>
                </a:lnTo>
                <a:lnTo>
                  <a:pt x="248186" y="2511"/>
                </a:lnTo>
                <a:lnTo>
                  <a:pt x="251183" y="4663"/>
                </a:lnTo>
                <a:lnTo>
                  <a:pt x="254512" y="9875"/>
                </a:lnTo>
                <a:lnTo>
                  <a:pt x="257050" y="15719"/>
                </a:lnTo>
                <a:lnTo>
                  <a:pt x="263370" y="24960"/>
                </a:lnTo>
                <a:lnTo>
                  <a:pt x="274771" y="58446"/>
                </a:lnTo>
                <a:lnTo>
                  <a:pt x="276996" y="78750"/>
                </a:lnTo>
                <a:lnTo>
                  <a:pt x="281154" y="86900"/>
                </a:lnTo>
                <a:lnTo>
                  <a:pt x="283745" y="89497"/>
                </a:lnTo>
                <a:lnTo>
                  <a:pt x="326678" y="123312"/>
                </a:lnTo>
                <a:lnTo>
                  <a:pt x="342900" y="1327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SMARTInkShape-3450"/>
          <p:cNvSpPr/>
          <p:nvPr>
            <p:custDataLst>
              <p:tags r:id="rId14"/>
            </p:custDataLst>
          </p:nvPr>
        </p:nvSpPr>
        <p:spPr>
          <a:xfrm>
            <a:off x="3286159" y="1952625"/>
            <a:ext cx="295242" cy="38101"/>
          </a:xfrm>
          <a:custGeom>
            <a:avLst/>
            <a:gdLst/>
            <a:ahLst/>
            <a:cxnLst/>
            <a:rect l="0" t="0" r="0" b="0"/>
            <a:pathLst>
              <a:path w="295242" h="38101">
                <a:moveTo>
                  <a:pt x="9491" y="0"/>
                </a:moveTo>
                <a:lnTo>
                  <a:pt x="9491" y="0"/>
                </a:lnTo>
                <a:lnTo>
                  <a:pt x="0" y="0"/>
                </a:lnTo>
                <a:lnTo>
                  <a:pt x="16371" y="8201"/>
                </a:lnTo>
                <a:lnTo>
                  <a:pt x="37098" y="9409"/>
                </a:lnTo>
                <a:lnTo>
                  <a:pt x="45750" y="6651"/>
                </a:lnTo>
                <a:lnTo>
                  <a:pt x="49538" y="4434"/>
                </a:lnTo>
                <a:lnTo>
                  <a:pt x="87202" y="584"/>
                </a:lnTo>
                <a:lnTo>
                  <a:pt x="126969" y="77"/>
                </a:lnTo>
                <a:lnTo>
                  <a:pt x="171835" y="10"/>
                </a:lnTo>
                <a:lnTo>
                  <a:pt x="216274" y="1"/>
                </a:lnTo>
                <a:lnTo>
                  <a:pt x="262129" y="0"/>
                </a:lnTo>
                <a:lnTo>
                  <a:pt x="283781" y="0"/>
                </a:lnTo>
                <a:lnTo>
                  <a:pt x="237747" y="0"/>
                </a:lnTo>
                <a:lnTo>
                  <a:pt x="216117" y="2822"/>
                </a:lnTo>
                <a:lnTo>
                  <a:pt x="169173" y="8937"/>
                </a:lnTo>
                <a:lnTo>
                  <a:pt x="144999" y="12173"/>
                </a:lnTo>
                <a:lnTo>
                  <a:pt x="121608" y="17012"/>
                </a:lnTo>
                <a:lnTo>
                  <a:pt x="78340" y="19015"/>
                </a:lnTo>
                <a:lnTo>
                  <a:pt x="77615" y="20085"/>
                </a:lnTo>
                <a:lnTo>
                  <a:pt x="76810" y="24096"/>
                </a:lnTo>
                <a:lnTo>
                  <a:pt x="77654" y="25589"/>
                </a:lnTo>
                <a:lnTo>
                  <a:pt x="79275" y="26584"/>
                </a:lnTo>
                <a:lnTo>
                  <a:pt x="86612" y="27985"/>
                </a:lnTo>
                <a:lnTo>
                  <a:pt x="129428" y="28541"/>
                </a:lnTo>
                <a:lnTo>
                  <a:pt x="172158" y="36109"/>
                </a:lnTo>
                <a:lnTo>
                  <a:pt x="214719" y="37707"/>
                </a:lnTo>
                <a:lnTo>
                  <a:pt x="256288" y="38022"/>
                </a:lnTo>
                <a:lnTo>
                  <a:pt x="295241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SMARTInkShape-3451"/>
          <p:cNvSpPr/>
          <p:nvPr>
            <p:custDataLst>
              <p:tags r:id="rId15"/>
            </p:custDataLst>
          </p:nvPr>
        </p:nvSpPr>
        <p:spPr>
          <a:xfrm>
            <a:off x="2609890" y="1952625"/>
            <a:ext cx="275614" cy="19051"/>
          </a:xfrm>
          <a:custGeom>
            <a:avLst/>
            <a:gdLst/>
            <a:ahLst/>
            <a:cxnLst/>
            <a:rect l="0" t="0" r="0" b="0"/>
            <a:pathLst>
              <a:path w="275614" h="19051">
                <a:moveTo>
                  <a:pt x="28535" y="0"/>
                </a:moveTo>
                <a:lnTo>
                  <a:pt x="28535" y="0"/>
                </a:lnTo>
                <a:lnTo>
                  <a:pt x="10192" y="9701"/>
                </a:lnTo>
                <a:lnTo>
                  <a:pt x="0" y="19013"/>
                </a:lnTo>
                <a:lnTo>
                  <a:pt x="45084" y="19049"/>
                </a:lnTo>
                <a:lnTo>
                  <a:pt x="91122" y="19050"/>
                </a:lnTo>
                <a:lnTo>
                  <a:pt x="134026" y="19050"/>
                </a:lnTo>
                <a:lnTo>
                  <a:pt x="179971" y="17992"/>
                </a:lnTo>
                <a:lnTo>
                  <a:pt x="221847" y="10408"/>
                </a:lnTo>
                <a:lnTo>
                  <a:pt x="259739" y="9559"/>
                </a:lnTo>
                <a:lnTo>
                  <a:pt x="266406" y="6718"/>
                </a:lnTo>
                <a:lnTo>
                  <a:pt x="275613" y="393"/>
                </a:lnTo>
                <a:lnTo>
                  <a:pt x="233797" y="7"/>
                </a:lnTo>
                <a:lnTo>
                  <a:pt x="189108" y="0"/>
                </a:lnTo>
                <a:lnTo>
                  <a:pt x="147714" y="0"/>
                </a:lnTo>
                <a:lnTo>
                  <a:pt x="106945" y="0"/>
                </a:lnTo>
                <a:lnTo>
                  <a:pt x="61626" y="0"/>
                </a:lnTo>
                <a:lnTo>
                  <a:pt x="38633" y="0"/>
                </a:lnTo>
                <a:lnTo>
                  <a:pt x="43287" y="5056"/>
                </a:lnTo>
                <a:lnTo>
                  <a:pt x="48497" y="7539"/>
                </a:lnTo>
                <a:lnTo>
                  <a:pt x="95813" y="9447"/>
                </a:lnTo>
                <a:lnTo>
                  <a:pt x="134853" y="9515"/>
                </a:lnTo>
                <a:lnTo>
                  <a:pt x="178316" y="17063"/>
                </a:lnTo>
                <a:lnTo>
                  <a:pt x="225432" y="18788"/>
                </a:lnTo>
                <a:lnTo>
                  <a:pt x="25713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SMARTInkShape-3452"/>
          <p:cNvSpPr/>
          <p:nvPr>
            <p:custDataLst>
              <p:tags r:id="rId16"/>
            </p:custDataLst>
          </p:nvPr>
        </p:nvSpPr>
        <p:spPr>
          <a:xfrm>
            <a:off x="10010785" y="747773"/>
            <a:ext cx="657216" cy="42410"/>
          </a:xfrm>
          <a:custGeom>
            <a:avLst/>
            <a:gdLst/>
            <a:ahLst/>
            <a:cxnLst/>
            <a:rect l="0" t="0" r="0" b="0"/>
            <a:pathLst>
              <a:path w="657216" h="42410">
                <a:moveTo>
                  <a:pt x="9515" y="4702"/>
                </a:moveTo>
                <a:lnTo>
                  <a:pt x="9515" y="4702"/>
                </a:lnTo>
                <a:lnTo>
                  <a:pt x="25" y="4702"/>
                </a:lnTo>
                <a:lnTo>
                  <a:pt x="0" y="9758"/>
                </a:lnTo>
                <a:lnTo>
                  <a:pt x="2114" y="11248"/>
                </a:lnTo>
                <a:lnTo>
                  <a:pt x="21449" y="13835"/>
                </a:lnTo>
                <a:lnTo>
                  <a:pt x="68246" y="14204"/>
                </a:lnTo>
                <a:lnTo>
                  <a:pt x="107900" y="14222"/>
                </a:lnTo>
                <a:lnTo>
                  <a:pt x="143793" y="11403"/>
                </a:lnTo>
                <a:lnTo>
                  <a:pt x="181240" y="6688"/>
                </a:lnTo>
                <a:lnTo>
                  <a:pt x="221968" y="5290"/>
                </a:lnTo>
                <a:lnTo>
                  <a:pt x="264727" y="4876"/>
                </a:lnTo>
                <a:lnTo>
                  <a:pt x="307031" y="1931"/>
                </a:lnTo>
                <a:lnTo>
                  <a:pt x="350257" y="0"/>
                </a:lnTo>
                <a:lnTo>
                  <a:pt x="389876" y="3309"/>
                </a:lnTo>
                <a:lnTo>
                  <a:pt x="428425" y="4289"/>
                </a:lnTo>
                <a:lnTo>
                  <a:pt x="474322" y="4620"/>
                </a:lnTo>
                <a:lnTo>
                  <a:pt x="519962" y="4695"/>
                </a:lnTo>
                <a:lnTo>
                  <a:pt x="560306" y="4702"/>
                </a:lnTo>
                <a:lnTo>
                  <a:pt x="558408" y="7524"/>
                </a:lnTo>
                <a:lnTo>
                  <a:pt x="556417" y="9758"/>
                </a:lnTo>
                <a:lnTo>
                  <a:pt x="551386" y="12241"/>
                </a:lnTo>
                <a:lnTo>
                  <a:pt x="516897" y="14111"/>
                </a:lnTo>
                <a:lnTo>
                  <a:pt x="475322" y="11389"/>
                </a:lnTo>
                <a:lnTo>
                  <a:pt x="432902" y="6023"/>
                </a:lnTo>
                <a:lnTo>
                  <a:pt x="396254" y="5093"/>
                </a:lnTo>
                <a:lnTo>
                  <a:pt x="353527" y="4818"/>
                </a:lnTo>
                <a:lnTo>
                  <a:pt x="307354" y="4736"/>
                </a:lnTo>
                <a:lnTo>
                  <a:pt x="265216" y="9769"/>
                </a:lnTo>
                <a:lnTo>
                  <a:pt x="220863" y="12906"/>
                </a:lnTo>
                <a:lnTo>
                  <a:pt x="179263" y="13836"/>
                </a:lnTo>
                <a:lnTo>
                  <a:pt x="140126" y="19168"/>
                </a:lnTo>
                <a:lnTo>
                  <a:pt x="96580" y="23905"/>
                </a:lnTo>
                <a:lnTo>
                  <a:pt x="52849" y="31834"/>
                </a:lnTo>
                <a:lnTo>
                  <a:pt x="6951" y="33239"/>
                </a:lnTo>
                <a:lnTo>
                  <a:pt x="5690" y="34310"/>
                </a:lnTo>
                <a:lnTo>
                  <a:pt x="5906" y="36082"/>
                </a:lnTo>
                <a:lnTo>
                  <a:pt x="7109" y="38322"/>
                </a:lnTo>
                <a:lnTo>
                  <a:pt x="8969" y="39816"/>
                </a:lnTo>
                <a:lnTo>
                  <a:pt x="13859" y="41475"/>
                </a:lnTo>
                <a:lnTo>
                  <a:pt x="27617" y="42409"/>
                </a:lnTo>
                <a:lnTo>
                  <a:pt x="67796" y="35211"/>
                </a:lnTo>
                <a:lnTo>
                  <a:pt x="110045" y="33659"/>
                </a:lnTo>
                <a:lnTo>
                  <a:pt x="151720" y="33390"/>
                </a:lnTo>
                <a:lnTo>
                  <a:pt x="197582" y="28254"/>
                </a:lnTo>
                <a:lnTo>
                  <a:pt x="231741" y="25753"/>
                </a:lnTo>
                <a:lnTo>
                  <a:pt x="268089" y="24641"/>
                </a:lnTo>
                <a:lnTo>
                  <a:pt x="305412" y="24147"/>
                </a:lnTo>
                <a:lnTo>
                  <a:pt x="343167" y="23928"/>
                </a:lnTo>
                <a:lnTo>
                  <a:pt x="381113" y="23830"/>
                </a:lnTo>
                <a:lnTo>
                  <a:pt x="419145" y="23787"/>
                </a:lnTo>
                <a:lnTo>
                  <a:pt x="454391" y="23768"/>
                </a:lnTo>
                <a:lnTo>
                  <a:pt x="487697" y="23759"/>
                </a:lnTo>
                <a:lnTo>
                  <a:pt x="535139" y="23754"/>
                </a:lnTo>
                <a:lnTo>
                  <a:pt x="575418" y="23753"/>
                </a:lnTo>
                <a:lnTo>
                  <a:pt x="615187" y="20930"/>
                </a:lnTo>
                <a:lnTo>
                  <a:pt x="657215" y="142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SMARTInkShape-3453"/>
          <p:cNvSpPr/>
          <p:nvPr>
            <p:custDataLst>
              <p:tags r:id="rId17"/>
            </p:custDataLst>
          </p:nvPr>
        </p:nvSpPr>
        <p:spPr>
          <a:xfrm>
            <a:off x="8763347" y="781050"/>
            <a:ext cx="713452" cy="38100"/>
          </a:xfrm>
          <a:custGeom>
            <a:avLst/>
            <a:gdLst/>
            <a:ahLst/>
            <a:cxnLst/>
            <a:rect l="0" t="0" r="0" b="0"/>
            <a:pathLst>
              <a:path w="713452" h="38100">
                <a:moveTo>
                  <a:pt x="142528" y="0"/>
                </a:moveTo>
                <a:lnTo>
                  <a:pt x="142528" y="0"/>
                </a:lnTo>
                <a:lnTo>
                  <a:pt x="186377" y="0"/>
                </a:lnTo>
                <a:lnTo>
                  <a:pt x="227469" y="0"/>
                </a:lnTo>
                <a:lnTo>
                  <a:pt x="264945" y="0"/>
                </a:lnTo>
                <a:lnTo>
                  <a:pt x="309092" y="0"/>
                </a:lnTo>
                <a:lnTo>
                  <a:pt x="340029" y="0"/>
                </a:lnTo>
                <a:lnTo>
                  <a:pt x="374239" y="0"/>
                </a:lnTo>
                <a:lnTo>
                  <a:pt x="409553" y="0"/>
                </a:lnTo>
                <a:lnTo>
                  <a:pt x="442886" y="0"/>
                </a:lnTo>
                <a:lnTo>
                  <a:pt x="475339" y="0"/>
                </a:lnTo>
                <a:lnTo>
                  <a:pt x="507403" y="0"/>
                </a:lnTo>
                <a:lnTo>
                  <a:pt x="554146" y="0"/>
                </a:lnTo>
                <a:lnTo>
                  <a:pt x="594218" y="0"/>
                </a:lnTo>
                <a:lnTo>
                  <a:pt x="636740" y="0"/>
                </a:lnTo>
                <a:lnTo>
                  <a:pt x="681699" y="0"/>
                </a:lnTo>
                <a:lnTo>
                  <a:pt x="713451" y="0"/>
                </a:lnTo>
                <a:lnTo>
                  <a:pt x="671463" y="0"/>
                </a:lnTo>
                <a:lnTo>
                  <a:pt x="627994" y="0"/>
                </a:lnTo>
                <a:lnTo>
                  <a:pt x="583642" y="0"/>
                </a:lnTo>
                <a:lnTo>
                  <a:pt x="547924" y="0"/>
                </a:lnTo>
                <a:lnTo>
                  <a:pt x="510531" y="0"/>
                </a:lnTo>
                <a:lnTo>
                  <a:pt x="472639" y="0"/>
                </a:lnTo>
                <a:lnTo>
                  <a:pt x="429545" y="0"/>
                </a:lnTo>
                <a:lnTo>
                  <a:pt x="383263" y="0"/>
                </a:lnTo>
                <a:lnTo>
                  <a:pt x="336036" y="0"/>
                </a:lnTo>
                <a:lnTo>
                  <a:pt x="293585" y="5056"/>
                </a:lnTo>
                <a:lnTo>
                  <a:pt x="249139" y="8201"/>
                </a:lnTo>
                <a:lnTo>
                  <a:pt x="207513" y="14189"/>
                </a:lnTo>
                <a:lnTo>
                  <a:pt x="168368" y="17610"/>
                </a:lnTo>
                <a:lnTo>
                  <a:pt x="124902" y="23680"/>
                </a:lnTo>
                <a:lnTo>
                  <a:pt x="78015" y="27608"/>
                </a:lnTo>
                <a:lnTo>
                  <a:pt x="41002" y="31206"/>
                </a:lnTo>
                <a:lnTo>
                  <a:pt x="0" y="38065"/>
                </a:lnTo>
                <a:lnTo>
                  <a:pt x="40366" y="38099"/>
                </a:lnTo>
                <a:lnTo>
                  <a:pt x="85722" y="35278"/>
                </a:lnTo>
                <a:lnTo>
                  <a:pt x="119699" y="30561"/>
                </a:lnTo>
                <a:lnTo>
                  <a:pt x="163280" y="29163"/>
                </a:lnTo>
                <a:lnTo>
                  <a:pt x="209708" y="28749"/>
                </a:lnTo>
                <a:lnTo>
                  <a:pt x="242236" y="28653"/>
                </a:lnTo>
                <a:lnTo>
                  <a:pt x="277858" y="28609"/>
                </a:lnTo>
                <a:lnTo>
                  <a:pt x="314859" y="25768"/>
                </a:lnTo>
                <a:lnTo>
                  <a:pt x="351411" y="22036"/>
                </a:lnTo>
                <a:lnTo>
                  <a:pt x="385295" y="20377"/>
                </a:lnTo>
                <a:lnTo>
                  <a:pt x="417994" y="19640"/>
                </a:lnTo>
                <a:lnTo>
                  <a:pt x="450166" y="20370"/>
                </a:lnTo>
                <a:lnTo>
                  <a:pt x="496971" y="25674"/>
                </a:lnTo>
                <a:lnTo>
                  <a:pt x="537060" y="26657"/>
                </a:lnTo>
                <a:lnTo>
                  <a:pt x="584420" y="20261"/>
                </a:lnTo>
                <a:lnTo>
                  <a:pt x="610855" y="18231"/>
                </a:lnTo>
                <a:lnTo>
                  <a:pt x="637550" y="7305"/>
                </a:lnTo>
                <a:lnTo>
                  <a:pt x="64735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SMARTInkShape-3454"/>
          <p:cNvSpPr/>
          <p:nvPr>
            <p:custDataLst>
              <p:tags r:id="rId18"/>
            </p:custDataLst>
          </p:nvPr>
        </p:nvSpPr>
        <p:spPr>
          <a:xfrm>
            <a:off x="5549424" y="733430"/>
            <a:ext cx="1460785" cy="76161"/>
          </a:xfrm>
          <a:custGeom>
            <a:avLst/>
            <a:gdLst/>
            <a:ahLst/>
            <a:cxnLst/>
            <a:rect l="0" t="0" r="0" b="0"/>
            <a:pathLst>
              <a:path w="1460785" h="76161">
                <a:moveTo>
                  <a:pt x="451326" y="9520"/>
                </a:moveTo>
                <a:lnTo>
                  <a:pt x="451326" y="9520"/>
                </a:lnTo>
                <a:lnTo>
                  <a:pt x="493539" y="9520"/>
                </a:lnTo>
                <a:lnTo>
                  <a:pt x="533803" y="9520"/>
                </a:lnTo>
                <a:lnTo>
                  <a:pt x="580303" y="9520"/>
                </a:lnTo>
                <a:lnTo>
                  <a:pt x="615541" y="9520"/>
                </a:lnTo>
                <a:lnTo>
                  <a:pt x="655191" y="9520"/>
                </a:lnTo>
                <a:lnTo>
                  <a:pt x="698566" y="9520"/>
                </a:lnTo>
                <a:lnTo>
                  <a:pt x="746066" y="9520"/>
                </a:lnTo>
                <a:lnTo>
                  <a:pt x="770586" y="10578"/>
                </a:lnTo>
                <a:lnTo>
                  <a:pt x="795400" y="12342"/>
                </a:lnTo>
                <a:lnTo>
                  <a:pt x="820409" y="14576"/>
                </a:lnTo>
                <a:lnTo>
                  <a:pt x="867952" y="17059"/>
                </a:lnTo>
                <a:lnTo>
                  <a:pt x="913776" y="18162"/>
                </a:lnTo>
                <a:lnTo>
                  <a:pt x="958837" y="18653"/>
                </a:lnTo>
                <a:lnTo>
                  <a:pt x="1003558" y="18871"/>
                </a:lnTo>
                <a:lnTo>
                  <a:pt x="1048130" y="20026"/>
                </a:lnTo>
                <a:lnTo>
                  <a:pt x="1092633" y="24067"/>
                </a:lnTo>
                <a:lnTo>
                  <a:pt x="1131463" y="26569"/>
                </a:lnTo>
                <a:lnTo>
                  <a:pt x="1167417" y="27680"/>
                </a:lnTo>
                <a:lnTo>
                  <a:pt x="1204564" y="28175"/>
                </a:lnTo>
                <a:lnTo>
                  <a:pt x="1239418" y="28394"/>
                </a:lnTo>
                <a:lnTo>
                  <a:pt x="1285968" y="28518"/>
                </a:lnTo>
                <a:lnTo>
                  <a:pt x="1323749" y="28554"/>
                </a:lnTo>
                <a:lnTo>
                  <a:pt x="1370017" y="28567"/>
                </a:lnTo>
                <a:lnTo>
                  <a:pt x="1414648" y="25747"/>
                </a:lnTo>
                <a:lnTo>
                  <a:pt x="1460784" y="19055"/>
                </a:lnTo>
                <a:lnTo>
                  <a:pt x="1418158" y="19045"/>
                </a:lnTo>
                <a:lnTo>
                  <a:pt x="1374629" y="19045"/>
                </a:lnTo>
                <a:lnTo>
                  <a:pt x="1336380" y="19045"/>
                </a:lnTo>
                <a:lnTo>
                  <a:pt x="1291531" y="19045"/>
                </a:lnTo>
                <a:lnTo>
                  <a:pt x="1244730" y="19045"/>
                </a:lnTo>
                <a:lnTo>
                  <a:pt x="1210350" y="19045"/>
                </a:lnTo>
                <a:lnTo>
                  <a:pt x="1172845" y="19045"/>
                </a:lnTo>
                <a:lnTo>
                  <a:pt x="1131481" y="19045"/>
                </a:lnTo>
                <a:lnTo>
                  <a:pt x="1088403" y="21867"/>
                </a:lnTo>
                <a:lnTo>
                  <a:pt x="1043505" y="25591"/>
                </a:lnTo>
                <a:lnTo>
                  <a:pt x="1019678" y="26584"/>
                </a:lnTo>
                <a:lnTo>
                  <a:pt x="995327" y="27246"/>
                </a:lnTo>
                <a:lnTo>
                  <a:pt x="970627" y="27687"/>
                </a:lnTo>
                <a:lnTo>
                  <a:pt x="945694" y="27982"/>
                </a:lnTo>
                <a:lnTo>
                  <a:pt x="920604" y="28178"/>
                </a:lnTo>
                <a:lnTo>
                  <a:pt x="894354" y="28308"/>
                </a:lnTo>
                <a:lnTo>
                  <a:pt x="867327" y="28396"/>
                </a:lnTo>
                <a:lnTo>
                  <a:pt x="839786" y="28454"/>
                </a:lnTo>
                <a:lnTo>
                  <a:pt x="812958" y="29551"/>
                </a:lnTo>
                <a:lnTo>
                  <a:pt x="786606" y="31341"/>
                </a:lnTo>
                <a:lnTo>
                  <a:pt x="760570" y="33592"/>
                </a:lnTo>
                <a:lnTo>
                  <a:pt x="734747" y="35093"/>
                </a:lnTo>
                <a:lnTo>
                  <a:pt x="709065" y="36094"/>
                </a:lnTo>
                <a:lnTo>
                  <a:pt x="683477" y="36761"/>
                </a:lnTo>
                <a:lnTo>
                  <a:pt x="656894" y="38264"/>
                </a:lnTo>
                <a:lnTo>
                  <a:pt x="629646" y="40324"/>
                </a:lnTo>
                <a:lnTo>
                  <a:pt x="601957" y="42756"/>
                </a:lnTo>
                <a:lnTo>
                  <a:pt x="575030" y="44377"/>
                </a:lnTo>
                <a:lnTo>
                  <a:pt x="548612" y="45458"/>
                </a:lnTo>
                <a:lnTo>
                  <a:pt x="522533" y="46179"/>
                </a:lnTo>
                <a:lnTo>
                  <a:pt x="496681" y="47718"/>
                </a:lnTo>
                <a:lnTo>
                  <a:pt x="470979" y="49802"/>
                </a:lnTo>
                <a:lnTo>
                  <a:pt x="445378" y="52250"/>
                </a:lnTo>
                <a:lnTo>
                  <a:pt x="420903" y="53881"/>
                </a:lnTo>
                <a:lnTo>
                  <a:pt x="373952" y="55695"/>
                </a:lnTo>
                <a:lnTo>
                  <a:pt x="328390" y="59323"/>
                </a:lnTo>
                <a:lnTo>
                  <a:pt x="284504" y="63405"/>
                </a:lnTo>
                <a:lnTo>
                  <a:pt x="243833" y="65219"/>
                </a:lnTo>
                <a:lnTo>
                  <a:pt x="204590" y="66025"/>
                </a:lnTo>
                <a:lnTo>
                  <a:pt x="167041" y="67442"/>
                </a:lnTo>
                <a:lnTo>
                  <a:pt x="132713" y="71599"/>
                </a:lnTo>
                <a:lnTo>
                  <a:pt x="93750" y="74833"/>
                </a:lnTo>
                <a:lnTo>
                  <a:pt x="46653" y="75926"/>
                </a:lnTo>
                <a:lnTo>
                  <a:pt x="12947" y="76160"/>
                </a:lnTo>
                <a:lnTo>
                  <a:pt x="4961" y="73357"/>
                </a:lnTo>
                <a:lnTo>
                  <a:pt x="1349" y="71128"/>
                </a:lnTo>
                <a:lnTo>
                  <a:pt x="0" y="69642"/>
                </a:lnTo>
                <a:lnTo>
                  <a:pt x="158" y="68651"/>
                </a:lnTo>
                <a:lnTo>
                  <a:pt x="1322" y="67991"/>
                </a:lnTo>
                <a:lnTo>
                  <a:pt x="44295" y="58503"/>
                </a:lnTo>
                <a:lnTo>
                  <a:pt x="87957" y="50867"/>
                </a:lnTo>
                <a:lnTo>
                  <a:pt x="125880" y="47524"/>
                </a:lnTo>
                <a:lnTo>
                  <a:pt x="170160" y="41359"/>
                </a:lnTo>
                <a:lnTo>
                  <a:pt x="201127" y="39546"/>
                </a:lnTo>
                <a:lnTo>
                  <a:pt x="238174" y="35917"/>
                </a:lnTo>
                <a:lnTo>
                  <a:pt x="279333" y="30777"/>
                </a:lnTo>
                <a:lnTo>
                  <a:pt x="322321" y="24965"/>
                </a:lnTo>
                <a:lnTo>
                  <a:pt x="366121" y="21676"/>
                </a:lnTo>
                <a:lnTo>
                  <a:pt x="411341" y="19156"/>
                </a:lnTo>
                <a:lnTo>
                  <a:pt x="435253" y="17002"/>
                </a:lnTo>
                <a:lnTo>
                  <a:pt x="459660" y="14508"/>
                </a:lnTo>
                <a:lnTo>
                  <a:pt x="485456" y="12845"/>
                </a:lnTo>
                <a:lnTo>
                  <a:pt x="512180" y="11737"/>
                </a:lnTo>
                <a:lnTo>
                  <a:pt x="539521" y="10998"/>
                </a:lnTo>
                <a:lnTo>
                  <a:pt x="565156" y="9447"/>
                </a:lnTo>
                <a:lnTo>
                  <a:pt x="589654" y="7355"/>
                </a:lnTo>
                <a:lnTo>
                  <a:pt x="613395" y="4901"/>
                </a:lnTo>
                <a:lnTo>
                  <a:pt x="638747" y="3266"/>
                </a:lnTo>
                <a:lnTo>
                  <a:pt x="665173" y="2176"/>
                </a:lnTo>
                <a:lnTo>
                  <a:pt x="692316" y="1449"/>
                </a:lnTo>
                <a:lnTo>
                  <a:pt x="718877" y="964"/>
                </a:lnTo>
                <a:lnTo>
                  <a:pt x="745052" y="641"/>
                </a:lnTo>
                <a:lnTo>
                  <a:pt x="770970" y="426"/>
                </a:lnTo>
                <a:lnTo>
                  <a:pt x="795654" y="282"/>
                </a:lnTo>
                <a:lnTo>
                  <a:pt x="842839" y="123"/>
                </a:lnTo>
                <a:lnTo>
                  <a:pt x="888504" y="52"/>
                </a:lnTo>
                <a:lnTo>
                  <a:pt x="933494" y="20"/>
                </a:lnTo>
                <a:lnTo>
                  <a:pt x="978185" y="6"/>
                </a:lnTo>
                <a:lnTo>
                  <a:pt x="1017097" y="0"/>
                </a:lnTo>
                <a:lnTo>
                  <a:pt x="1052030" y="1056"/>
                </a:lnTo>
                <a:lnTo>
                  <a:pt x="1085195" y="5052"/>
                </a:lnTo>
                <a:lnTo>
                  <a:pt x="1128560" y="8196"/>
                </a:lnTo>
                <a:lnTo>
                  <a:pt x="1173534" y="9259"/>
                </a:lnTo>
                <a:lnTo>
                  <a:pt x="1217571" y="9486"/>
                </a:lnTo>
                <a:lnTo>
                  <a:pt x="1232376" y="95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SMARTInkShape-3455"/>
          <p:cNvSpPr/>
          <p:nvPr>
            <p:custDataLst>
              <p:tags r:id="rId19"/>
            </p:custDataLst>
          </p:nvPr>
        </p:nvSpPr>
        <p:spPr>
          <a:xfrm>
            <a:off x="3268854" y="657225"/>
            <a:ext cx="188722" cy="57150"/>
          </a:xfrm>
          <a:custGeom>
            <a:avLst/>
            <a:gdLst/>
            <a:ahLst/>
            <a:cxnLst/>
            <a:rect l="0" t="0" r="0" b="0"/>
            <a:pathLst>
              <a:path w="188722" h="57150">
                <a:moveTo>
                  <a:pt x="17271" y="0"/>
                </a:moveTo>
                <a:lnTo>
                  <a:pt x="17271" y="0"/>
                </a:lnTo>
                <a:lnTo>
                  <a:pt x="7780" y="0"/>
                </a:lnTo>
                <a:lnTo>
                  <a:pt x="15950" y="8201"/>
                </a:lnTo>
                <a:lnTo>
                  <a:pt x="21936" y="9133"/>
                </a:lnTo>
                <a:lnTo>
                  <a:pt x="39627" y="9491"/>
                </a:lnTo>
                <a:lnTo>
                  <a:pt x="45904" y="6687"/>
                </a:lnTo>
                <a:lnTo>
                  <a:pt x="49059" y="4458"/>
                </a:lnTo>
                <a:lnTo>
                  <a:pt x="63614" y="1321"/>
                </a:lnTo>
                <a:lnTo>
                  <a:pt x="108386" y="23"/>
                </a:lnTo>
                <a:lnTo>
                  <a:pt x="139203" y="0"/>
                </a:lnTo>
                <a:lnTo>
                  <a:pt x="139834" y="1059"/>
                </a:lnTo>
                <a:lnTo>
                  <a:pt x="140535" y="5057"/>
                </a:lnTo>
                <a:lnTo>
                  <a:pt x="139664" y="6546"/>
                </a:lnTo>
                <a:lnTo>
                  <a:pt x="138024" y="7539"/>
                </a:lnTo>
                <a:lnTo>
                  <a:pt x="135873" y="8201"/>
                </a:lnTo>
                <a:lnTo>
                  <a:pt x="121777" y="16890"/>
                </a:lnTo>
                <a:lnTo>
                  <a:pt x="76989" y="30753"/>
                </a:lnTo>
                <a:lnTo>
                  <a:pt x="68154" y="34835"/>
                </a:lnTo>
                <a:lnTo>
                  <a:pt x="20876" y="46980"/>
                </a:lnTo>
                <a:lnTo>
                  <a:pt x="19674" y="47195"/>
                </a:lnTo>
                <a:lnTo>
                  <a:pt x="10142" y="54086"/>
                </a:lnTo>
                <a:lnTo>
                  <a:pt x="0" y="56746"/>
                </a:lnTo>
                <a:lnTo>
                  <a:pt x="1834" y="56971"/>
                </a:lnTo>
                <a:lnTo>
                  <a:pt x="46710" y="57149"/>
                </a:lnTo>
                <a:lnTo>
                  <a:pt x="58930" y="56091"/>
                </a:lnTo>
                <a:lnTo>
                  <a:pt x="95403" y="48949"/>
                </a:lnTo>
                <a:lnTo>
                  <a:pt x="141351" y="44977"/>
                </a:lnTo>
                <a:lnTo>
                  <a:pt x="188721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SMARTInkShape-3456"/>
          <p:cNvSpPr/>
          <p:nvPr>
            <p:custDataLst>
              <p:tags r:id="rId20"/>
            </p:custDataLst>
          </p:nvPr>
        </p:nvSpPr>
        <p:spPr>
          <a:xfrm>
            <a:off x="2771778" y="685800"/>
            <a:ext cx="208044" cy="38101"/>
          </a:xfrm>
          <a:custGeom>
            <a:avLst/>
            <a:gdLst/>
            <a:ahLst/>
            <a:cxnLst/>
            <a:rect l="0" t="0" r="0" b="0"/>
            <a:pathLst>
              <a:path w="208044" h="38101">
                <a:moveTo>
                  <a:pt x="9522" y="19050"/>
                </a:moveTo>
                <a:lnTo>
                  <a:pt x="9522" y="19050"/>
                </a:lnTo>
                <a:lnTo>
                  <a:pt x="9522" y="24106"/>
                </a:lnTo>
                <a:lnTo>
                  <a:pt x="8464" y="25596"/>
                </a:lnTo>
                <a:lnTo>
                  <a:pt x="6700" y="26589"/>
                </a:lnTo>
                <a:lnTo>
                  <a:pt x="389" y="28459"/>
                </a:lnTo>
                <a:lnTo>
                  <a:pt x="0" y="37983"/>
                </a:lnTo>
                <a:lnTo>
                  <a:pt x="5054" y="38065"/>
                </a:lnTo>
                <a:lnTo>
                  <a:pt x="10359" y="35262"/>
                </a:lnTo>
                <a:lnTo>
                  <a:pt x="16244" y="31547"/>
                </a:lnTo>
                <a:lnTo>
                  <a:pt x="28645" y="29162"/>
                </a:lnTo>
                <a:lnTo>
                  <a:pt x="36013" y="27778"/>
                </a:lnTo>
                <a:lnTo>
                  <a:pt x="57990" y="21087"/>
                </a:lnTo>
                <a:lnTo>
                  <a:pt x="76447" y="16832"/>
                </a:lnTo>
                <a:lnTo>
                  <a:pt x="90067" y="12772"/>
                </a:lnTo>
                <a:lnTo>
                  <a:pt x="135649" y="3264"/>
                </a:lnTo>
                <a:lnTo>
                  <a:pt x="182232" y="127"/>
                </a:lnTo>
                <a:lnTo>
                  <a:pt x="208043" y="1"/>
                </a:lnTo>
                <a:lnTo>
                  <a:pt x="201214" y="0"/>
                </a:lnTo>
                <a:lnTo>
                  <a:pt x="171834" y="11759"/>
                </a:lnTo>
                <a:lnTo>
                  <a:pt x="168530" y="14189"/>
                </a:lnTo>
                <a:lnTo>
                  <a:pt x="159214" y="16890"/>
                </a:lnTo>
                <a:lnTo>
                  <a:pt x="131123" y="21683"/>
                </a:lnTo>
                <a:lnTo>
                  <a:pt x="113638" y="26533"/>
                </a:lnTo>
                <a:lnTo>
                  <a:pt x="95052" y="30792"/>
                </a:lnTo>
                <a:lnTo>
                  <a:pt x="74865" y="36656"/>
                </a:lnTo>
                <a:lnTo>
                  <a:pt x="29025" y="38099"/>
                </a:lnTo>
                <a:lnTo>
                  <a:pt x="42773" y="38100"/>
                </a:lnTo>
                <a:lnTo>
                  <a:pt x="79019" y="28967"/>
                </a:lnTo>
                <a:lnTo>
                  <a:pt x="93849" y="28691"/>
                </a:lnTo>
                <a:lnTo>
                  <a:pt x="97490" y="27594"/>
                </a:lnTo>
                <a:lnTo>
                  <a:pt x="99917" y="25804"/>
                </a:lnTo>
                <a:lnTo>
                  <a:pt x="101536" y="23553"/>
                </a:lnTo>
                <a:lnTo>
                  <a:pt x="108978" y="21051"/>
                </a:lnTo>
                <a:lnTo>
                  <a:pt x="122953" y="19167"/>
                </a:lnTo>
                <a:lnTo>
                  <a:pt x="123564" y="24141"/>
                </a:lnTo>
                <a:lnTo>
                  <a:pt x="122592" y="25619"/>
                </a:lnTo>
                <a:lnTo>
                  <a:pt x="120885" y="26604"/>
                </a:lnTo>
                <a:lnTo>
                  <a:pt x="114106" y="28316"/>
                </a:lnTo>
                <a:lnTo>
                  <a:pt x="106210" y="28541"/>
                </a:lnTo>
                <a:lnTo>
                  <a:pt x="95285" y="38066"/>
                </a:lnTo>
                <a:lnTo>
                  <a:pt x="137809" y="37041"/>
                </a:lnTo>
                <a:lnTo>
                  <a:pt x="180972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6" name="SMARTInkShape-Group855"/>
          <p:cNvGrpSpPr/>
          <p:nvPr/>
        </p:nvGrpSpPr>
        <p:grpSpPr>
          <a:xfrm>
            <a:off x="6524625" y="1590791"/>
            <a:ext cx="1322548" cy="476135"/>
            <a:chOff x="6524625" y="1590791"/>
            <a:chExt cx="1322548" cy="476135"/>
          </a:xfrm>
        </p:grpSpPr>
        <p:sp>
          <p:nvSpPr>
            <p:cNvPr id="750" name="SMARTInkShape-3457"/>
            <p:cNvSpPr/>
            <p:nvPr>
              <p:custDataLst>
                <p:tags r:id="rId91"/>
              </p:custDataLst>
            </p:nvPr>
          </p:nvSpPr>
          <p:spPr>
            <a:xfrm>
              <a:off x="7715250" y="1590791"/>
              <a:ext cx="131923" cy="476135"/>
            </a:xfrm>
            <a:custGeom>
              <a:avLst/>
              <a:gdLst/>
              <a:ahLst/>
              <a:cxnLst/>
              <a:rect l="0" t="0" r="0" b="0"/>
              <a:pathLst>
                <a:path w="131923" h="476135">
                  <a:moveTo>
                    <a:pt x="47625" y="9409"/>
                  </a:moveTo>
                  <a:lnTo>
                    <a:pt x="47625" y="9409"/>
                  </a:lnTo>
                  <a:lnTo>
                    <a:pt x="55825" y="1208"/>
                  </a:lnTo>
                  <a:lnTo>
                    <a:pt x="61814" y="277"/>
                  </a:lnTo>
                  <a:lnTo>
                    <a:pt x="70291" y="0"/>
                  </a:lnTo>
                  <a:lnTo>
                    <a:pt x="76396" y="2758"/>
                  </a:lnTo>
                  <a:lnTo>
                    <a:pt x="79506" y="4975"/>
                  </a:lnTo>
                  <a:lnTo>
                    <a:pt x="82961" y="15905"/>
                  </a:lnTo>
                  <a:lnTo>
                    <a:pt x="87729" y="37087"/>
                  </a:lnTo>
                  <a:lnTo>
                    <a:pt x="99867" y="79237"/>
                  </a:lnTo>
                  <a:lnTo>
                    <a:pt x="111410" y="115865"/>
                  </a:lnTo>
                  <a:lnTo>
                    <a:pt x="123882" y="162768"/>
                  </a:lnTo>
                  <a:lnTo>
                    <a:pt x="131480" y="207742"/>
                  </a:lnTo>
                  <a:lnTo>
                    <a:pt x="131922" y="254804"/>
                  </a:lnTo>
                  <a:lnTo>
                    <a:pt x="122916" y="302044"/>
                  </a:lnTo>
                  <a:lnTo>
                    <a:pt x="111208" y="338121"/>
                  </a:lnTo>
                  <a:lnTo>
                    <a:pt x="94334" y="373858"/>
                  </a:lnTo>
                  <a:lnTo>
                    <a:pt x="56834" y="418255"/>
                  </a:lnTo>
                  <a:lnTo>
                    <a:pt x="11697" y="464346"/>
                  </a:lnTo>
                  <a:lnTo>
                    <a:pt x="0" y="476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458"/>
            <p:cNvSpPr/>
            <p:nvPr>
              <p:custDataLst>
                <p:tags r:id="rId92"/>
              </p:custDataLst>
            </p:nvPr>
          </p:nvSpPr>
          <p:spPr>
            <a:xfrm>
              <a:off x="7648575" y="1705126"/>
              <a:ext cx="19038" cy="218925"/>
            </a:xfrm>
            <a:custGeom>
              <a:avLst/>
              <a:gdLst/>
              <a:ahLst/>
              <a:cxnLst/>
              <a:rect l="0" t="0" r="0" b="0"/>
              <a:pathLst>
                <a:path w="19038" h="218925">
                  <a:moveTo>
                    <a:pt x="0" y="18899"/>
                  </a:moveTo>
                  <a:lnTo>
                    <a:pt x="0" y="18899"/>
                  </a:lnTo>
                  <a:lnTo>
                    <a:pt x="18900" y="0"/>
                  </a:lnTo>
                  <a:lnTo>
                    <a:pt x="19037" y="13120"/>
                  </a:lnTo>
                  <a:lnTo>
                    <a:pt x="16221" y="19153"/>
                  </a:lnTo>
                  <a:lnTo>
                    <a:pt x="13990" y="22243"/>
                  </a:lnTo>
                  <a:lnTo>
                    <a:pt x="10848" y="36706"/>
                  </a:lnTo>
                  <a:lnTo>
                    <a:pt x="9640" y="78100"/>
                  </a:lnTo>
                  <a:lnTo>
                    <a:pt x="8489" y="106950"/>
                  </a:lnTo>
                  <a:lnTo>
                    <a:pt x="590" y="152199"/>
                  </a:lnTo>
                  <a:lnTo>
                    <a:pt x="16" y="199037"/>
                  </a:lnTo>
                  <a:lnTo>
                    <a:pt x="0" y="21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3459"/>
            <p:cNvSpPr/>
            <p:nvPr>
              <p:custDataLst>
                <p:tags r:id="rId93"/>
              </p:custDataLst>
            </p:nvPr>
          </p:nvSpPr>
          <p:spPr>
            <a:xfrm>
              <a:off x="7383363" y="1933575"/>
              <a:ext cx="93763" cy="104776"/>
            </a:xfrm>
            <a:custGeom>
              <a:avLst/>
              <a:gdLst/>
              <a:ahLst/>
              <a:cxnLst/>
              <a:rect l="0" t="0" r="0" b="0"/>
              <a:pathLst>
                <a:path w="93763" h="104776">
                  <a:moveTo>
                    <a:pt x="93762" y="0"/>
                  </a:moveTo>
                  <a:lnTo>
                    <a:pt x="93762" y="0"/>
                  </a:lnTo>
                  <a:lnTo>
                    <a:pt x="93762" y="22390"/>
                  </a:lnTo>
                  <a:lnTo>
                    <a:pt x="92704" y="24452"/>
                  </a:lnTo>
                  <a:lnTo>
                    <a:pt x="90940" y="25826"/>
                  </a:lnTo>
                  <a:lnTo>
                    <a:pt x="54970" y="41672"/>
                  </a:lnTo>
                  <a:lnTo>
                    <a:pt x="50063" y="47802"/>
                  </a:lnTo>
                  <a:lnTo>
                    <a:pt x="46823" y="54053"/>
                  </a:lnTo>
                  <a:lnTo>
                    <a:pt x="1861" y="101424"/>
                  </a:lnTo>
                  <a:lnTo>
                    <a:pt x="0" y="103286"/>
                  </a:lnTo>
                  <a:lnTo>
                    <a:pt x="562" y="103782"/>
                  </a:lnTo>
                  <a:lnTo>
                    <a:pt x="803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460"/>
            <p:cNvSpPr/>
            <p:nvPr>
              <p:custDataLst>
                <p:tags r:id="rId94"/>
              </p:custDataLst>
            </p:nvPr>
          </p:nvSpPr>
          <p:spPr>
            <a:xfrm>
              <a:off x="7172875" y="1733589"/>
              <a:ext cx="141884" cy="247040"/>
            </a:xfrm>
            <a:custGeom>
              <a:avLst/>
              <a:gdLst/>
              <a:ahLst/>
              <a:cxnLst/>
              <a:rect l="0" t="0" r="0" b="0"/>
              <a:pathLst>
                <a:path w="141884" h="247040">
                  <a:moveTo>
                    <a:pt x="113750" y="47586"/>
                  </a:moveTo>
                  <a:lnTo>
                    <a:pt x="113750" y="47586"/>
                  </a:lnTo>
                  <a:lnTo>
                    <a:pt x="118806" y="42530"/>
                  </a:lnTo>
                  <a:lnTo>
                    <a:pt x="121288" y="37225"/>
                  </a:lnTo>
                  <a:lnTo>
                    <a:pt x="122882" y="25196"/>
                  </a:lnTo>
                  <a:lnTo>
                    <a:pt x="120278" y="18938"/>
                  </a:lnTo>
                  <a:lnTo>
                    <a:pt x="115040" y="11353"/>
                  </a:lnTo>
                  <a:lnTo>
                    <a:pt x="114132" y="4983"/>
                  </a:lnTo>
                  <a:lnTo>
                    <a:pt x="112946" y="3309"/>
                  </a:lnTo>
                  <a:lnTo>
                    <a:pt x="111097" y="2193"/>
                  </a:lnTo>
                  <a:lnTo>
                    <a:pt x="103439" y="622"/>
                  </a:lnTo>
                  <a:lnTo>
                    <a:pt x="81954" y="0"/>
                  </a:lnTo>
                  <a:lnTo>
                    <a:pt x="75630" y="2800"/>
                  </a:lnTo>
                  <a:lnTo>
                    <a:pt x="38842" y="36817"/>
                  </a:lnTo>
                  <a:lnTo>
                    <a:pt x="32833" y="48444"/>
                  </a:lnTo>
                  <a:lnTo>
                    <a:pt x="15050" y="92086"/>
                  </a:lnTo>
                  <a:lnTo>
                    <a:pt x="3630" y="117446"/>
                  </a:lnTo>
                  <a:lnTo>
                    <a:pt x="0" y="149187"/>
                  </a:lnTo>
                  <a:lnTo>
                    <a:pt x="9183" y="193636"/>
                  </a:lnTo>
                  <a:lnTo>
                    <a:pt x="16327" y="211628"/>
                  </a:lnTo>
                  <a:lnTo>
                    <a:pt x="31333" y="231178"/>
                  </a:lnTo>
                  <a:lnTo>
                    <a:pt x="45821" y="241096"/>
                  </a:lnTo>
                  <a:lnTo>
                    <a:pt x="58463" y="245681"/>
                  </a:lnTo>
                  <a:lnTo>
                    <a:pt x="68912" y="247039"/>
                  </a:lnTo>
                  <a:lnTo>
                    <a:pt x="83767" y="242385"/>
                  </a:lnTo>
                  <a:lnTo>
                    <a:pt x="96517" y="234303"/>
                  </a:lnTo>
                  <a:lnTo>
                    <a:pt x="120020" y="201892"/>
                  </a:lnTo>
                  <a:lnTo>
                    <a:pt x="128544" y="179737"/>
                  </a:lnTo>
                  <a:lnTo>
                    <a:pt x="138972" y="133289"/>
                  </a:lnTo>
                  <a:lnTo>
                    <a:pt x="141883" y="98801"/>
                  </a:lnTo>
                  <a:lnTo>
                    <a:pt x="132599" y="55019"/>
                  </a:lnTo>
                  <a:lnTo>
                    <a:pt x="125449" y="42498"/>
                  </a:lnTo>
                  <a:lnTo>
                    <a:pt x="115500" y="30584"/>
                  </a:lnTo>
                  <a:lnTo>
                    <a:pt x="111706" y="29446"/>
                  </a:lnTo>
                  <a:lnTo>
                    <a:pt x="87021" y="28552"/>
                  </a:lnTo>
                  <a:lnTo>
                    <a:pt x="86406" y="29605"/>
                  </a:lnTo>
                  <a:lnTo>
                    <a:pt x="85722" y="33597"/>
                  </a:lnTo>
                  <a:lnTo>
                    <a:pt x="88241" y="38899"/>
                  </a:lnTo>
                  <a:lnTo>
                    <a:pt x="94700" y="4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3461"/>
            <p:cNvSpPr/>
            <p:nvPr>
              <p:custDataLst>
                <p:tags r:id="rId95"/>
              </p:custDataLst>
            </p:nvPr>
          </p:nvSpPr>
          <p:spPr>
            <a:xfrm>
              <a:off x="6964851" y="1609841"/>
              <a:ext cx="177575" cy="388882"/>
            </a:xfrm>
            <a:custGeom>
              <a:avLst/>
              <a:gdLst/>
              <a:ahLst/>
              <a:cxnLst/>
              <a:rect l="0" t="0" r="0" b="0"/>
              <a:pathLst>
                <a:path w="177575" h="388882">
                  <a:moveTo>
                    <a:pt x="169374" y="9409"/>
                  </a:moveTo>
                  <a:lnTo>
                    <a:pt x="169374" y="9409"/>
                  </a:lnTo>
                  <a:lnTo>
                    <a:pt x="177574" y="9409"/>
                  </a:lnTo>
                  <a:lnTo>
                    <a:pt x="169731" y="277"/>
                  </a:lnTo>
                  <a:lnTo>
                    <a:pt x="164425" y="0"/>
                  </a:lnTo>
                  <a:lnTo>
                    <a:pt x="159060" y="2758"/>
                  </a:lnTo>
                  <a:lnTo>
                    <a:pt x="153148" y="6453"/>
                  </a:lnTo>
                  <a:lnTo>
                    <a:pt x="143870" y="9592"/>
                  </a:lnTo>
                  <a:lnTo>
                    <a:pt x="100847" y="49399"/>
                  </a:lnTo>
                  <a:lnTo>
                    <a:pt x="80539" y="71793"/>
                  </a:lnTo>
                  <a:lnTo>
                    <a:pt x="56794" y="114873"/>
                  </a:lnTo>
                  <a:lnTo>
                    <a:pt x="33846" y="154361"/>
                  </a:lnTo>
                  <a:lnTo>
                    <a:pt x="15250" y="190794"/>
                  </a:lnTo>
                  <a:lnTo>
                    <a:pt x="5654" y="235241"/>
                  </a:lnTo>
                  <a:lnTo>
                    <a:pt x="215" y="259061"/>
                  </a:lnTo>
                  <a:lnTo>
                    <a:pt x="0" y="275940"/>
                  </a:lnTo>
                  <a:lnTo>
                    <a:pt x="9742" y="323538"/>
                  </a:lnTo>
                  <a:lnTo>
                    <a:pt x="12152" y="329954"/>
                  </a:lnTo>
                  <a:lnTo>
                    <a:pt x="20475" y="339904"/>
                  </a:lnTo>
                  <a:lnTo>
                    <a:pt x="30172" y="348912"/>
                  </a:lnTo>
                  <a:lnTo>
                    <a:pt x="42639" y="364826"/>
                  </a:lnTo>
                  <a:lnTo>
                    <a:pt x="53427" y="373041"/>
                  </a:lnTo>
                  <a:lnTo>
                    <a:pt x="65278" y="377398"/>
                  </a:lnTo>
                  <a:lnTo>
                    <a:pt x="109089" y="388881"/>
                  </a:lnTo>
                  <a:lnTo>
                    <a:pt x="140799" y="38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3462"/>
            <p:cNvSpPr/>
            <p:nvPr>
              <p:custDataLst>
                <p:tags r:id="rId96"/>
              </p:custDataLst>
            </p:nvPr>
          </p:nvSpPr>
          <p:spPr>
            <a:xfrm>
              <a:off x="6524625" y="1666875"/>
              <a:ext cx="257173" cy="332769"/>
            </a:xfrm>
            <a:custGeom>
              <a:avLst/>
              <a:gdLst/>
              <a:ahLst/>
              <a:cxnLst/>
              <a:rect l="0" t="0" r="0" b="0"/>
              <a:pathLst>
                <a:path w="257173" h="332769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6545" y="96308"/>
                  </a:lnTo>
                  <a:lnTo>
                    <a:pt x="7538" y="98072"/>
                  </a:lnTo>
                  <a:lnTo>
                    <a:pt x="9264" y="104951"/>
                  </a:lnTo>
                  <a:lnTo>
                    <a:pt x="9491" y="112860"/>
                  </a:lnTo>
                  <a:lnTo>
                    <a:pt x="14571" y="118930"/>
                  </a:lnTo>
                  <a:lnTo>
                    <a:pt x="17059" y="127294"/>
                  </a:lnTo>
                  <a:lnTo>
                    <a:pt x="18998" y="173526"/>
                  </a:lnTo>
                  <a:lnTo>
                    <a:pt x="21857" y="193938"/>
                  </a:lnTo>
                  <a:lnTo>
                    <a:pt x="27985" y="237591"/>
                  </a:lnTo>
                  <a:lnTo>
                    <a:pt x="28541" y="282544"/>
                  </a:lnTo>
                  <a:lnTo>
                    <a:pt x="19441" y="326467"/>
                  </a:lnTo>
                  <a:lnTo>
                    <a:pt x="18252" y="328770"/>
                  </a:lnTo>
                  <a:lnTo>
                    <a:pt x="16401" y="330305"/>
                  </a:lnTo>
                  <a:lnTo>
                    <a:pt x="10884" y="332768"/>
                  </a:lnTo>
                  <a:lnTo>
                    <a:pt x="10431" y="331912"/>
                  </a:lnTo>
                  <a:lnTo>
                    <a:pt x="9927" y="328139"/>
                  </a:lnTo>
                  <a:lnTo>
                    <a:pt x="6882" y="322934"/>
                  </a:lnTo>
                  <a:lnTo>
                    <a:pt x="4587" y="320064"/>
                  </a:lnTo>
                  <a:lnTo>
                    <a:pt x="2039" y="311231"/>
                  </a:lnTo>
                  <a:lnTo>
                    <a:pt x="119" y="264638"/>
                  </a:lnTo>
                  <a:lnTo>
                    <a:pt x="16" y="218804"/>
                  </a:lnTo>
                  <a:lnTo>
                    <a:pt x="2" y="171414"/>
                  </a:lnTo>
                  <a:lnTo>
                    <a:pt x="2822" y="133343"/>
                  </a:lnTo>
                  <a:lnTo>
                    <a:pt x="11758" y="86561"/>
                  </a:lnTo>
                  <a:lnTo>
                    <a:pt x="21232" y="58059"/>
                  </a:lnTo>
                  <a:lnTo>
                    <a:pt x="25312" y="51204"/>
                  </a:lnTo>
                  <a:lnTo>
                    <a:pt x="27125" y="44630"/>
                  </a:lnTo>
                  <a:lnTo>
                    <a:pt x="28666" y="42453"/>
                  </a:lnTo>
                  <a:lnTo>
                    <a:pt x="30753" y="41002"/>
                  </a:lnTo>
                  <a:lnTo>
                    <a:pt x="35893" y="39390"/>
                  </a:lnTo>
                  <a:lnTo>
                    <a:pt x="41705" y="38673"/>
                  </a:lnTo>
                  <a:lnTo>
                    <a:pt x="43678" y="39540"/>
                  </a:lnTo>
                  <a:lnTo>
                    <a:pt x="44993" y="41177"/>
                  </a:lnTo>
                  <a:lnTo>
                    <a:pt x="46455" y="45817"/>
                  </a:lnTo>
                  <a:lnTo>
                    <a:pt x="48337" y="55438"/>
                  </a:lnTo>
                  <a:lnTo>
                    <a:pt x="64899" y="89307"/>
                  </a:lnTo>
                  <a:lnTo>
                    <a:pt x="78614" y="108071"/>
                  </a:lnTo>
                  <a:lnTo>
                    <a:pt x="93763" y="152607"/>
                  </a:lnTo>
                  <a:lnTo>
                    <a:pt x="119822" y="199960"/>
                  </a:lnTo>
                  <a:lnTo>
                    <a:pt x="142826" y="247460"/>
                  </a:lnTo>
                  <a:lnTo>
                    <a:pt x="155566" y="267956"/>
                  </a:lnTo>
                  <a:lnTo>
                    <a:pt x="174624" y="288757"/>
                  </a:lnTo>
                  <a:lnTo>
                    <a:pt x="180975" y="292378"/>
                  </a:lnTo>
                  <a:lnTo>
                    <a:pt x="184150" y="293344"/>
                  </a:lnTo>
                  <a:lnTo>
                    <a:pt x="187325" y="292929"/>
                  </a:lnTo>
                  <a:lnTo>
                    <a:pt x="193675" y="289646"/>
                  </a:lnTo>
                  <a:lnTo>
                    <a:pt x="212725" y="272835"/>
                  </a:lnTo>
                  <a:lnTo>
                    <a:pt x="216253" y="263782"/>
                  </a:lnTo>
                  <a:lnTo>
                    <a:pt x="217194" y="258405"/>
                  </a:lnTo>
                  <a:lnTo>
                    <a:pt x="233905" y="225522"/>
                  </a:lnTo>
                  <a:lnTo>
                    <a:pt x="244115" y="180570"/>
                  </a:lnTo>
                  <a:lnTo>
                    <a:pt x="252241" y="133297"/>
                  </a:lnTo>
                  <a:lnTo>
                    <a:pt x="256525" y="88540"/>
                  </a:lnTo>
                  <a:lnTo>
                    <a:pt x="257118" y="43155"/>
                  </a:lnTo>
                  <a:lnTo>
                    <a:pt x="257172" y="13026"/>
                  </a:lnTo>
                  <a:lnTo>
                    <a:pt x="254351" y="8259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856"/>
          <p:cNvGrpSpPr/>
          <p:nvPr/>
        </p:nvGrpSpPr>
        <p:grpSpPr>
          <a:xfrm>
            <a:off x="5101056" y="1666875"/>
            <a:ext cx="709014" cy="295276"/>
            <a:chOff x="5101056" y="1666875"/>
            <a:chExt cx="709014" cy="295276"/>
          </a:xfrm>
        </p:grpSpPr>
        <p:sp>
          <p:nvSpPr>
            <p:cNvPr id="757" name="SMARTInkShape-3463"/>
            <p:cNvSpPr/>
            <p:nvPr>
              <p:custDataLst>
                <p:tags r:id="rId88"/>
              </p:custDataLst>
            </p:nvPr>
          </p:nvSpPr>
          <p:spPr>
            <a:xfrm>
              <a:off x="5133975" y="1752719"/>
              <a:ext cx="485776" cy="27133"/>
            </a:xfrm>
            <a:custGeom>
              <a:avLst/>
              <a:gdLst/>
              <a:ahLst/>
              <a:cxnLst/>
              <a:rect l="0" t="0" r="0" b="0"/>
              <a:pathLst>
                <a:path w="485776" h="27133">
                  <a:moveTo>
                    <a:pt x="9525" y="18931"/>
                  </a:moveTo>
                  <a:lnTo>
                    <a:pt x="9525" y="18931"/>
                  </a:lnTo>
                  <a:lnTo>
                    <a:pt x="0" y="18931"/>
                  </a:lnTo>
                  <a:lnTo>
                    <a:pt x="5056" y="18931"/>
                  </a:lnTo>
                  <a:lnTo>
                    <a:pt x="6545" y="19989"/>
                  </a:lnTo>
                  <a:lnTo>
                    <a:pt x="7539" y="21753"/>
                  </a:lnTo>
                  <a:lnTo>
                    <a:pt x="8201" y="23987"/>
                  </a:lnTo>
                  <a:lnTo>
                    <a:pt x="10759" y="25477"/>
                  </a:lnTo>
                  <a:lnTo>
                    <a:pt x="19246" y="27132"/>
                  </a:lnTo>
                  <a:lnTo>
                    <a:pt x="62090" y="19468"/>
                  </a:lnTo>
                  <a:lnTo>
                    <a:pt x="101282" y="19037"/>
                  </a:lnTo>
                  <a:lnTo>
                    <a:pt x="137372" y="13906"/>
                  </a:lnTo>
                  <a:lnTo>
                    <a:pt x="174876" y="10739"/>
                  </a:lnTo>
                  <a:lnTo>
                    <a:pt x="217856" y="9801"/>
                  </a:lnTo>
                  <a:lnTo>
                    <a:pt x="259048" y="4467"/>
                  </a:lnTo>
                  <a:lnTo>
                    <a:pt x="298064" y="1240"/>
                  </a:lnTo>
                  <a:lnTo>
                    <a:pt x="336436" y="283"/>
                  </a:lnTo>
                  <a:lnTo>
                    <a:pt x="374616" y="0"/>
                  </a:lnTo>
                  <a:lnTo>
                    <a:pt x="416782" y="963"/>
                  </a:lnTo>
                  <a:lnTo>
                    <a:pt x="463581" y="8819"/>
                  </a:lnTo>
                  <a:lnTo>
                    <a:pt x="467804" y="9015"/>
                  </a:lnTo>
                  <a:lnTo>
                    <a:pt x="475318" y="12054"/>
                  </a:lnTo>
                  <a:lnTo>
                    <a:pt x="485775" y="1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464"/>
            <p:cNvSpPr/>
            <p:nvPr>
              <p:custDataLst>
                <p:tags r:id="rId89"/>
              </p:custDataLst>
            </p:nvPr>
          </p:nvSpPr>
          <p:spPr>
            <a:xfrm>
              <a:off x="5544093" y="1666875"/>
              <a:ext cx="265977" cy="295276"/>
            </a:xfrm>
            <a:custGeom>
              <a:avLst/>
              <a:gdLst/>
              <a:ahLst/>
              <a:cxnLst/>
              <a:rect l="0" t="0" r="0" b="0"/>
              <a:pathLst>
                <a:path w="265977" h="295276">
                  <a:moveTo>
                    <a:pt x="28032" y="0"/>
                  </a:moveTo>
                  <a:lnTo>
                    <a:pt x="28032" y="0"/>
                  </a:lnTo>
                  <a:lnTo>
                    <a:pt x="14775" y="0"/>
                  </a:lnTo>
                  <a:lnTo>
                    <a:pt x="8734" y="2822"/>
                  </a:lnTo>
                  <a:lnTo>
                    <a:pt x="0" y="9133"/>
                  </a:lnTo>
                  <a:lnTo>
                    <a:pt x="41295" y="9520"/>
                  </a:lnTo>
                  <a:lnTo>
                    <a:pt x="80187" y="10583"/>
                  </a:lnTo>
                  <a:lnTo>
                    <a:pt x="121982" y="17064"/>
                  </a:lnTo>
                  <a:lnTo>
                    <a:pt x="161126" y="23714"/>
                  </a:lnTo>
                  <a:lnTo>
                    <a:pt x="206151" y="45835"/>
                  </a:lnTo>
                  <a:lnTo>
                    <a:pt x="233843" y="65028"/>
                  </a:lnTo>
                  <a:lnTo>
                    <a:pt x="252091" y="82656"/>
                  </a:lnTo>
                  <a:lnTo>
                    <a:pt x="259200" y="93533"/>
                  </a:lnTo>
                  <a:lnTo>
                    <a:pt x="264095" y="111557"/>
                  </a:lnTo>
                  <a:lnTo>
                    <a:pt x="265976" y="149263"/>
                  </a:lnTo>
                  <a:lnTo>
                    <a:pt x="263254" y="159120"/>
                  </a:lnTo>
                  <a:lnTo>
                    <a:pt x="252950" y="173441"/>
                  </a:lnTo>
                  <a:lnTo>
                    <a:pt x="232002" y="203462"/>
                  </a:lnTo>
                  <a:lnTo>
                    <a:pt x="220876" y="221269"/>
                  </a:lnTo>
                  <a:lnTo>
                    <a:pt x="174173" y="254951"/>
                  </a:lnTo>
                  <a:lnTo>
                    <a:pt x="13280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465"/>
            <p:cNvSpPr/>
            <p:nvPr>
              <p:custDataLst>
                <p:tags r:id="rId90"/>
              </p:custDataLst>
            </p:nvPr>
          </p:nvSpPr>
          <p:spPr>
            <a:xfrm>
              <a:off x="5101056" y="1809750"/>
              <a:ext cx="594895" cy="93889"/>
            </a:xfrm>
            <a:custGeom>
              <a:avLst/>
              <a:gdLst/>
              <a:ahLst/>
              <a:cxnLst/>
              <a:rect l="0" t="0" r="0" b="0"/>
              <a:pathLst>
                <a:path w="594895" h="93889">
                  <a:moveTo>
                    <a:pt x="23394" y="66675"/>
                  </a:moveTo>
                  <a:lnTo>
                    <a:pt x="23394" y="66675"/>
                  </a:lnTo>
                  <a:lnTo>
                    <a:pt x="18338" y="71731"/>
                  </a:lnTo>
                  <a:lnTo>
                    <a:pt x="13033" y="74214"/>
                  </a:lnTo>
                  <a:lnTo>
                    <a:pt x="10137" y="74876"/>
                  </a:lnTo>
                  <a:lnTo>
                    <a:pt x="1004" y="80864"/>
                  </a:lnTo>
                  <a:lnTo>
                    <a:pt x="0" y="82484"/>
                  </a:lnTo>
                  <a:lnTo>
                    <a:pt x="390" y="83565"/>
                  </a:lnTo>
                  <a:lnTo>
                    <a:pt x="3563" y="85298"/>
                  </a:lnTo>
                  <a:lnTo>
                    <a:pt x="9170" y="90655"/>
                  </a:lnTo>
                  <a:lnTo>
                    <a:pt x="17424" y="93208"/>
                  </a:lnTo>
                  <a:lnTo>
                    <a:pt x="22589" y="93888"/>
                  </a:lnTo>
                  <a:lnTo>
                    <a:pt x="68640" y="86930"/>
                  </a:lnTo>
                  <a:lnTo>
                    <a:pt x="108649" y="85963"/>
                  </a:lnTo>
                  <a:lnTo>
                    <a:pt x="149948" y="85772"/>
                  </a:lnTo>
                  <a:lnTo>
                    <a:pt x="188950" y="82917"/>
                  </a:lnTo>
                  <a:lnTo>
                    <a:pt x="234020" y="78190"/>
                  </a:lnTo>
                  <a:lnTo>
                    <a:pt x="266230" y="76026"/>
                  </a:lnTo>
                  <a:lnTo>
                    <a:pt x="301713" y="71537"/>
                  </a:lnTo>
                  <a:lnTo>
                    <a:pt x="335829" y="66014"/>
                  </a:lnTo>
                  <a:lnTo>
                    <a:pt x="368628" y="60031"/>
                  </a:lnTo>
                  <a:lnTo>
                    <a:pt x="400845" y="53844"/>
                  </a:lnTo>
                  <a:lnTo>
                    <a:pt x="432803" y="50389"/>
                  </a:lnTo>
                  <a:lnTo>
                    <a:pt x="477723" y="45622"/>
                  </a:lnTo>
                  <a:lnTo>
                    <a:pt x="515021" y="37506"/>
                  </a:lnTo>
                  <a:lnTo>
                    <a:pt x="556068" y="25283"/>
                  </a:lnTo>
                  <a:lnTo>
                    <a:pt x="594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1" name="SMARTInkShape-3466"/>
          <p:cNvSpPr/>
          <p:nvPr>
            <p:custDataLst>
              <p:tags r:id="rId21"/>
            </p:custDataLst>
          </p:nvPr>
        </p:nvSpPr>
        <p:spPr>
          <a:xfrm>
            <a:off x="2009775" y="2009775"/>
            <a:ext cx="2047136" cy="104776"/>
          </a:xfrm>
          <a:custGeom>
            <a:avLst/>
            <a:gdLst/>
            <a:ahLst/>
            <a:cxnLst/>
            <a:rect l="0" t="0" r="0" b="0"/>
            <a:pathLst>
              <a:path w="2047136" h="104776">
                <a:moveTo>
                  <a:pt x="0" y="95250"/>
                </a:moveTo>
                <a:lnTo>
                  <a:pt x="0" y="95250"/>
                </a:lnTo>
                <a:lnTo>
                  <a:pt x="8201" y="95250"/>
                </a:lnTo>
                <a:lnTo>
                  <a:pt x="16868" y="101796"/>
                </a:lnTo>
                <a:lnTo>
                  <a:pt x="22666" y="103451"/>
                </a:lnTo>
                <a:lnTo>
                  <a:pt x="25694" y="102834"/>
                </a:lnTo>
                <a:lnTo>
                  <a:pt x="38158" y="97062"/>
                </a:lnTo>
                <a:lnTo>
                  <a:pt x="80807" y="95321"/>
                </a:lnTo>
                <a:lnTo>
                  <a:pt x="124432" y="95259"/>
                </a:lnTo>
                <a:lnTo>
                  <a:pt x="169649" y="95252"/>
                </a:lnTo>
                <a:lnTo>
                  <a:pt x="207840" y="95251"/>
                </a:lnTo>
                <a:lnTo>
                  <a:pt x="252200" y="95250"/>
                </a:lnTo>
                <a:lnTo>
                  <a:pt x="283186" y="95250"/>
                </a:lnTo>
                <a:lnTo>
                  <a:pt x="317419" y="95250"/>
                </a:lnTo>
                <a:lnTo>
                  <a:pt x="353800" y="94192"/>
                </a:lnTo>
                <a:lnTo>
                  <a:pt x="391136" y="90193"/>
                </a:lnTo>
                <a:lnTo>
                  <a:pt x="434541" y="87711"/>
                </a:lnTo>
                <a:lnTo>
                  <a:pt x="480996" y="86608"/>
                </a:lnTo>
                <a:lnTo>
                  <a:pt x="526337" y="86117"/>
                </a:lnTo>
                <a:lnTo>
                  <a:pt x="549858" y="85986"/>
                </a:lnTo>
                <a:lnTo>
                  <a:pt x="574005" y="85899"/>
                </a:lnTo>
                <a:lnTo>
                  <a:pt x="598570" y="85841"/>
                </a:lnTo>
                <a:lnTo>
                  <a:pt x="624472" y="84744"/>
                </a:lnTo>
                <a:lnTo>
                  <a:pt x="651265" y="82954"/>
                </a:lnTo>
                <a:lnTo>
                  <a:pt x="678651" y="80703"/>
                </a:lnTo>
                <a:lnTo>
                  <a:pt x="706434" y="79202"/>
                </a:lnTo>
                <a:lnTo>
                  <a:pt x="734481" y="78201"/>
                </a:lnTo>
                <a:lnTo>
                  <a:pt x="762704" y="77534"/>
                </a:lnTo>
                <a:lnTo>
                  <a:pt x="791045" y="76031"/>
                </a:lnTo>
                <a:lnTo>
                  <a:pt x="819463" y="73971"/>
                </a:lnTo>
                <a:lnTo>
                  <a:pt x="847934" y="71539"/>
                </a:lnTo>
                <a:lnTo>
                  <a:pt x="876439" y="69918"/>
                </a:lnTo>
                <a:lnTo>
                  <a:pt x="904968" y="68836"/>
                </a:lnTo>
                <a:lnTo>
                  <a:pt x="933512" y="68116"/>
                </a:lnTo>
                <a:lnTo>
                  <a:pt x="962066" y="67636"/>
                </a:lnTo>
                <a:lnTo>
                  <a:pt x="990628" y="67316"/>
                </a:lnTo>
                <a:lnTo>
                  <a:pt x="1019194" y="67102"/>
                </a:lnTo>
                <a:lnTo>
                  <a:pt x="1047762" y="65902"/>
                </a:lnTo>
                <a:lnTo>
                  <a:pt x="1076333" y="64043"/>
                </a:lnTo>
                <a:lnTo>
                  <a:pt x="1104905" y="61745"/>
                </a:lnTo>
                <a:lnTo>
                  <a:pt x="1135595" y="60214"/>
                </a:lnTo>
                <a:lnTo>
                  <a:pt x="1167697" y="59192"/>
                </a:lnTo>
                <a:lnTo>
                  <a:pt x="1200740" y="58512"/>
                </a:lnTo>
                <a:lnTo>
                  <a:pt x="1232293" y="58058"/>
                </a:lnTo>
                <a:lnTo>
                  <a:pt x="1262854" y="57755"/>
                </a:lnTo>
                <a:lnTo>
                  <a:pt x="1292753" y="57553"/>
                </a:lnTo>
                <a:lnTo>
                  <a:pt x="1322210" y="56361"/>
                </a:lnTo>
                <a:lnTo>
                  <a:pt x="1351374" y="54507"/>
                </a:lnTo>
                <a:lnTo>
                  <a:pt x="1380341" y="52213"/>
                </a:lnTo>
                <a:lnTo>
                  <a:pt x="1408119" y="50684"/>
                </a:lnTo>
                <a:lnTo>
                  <a:pt x="1435104" y="49664"/>
                </a:lnTo>
                <a:lnTo>
                  <a:pt x="1461561" y="48984"/>
                </a:lnTo>
                <a:lnTo>
                  <a:pt x="1488724" y="48531"/>
                </a:lnTo>
                <a:lnTo>
                  <a:pt x="1516358" y="48229"/>
                </a:lnTo>
                <a:lnTo>
                  <a:pt x="1544305" y="48027"/>
                </a:lnTo>
                <a:lnTo>
                  <a:pt x="1570345" y="47894"/>
                </a:lnTo>
                <a:lnTo>
                  <a:pt x="1595113" y="47804"/>
                </a:lnTo>
                <a:lnTo>
                  <a:pt x="1642389" y="47704"/>
                </a:lnTo>
                <a:lnTo>
                  <a:pt x="1688095" y="47660"/>
                </a:lnTo>
                <a:lnTo>
                  <a:pt x="1733104" y="47640"/>
                </a:lnTo>
                <a:lnTo>
                  <a:pt x="1775685" y="47632"/>
                </a:lnTo>
                <a:lnTo>
                  <a:pt x="1812249" y="47628"/>
                </a:lnTo>
                <a:lnTo>
                  <a:pt x="1846138" y="47626"/>
                </a:lnTo>
                <a:lnTo>
                  <a:pt x="1878839" y="47626"/>
                </a:lnTo>
                <a:lnTo>
                  <a:pt x="1924883" y="47625"/>
                </a:lnTo>
                <a:lnTo>
                  <a:pt x="1969958" y="47625"/>
                </a:lnTo>
                <a:lnTo>
                  <a:pt x="2011470" y="47625"/>
                </a:lnTo>
                <a:lnTo>
                  <a:pt x="2045378" y="47625"/>
                </a:lnTo>
                <a:lnTo>
                  <a:pt x="2046210" y="46567"/>
                </a:lnTo>
                <a:lnTo>
                  <a:pt x="2047135" y="42569"/>
                </a:lnTo>
                <a:lnTo>
                  <a:pt x="2046324" y="41079"/>
                </a:lnTo>
                <a:lnTo>
                  <a:pt x="2044724" y="40086"/>
                </a:lnTo>
                <a:lnTo>
                  <a:pt x="2037416" y="38688"/>
                </a:lnTo>
                <a:lnTo>
                  <a:pt x="2014748" y="37119"/>
                </a:lnTo>
                <a:lnTo>
                  <a:pt x="1979137" y="29909"/>
                </a:lnTo>
                <a:lnTo>
                  <a:pt x="1941634" y="28839"/>
                </a:lnTo>
                <a:lnTo>
                  <a:pt x="1905741" y="29711"/>
                </a:lnTo>
                <a:lnTo>
                  <a:pt x="1862063" y="35144"/>
                </a:lnTo>
                <a:lnTo>
                  <a:pt x="1815607" y="37224"/>
                </a:lnTo>
                <a:lnTo>
                  <a:pt x="1784131" y="37711"/>
                </a:lnTo>
                <a:lnTo>
                  <a:pt x="1749680" y="40749"/>
                </a:lnTo>
                <a:lnTo>
                  <a:pt x="1713202" y="44569"/>
                </a:lnTo>
                <a:lnTo>
                  <a:pt x="1675823" y="46267"/>
                </a:lnTo>
                <a:lnTo>
                  <a:pt x="1635222" y="49844"/>
                </a:lnTo>
                <a:lnTo>
                  <a:pt x="1592481" y="53903"/>
                </a:lnTo>
                <a:lnTo>
                  <a:pt x="1548792" y="55707"/>
                </a:lnTo>
                <a:lnTo>
                  <a:pt x="1504679" y="59331"/>
                </a:lnTo>
                <a:lnTo>
                  <a:pt x="1460380" y="63411"/>
                </a:lnTo>
                <a:lnTo>
                  <a:pt x="1415996" y="65224"/>
                </a:lnTo>
                <a:lnTo>
                  <a:pt x="1368754" y="66030"/>
                </a:lnTo>
                <a:lnTo>
                  <a:pt x="1344302" y="66245"/>
                </a:lnTo>
                <a:lnTo>
                  <a:pt x="1319535" y="67447"/>
                </a:lnTo>
                <a:lnTo>
                  <a:pt x="1294557" y="69306"/>
                </a:lnTo>
                <a:lnTo>
                  <a:pt x="1269438" y="71604"/>
                </a:lnTo>
                <a:lnTo>
                  <a:pt x="1244225" y="73136"/>
                </a:lnTo>
                <a:lnTo>
                  <a:pt x="1218950" y="74157"/>
                </a:lnTo>
                <a:lnTo>
                  <a:pt x="1193633" y="74838"/>
                </a:lnTo>
                <a:lnTo>
                  <a:pt x="1168289" y="75292"/>
                </a:lnTo>
                <a:lnTo>
                  <a:pt x="1142926" y="75595"/>
                </a:lnTo>
                <a:lnTo>
                  <a:pt x="1117550" y="75797"/>
                </a:lnTo>
                <a:lnTo>
                  <a:pt x="1092167" y="76989"/>
                </a:lnTo>
                <a:lnTo>
                  <a:pt x="1066778" y="78843"/>
                </a:lnTo>
                <a:lnTo>
                  <a:pt x="1041385" y="81137"/>
                </a:lnTo>
                <a:lnTo>
                  <a:pt x="1015990" y="82666"/>
                </a:lnTo>
                <a:lnTo>
                  <a:pt x="990594" y="83686"/>
                </a:lnTo>
                <a:lnTo>
                  <a:pt x="965196" y="84366"/>
                </a:lnTo>
                <a:lnTo>
                  <a:pt x="939797" y="85877"/>
                </a:lnTo>
                <a:lnTo>
                  <a:pt x="914398" y="87943"/>
                </a:lnTo>
                <a:lnTo>
                  <a:pt x="888999" y="90378"/>
                </a:lnTo>
                <a:lnTo>
                  <a:pt x="863599" y="92003"/>
                </a:lnTo>
                <a:lnTo>
                  <a:pt x="838199" y="93085"/>
                </a:lnTo>
                <a:lnTo>
                  <a:pt x="812799" y="93807"/>
                </a:lnTo>
                <a:lnTo>
                  <a:pt x="788458" y="94287"/>
                </a:lnTo>
                <a:lnTo>
                  <a:pt x="741656" y="94822"/>
                </a:lnTo>
                <a:lnTo>
                  <a:pt x="717746" y="96023"/>
                </a:lnTo>
                <a:lnTo>
                  <a:pt x="693339" y="97882"/>
                </a:lnTo>
                <a:lnTo>
                  <a:pt x="668601" y="100180"/>
                </a:lnTo>
                <a:lnTo>
                  <a:pt x="621358" y="102733"/>
                </a:lnTo>
                <a:lnTo>
                  <a:pt x="574609" y="103867"/>
                </a:lnTo>
                <a:lnTo>
                  <a:pt x="550290" y="104170"/>
                </a:lnTo>
                <a:lnTo>
                  <a:pt x="502807" y="104506"/>
                </a:lnTo>
                <a:lnTo>
                  <a:pt x="460536" y="104655"/>
                </a:lnTo>
                <a:lnTo>
                  <a:pt x="417761" y="104722"/>
                </a:lnTo>
                <a:lnTo>
                  <a:pt x="376171" y="104752"/>
                </a:lnTo>
                <a:lnTo>
                  <a:pt x="340048" y="104765"/>
                </a:lnTo>
                <a:lnTo>
                  <a:pt x="303533" y="104770"/>
                </a:lnTo>
                <a:lnTo>
                  <a:pt x="268254" y="104773"/>
                </a:lnTo>
                <a:lnTo>
                  <a:pt x="224592" y="104774"/>
                </a:lnTo>
                <a:lnTo>
                  <a:pt x="184844" y="104775"/>
                </a:lnTo>
                <a:lnTo>
                  <a:pt x="139131" y="104775"/>
                </a:lnTo>
                <a:lnTo>
                  <a:pt x="94295" y="104775"/>
                </a:lnTo>
                <a:lnTo>
                  <a:pt x="91438" y="103717"/>
                </a:lnTo>
                <a:lnTo>
                  <a:pt x="89534" y="101953"/>
                </a:lnTo>
                <a:lnTo>
                  <a:pt x="86477" y="96574"/>
                </a:lnTo>
                <a:lnTo>
                  <a:pt x="87285" y="96133"/>
                </a:lnTo>
                <a:lnTo>
                  <a:pt x="99007" y="92602"/>
                </a:lnTo>
                <a:lnTo>
                  <a:pt x="109620" y="88782"/>
                </a:lnTo>
                <a:lnTo>
                  <a:pt x="150033" y="86127"/>
                </a:lnTo>
                <a:lnTo>
                  <a:pt x="185330" y="80788"/>
                </a:lnTo>
                <a:lnTo>
                  <a:pt x="227656" y="72503"/>
                </a:lnTo>
                <a:lnTo>
                  <a:pt x="260989" y="69265"/>
                </a:lnTo>
                <a:lnTo>
                  <a:pt x="299087" y="67826"/>
                </a:lnTo>
                <a:lnTo>
                  <a:pt x="344241" y="67187"/>
                </a:lnTo>
                <a:lnTo>
                  <a:pt x="368136" y="65958"/>
                </a:lnTo>
                <a:lnTo>
                  <a:pt x="392532" y="64080"/>
                </a:lnTo>
                <a:lnTo>
                  <a:pt x="417263" y="61770"/>
                </a:lnTo>
                <a:lnTo>
                  <a:pt x="443275" y="60230"/>
                </a:lnTo>
                <a:lnTo>
                  <a:pt x="470142" y="59203"/>
                </a:lnTo>
                <a:lnTo>
                  <a:pt x="497578" y="58519"/>
                </a:lnTo>
                <a:lnTo>
                  <a:pt x="525394" y="57004"/>
                </a:lnTo>
                <a:lnTo>
                  <a:pt x="553462" y="54936"/>
                </a:lnTo>
                <a:lnTo>
                  <a:pt x="581700" y="52499"/>
                </a:lnTo>
                <a:lnTo>
                  <a:pt x="611108" y="50875"/>
                </a:lnTo>
                <a:lnTo>
                  <a:pt x="641297" y="49791"/>
                </a:lnTo>
                <a:lnTo>
                  <a:pt x="672006" y="49069"/>
                </a:lnTo>
                <a:lnTo>
                  <a:pt x="705179" y="48588"/>
                </a:lnTo>
                <a:lnTo>
                  <a:pt x="739995" y="48267"/>
                </a:lnTo>
                <a:lnTo>
                  <a:pt x="775905" y="48053"/>
                </a:lnTo>
                <a:lnTo>
                  <a:pt x="811486" y="46852"/>
                </a:lnTo>
                <a:lnTo>
                  <a:pt x="846849" y="44993"/>
                </a:lnTo>
                <a:lnTo>
                  <a:pt x="882066" y="42695"/>
                </a:lnTo>
                <a:lnTo>
                  <a:pt x="918244" y="40105"/>
                </a:lnTo>
                <a:lnTo>
                  <a:pt x="955063" y="37320"/>
                </a:lnTo>
                <a:lnTo>
                  <a:pt x="992308" y="34405"/>
                </a:lnTo>
                <a:lnTo>
                  <a:pt x="1029839" y="32462"/>
                </a:lnTo>
                <a:lnTo>
                  <a:pt x="1067559" y="31166"/>
                </a:lnTo>
                <a:lnTo>
                  <a:pt x="1105406" y="30302"/>
                </a:lnTo>
                <a:lnTo>
                  <a:pt x="1142279" y="28668"/>
                </a:lnTo>
                <a:lnTo>
                  <a:pt x="1178503" y="26521"/>
                </a:lnTo>
                <a:lnTo>
                  <a:pt x="1214294" y="24030"/>
                </a:lnTo>
                <a:lnTo>
                  <a:pt x="1249796" y="22370"/>
                </a:lnTo>
                <a:lnTo>
                  <a:pt x="1285106" y="21264"/>
                </a:lnTo>
                <a:lnTo>
                  <a:pt x="1320287" y="20526"/>
                </a:lnTo>
                <a:lnTo>
                  <a:pt x="1355383" y="18976"/>
                </a:lnTo>
                <a:lnTo>
                  <a:pt x="1390422" y="16884"/>
                </a:lnTo>
                <a:lnTo>
                  <a:pt x="1425423" y="14431"/>
                </a:lnTo>
                <a:lnTo>
                  <a:pt x="1459340" y="12796"/>
                </a:lnTo>
                <a:lnTo>
                  <a:pt x="1492536" y="11705"/>
                </a:lnTo>
                <a:lnTo>
                  <a:pt x="1525248" y="10979"/>
                </a:lnTo>
                <a:lnTo>
                  <a:pt x="1556582" y="9436"/>
                </a:lnTo>
                <a:lnTo>
                  <a:pt x="1586997" y="7349"/>
                </a:lnTo>
                <a:lnTo>
                  <a:pt x="1616798" y="4899"/>
                </a:lnTo>
                <a:lnTo>
                  <a:pt x="1676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4" name="SMARTInkShape-Group858"/>
          <p:cNvGrpSpPr/>
          <p:nvPr/>
        </p:nvGrpSpPr>
        <p:grpSpPr>
          <a:xfrm>
            <a:off x="4143375" y="2314578"/>
            <a:ext cx="171044" cy="409447"/>
            <a:chOff x="4143375" y="2314578"/>
            <a:chExt cx="171044" cy="409447"/>
          </a:xfrm>
        </p:grpSpPr>
        <p:sp>
          <p:nvSpPr>
            <p:cNvPr id="762" name="SMARTInkShape-3467"/>
            <p:cNvSpPr/>
            <p:nvPr>
              <p:custDataLst>
                <p:tags r:id="rId86"/>
              </p:custDataLst>
            </p:nvPr>
          </p:nvSpPr>
          <p:spPr>
            <a:xfrm>
              <a:off x="4238625" y="2705100"/>
              <a:ext cx="9526" cy="18925"/>
            </a:xfrm>
            <a:custGeom>
              <a:avLst/>
              <a:gdLst/>
              <a:ahLst/>
              <a:cxnLst/>
              <a:rect l="0" t="0" r="0" b="0"/>
              <a:pathLst>
                <a:path w="9526" h="18925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34" y="18924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468"/>
            <p:cNvSpPr/>
            <p:nvPr>
              <p:custDataLst>
                <p:tags r:id="rId87"/>
              </p:custDataLst>
            </p:nvPr>
          </p:nvSpPr>
          <p:spPr>
            <a:xfrm>
              <a:off x="4143375" y="2314578"/>
              <a:ext cx="171044" cy="238123"/>
            </a:xfrm>
            <a:custGeom>
              <a:avLst/>
              <a:gdLst/>
              <a:ahLst/>
              <a:cxnLst/>
              <a:rect l="0" t="0" r="0" b="0"/>
              <a:pathLst>
                <a:path w="171044" h="238123">
                  <a:moveTo>
                    <a:pt x="0" y="47622"/>
                  </a:moveTo>
                  <a:lnTo>
                    <a:pt x="0" y="47622"/>
                  </a:lnTo>
                  <a:lnTo>
                    <a:pt x="5057" y="47622"/>
                  </a:lnTo>
                  <a:lnTo>
                    <a:pt x="6546" y="46564"/>
                  </a:lnTo>
                  <a:lnTo>
                    <a:pt x="7539" y="44800"/>
                  </a:lnTo>
                  <a:lnTo>
                    <a:pt x="9132" y="39421"/>
                  </a:lnTo>
                  <a:lnTo>
                    <a:pt x="22748" y="24956"/>
                  </a:lnTo>
                  <a:lnTo>
                    <a:pt x="28808" y="21673"/>
                  </a:lnTo>
                  <a:lnTo>
                    <a:pt x="35028" y="19156"/>
                  </a:lnTo>
                  <a:lnTo>
                    <a:pt x="44481" y="12847"/>
                  </a:lnTo>
                  <a:lnTo>
                    <a:pt x="53984" y="9449"/>
                  </a:lnTo>
                  <a:lnTo>
                    <a:pt x="63503" y="3268"/>
                  </a:lnTo>
                  <a:lnTo>
                    <a:pt x="74084" y="966"/>
                  </a:lnTo>
                  <a:lnTo>
                    <a:pt x="119951" y="4"/>
                  </a:lnTo>
                  <a:lnTo>
                    <a:pt x="126690" y="0"/>
                  </a:lnTo>
                  <a:lnTo>
                    <a:pt x="133212" y="2821"/>
                  </a:lnTo>
                  <a:lnTo>
                    <a:pt x="155567" y="22387"/>
                  </a:lnTo>
                  <a:lnTo>
                    <a:pt x="159099" y="28645"/>
                  </a:lnTo>
                  <a:lnTo>
                    <a:pt x="161088" y="40941"/>
                  </a:lnTo>
                  <a:lnTo>
                    <a:pt x="162611" y="51003"/>
                  </a:lnTo>
                  <a:lnTo>
                    <a:pt x="168361" y="63676"/>
                  </a:lnTo>
                  <a:lnTo>
                    <a:pt x="171043" y="87457"/>
                  </a:lnTo>
                  <a:lnTo>
                    <a:pt x="157250" y="131624"/>
                  </a:lnTo>
                  <a:lnTo>
                    <a:pt x="145500" y="151752"/>
                  </a:lnTo>
                  <a:lnTo>
                    <a:pt x="142984" y="158460"/>
                  </a:lnTo>
                  <a:lnTo>
                    <a:pt x="126468" y="180955"/>
                  </a:lnTo>
                  <a:lnTo>
                    <a:pt x="123941" y="187315"/>
                  </a:lnTo>
                  <a:lnTo>
                    <a:pt x="117627" y="196845"/>
                  </a:lnTo>
                  <a:lnTo>
                    <a:pt x="114228" y="206371"/>
                  </a:lnTo>
                  <a:lnTo>
                    <a:pt x="108046" y="215897"/>
                  </a:lnTo>
                  <a:lnTo>
                    <a:pt x="105206" y="226716"/>
                  </a:lnTo>
                  <a:lnTo>
                    <a:pt x="104775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SMARTInkShape-Group859"/>
          <p:cNvGrpSpPr/>
          <p:nvPr/>
        </p:nvGrpSpPr>
        <p:grpSpPr>
          <a:xfrm>
            <a:off x="3609985" y="2581275"/>
            <a:ext cx="238116" cy="133200"/>
            <a:chOff x="3609985" y="2581275"/>
            <a:chExt cx="238116" cy="133200"/>
          </a:xfrm>
        </p:grpSpPr>
        <p:sp>
          <p:nvSpPr>
            <p:cNvPr id="765" name="SMARTInkShape-3469"/>
            <p:cNvSpPr/>
            <p:nvPr>
              <p:custDataLst>
                <p:tags r:id="rId84"/>
              </p:custDataLst>
            </p:nvPr>
          </p:nvSpPr>
          <p:spPr>
            <a:xfrm>
              <a:off x="3648075" y="2667000"/>
              <a:ext cx="200026" cy="47475"/>
            </a:xfrm>
            <a:custGeom>
              <a:avLst/>
              <a:gdLst/>
              <a:ahLst/>
              <a:cxnLst/>
              <a:rect l="0" t="0" r="0" b="0"/>
              <a:pathLst>
                <a:path w="200026" h="47475">
                  <a:moveTo>
                    <a:pt x="0" y="28575"/>
                  </a:moveTo>
                  <a:lnTo>
                    <a:pt x="0" y="28575"/>
                  </a:lnTo>
                  <a:lnTo>
                    <a:pt x="0" y="45909"/>
                  </a:lnTo>
                  <a:lnTo>
                    <a:pt x="1058" y="46481"/>
                  </a:lnTo>
                  <a:lnTo>
                    <a:pt x="13257" y="47474"/>
                  </a:lnTo>
                  <a:lnTo>
                    <a:pt x="19298" y="44736"/>
                  </a:lnTo>
                  <a:lnTo>
                    <a:pt x="22390" y="42524"/>
                  </a:lnTo>
                  <a:lnTo>
                    <a:pt x="69751" y="30734"/>
                  </a:lnTo>
                  <a:lnTo>
                    <a:pt x="116556" y="25942"/>
                  </a:lnTo>
                  <a:lnTo>
                    <a:pt x="162222" y="1235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470"/>
            <p:cNvSpPr/>
            <p:nvPr>
              <p:custDataLst>
                <p:tags r:id="rId85"/>
              </p:custDataLst>
            </p:nvPr>
          </p:nvSpPr>
          <p:spPr>
            <a:xfrm>
              <a:off x="3609985" y="2581275"/>
              <a:ext cx="200016" cy="28566"/>
            </a:xfrm>
            <a:custGeom>
              <a:avLst/>
              <a:gdLst/>
              <a:ahLst/>
              <a:cxnLst/>
              <a:rect l="0" t="0" r="0" b="0"/>
              <a:pathLst>
                <a:path w="200016" h="28566">
                  <a:moveTo>
                    <a:pt x="9515" y="19050"/>
                  </a:moveTo>
                  <a:lnTo>
                    <a:pt x="9515" y="19050"/>
                  </a:lnTo>
                  <a:lnTo>
                    <a:pt x="0" y="28565"/>
                  </a:lnTo>
                  <a:lnTo>
                    <a:pt x="8192" y="20373"/>
                  </a:lnTo>
                  <a:lnTo>
                    <a:pt x="54261" y="10883"/>
                  </a:lnTo>
                  <a:lnTo>
                    <a:pt x="97147" y="9644"/>
                  </a:lnTo>
                  <a:lnTo>
                    <a:pt x="140294" y="6718"/>
                  </a:lnTo>
                  <a:lnTo>
                    <a:pt x="147501" y="4479"/>
                  </a:lnTo>
                  <a:lnTo>
                    <a:pt x="161153" y="4813"/>
                  </a:lnTo>
                  <a:lnTo>
                    <a:pt x="167757" y="6383"/>
                  </a:lnTo>
                  <a:lnTo>
                    <a:pt x="180739" y="5306"/>
                  </a:lnTo>
                  <a:lnTo>
                    <a:pt x="200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1" name="SMARTInkShape-Group860"/>
          <p:cNvGrpSpPr/>
          <p:nvPr/>
        </p:nvGrpSpPr>
        <p:grpSpPr>
          <a:xfrm>
            <a:off x="2533650" y="2362200"/>
            <a:ext cx="550962" cy="352426"/>
            <a:chOff x="2533650" y="2362200"/>
            <a:chExt cx="550962" cy="352426"/>
          </a:xfrm>
        </p:grpSpPr>
        <p:sp>
          <p:nvSpPr>
            <p:cNvPr id="768" name="SMARTInkShape-3471"/>
            <p:cNvSpPr/>
            <p:nvPr>
              <p:custDataLst>
                <p:tags r:id="rId81"/>
              </p:custDataLst>
            </p:nvPr>
          </p:nvSpPr>
          <p:spPr>
            <a:xfrm>
              <a:off x="3000375" y="2362200"/>
              <a:ext cx="84237" cy="352426"/>
            </a:xfrm>
            <a:custGeom>
              <a:avLst/>
              <a:gdLst/>
              <a:ahLst/>
              <a:cxnLst/>
              <a:rect l="0" t="0" r="0" b="0"/>
              <a:pathLst>
                <a:path w="84237" h="3524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9711" y="19297"/>
                  </a:lnTo>
                  <a:lnTo>
                    <a:pt x="28771" y="31471"/>
                  </a:lnTo>
                  <a:lnTo>
                    <a:pt x="50811" y="73195"/>
                  </a:lnTo>
                  <a:lnTo>
                    <a:pt x="69851" y="119341"/>
                  </a:lnTo>
                  <a:lnTo>
                    <a:pt x="78186" y="162589"/>
                  </a:lnTo>
                  <a:lnTo>
                    <a:pt x="84236" y="200156"/>
                  </a:lnTo>
                  <a:lnTo>
                    <a:pt x="77990" y="244845"/>
                  </a:lnTo>
                  <a:lnTo>
                    <a:pt x="71497" y="277553"/>
                  </a:lnTo>
                  <a:lnTo>
                    <a:pt x="53841" y="320234"/>
                  </a:lnTo>
                  <a:lnTo>
                    <a:pt x="2857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472"/>
            <p:cNvSpPr/>
            <p:nvPr>
              <p:custDataLst>
                <p:tags r:id="rId82"/>
              </p:custDataLst>
            </p:nvPr>
          </p:nvSpPr>
          <p:spPr>
            <a:xfrm>
              <a:off x="2791256" y="2514996"/>
              <a:ext cx="142430" cy="199499"/>
            </a:xfrm>
            <a:custGeom>
              <a:avLst/>
              <a:gdLst/>
              <a:ahLst/>
              <a:cxnLst/>
              <a:rect l="0" t="0" r="0" b="0"/>
              <a:pathLst>
                <a:path w="142430" h="199499">
                  <a:moveTo>
                    <a:pt x="104344" y="28179"/>
                  </a:moveTo>
                  <a:lnTo>
                    <a:pt x="104344" y="28179"/>
                  </a:lnTo>
                  <a:lnTo>
                    <a:pt x="104344" y="9246"/>
                  </a:lnTo>
                  <a:lnTo>
                    <a:pt x="96143" y="938"/>
                  </a:lnTo>
                  <a:lnTo>
                    <a:pt x="90155" y="0"/>
                  </a:lnTo>
                  <a:lnTo>
                    <a:pt x="88535" y="926"/>
                  </a:lnTo>
                  <a:lnTo>
                    <a:pt x="87454" y="2602"/>
                  </a:lnTo>
                  <a:lnTo>
                    <a:pt x="86734" y="4778"/>
                  </a:lnTo>
                  <a:lnTo>
                    <a:pt x="85196" y="6228"/>
                  </a:lnTo>
                  <a:lnTo>
                    <a:pt x="75678" y="9933"/>
                  </a:lnTo>
                  <a:lnTo>
                    <a:pt x="68451" y="15599"/>
                  </a:lnTo>
                  <a:lnTo>
                    <a:pt x="59607" y="18807"/>
                  </a:lnTo>
                  <a:lnTo>
                    <a:pt x="37652" y="35076"/>
                  </a:lnTo>
                  <a:lnTo>
                    <a:pt x="31311" y="37595"/>
                  </a:lnTo>
                  <a:lnTo>
                    <a:pt x="24966" y="42242"/>
                  </a:lnTo>
                  <a:lnTo>
                    <a:pt x="21440" y="50657"/>
                  </a:lnTo>
                  <a:lnTo>
                    <a:pt x="18814" y="60394"/>
                  </a:lnTo>
                  <a:lnTo>
                    <a:pt x="11327" y="75269"/>
                  </a:lnTo>
                  <a:lnTo>
                    <a:pt x="0" y="116677"/>
                  </a:lnTo>
                  <a:lnTo>
                    <a:pt x="9898" y="158086"/>
                  </a:lnTo>
                  <a:lnTo>
                    <a:pt x="19405" y="171001"/>
                  </a:lnTo>
                  <a:lnTo>
                    <a:pt x="31474" y="183744"/>
                  </a:lnTo>
                  <a:lnTo>
                    <a:pt x="37738" y="187277"/>
                  </a:lnTo>
                  <a:lnTo>
                    <a:pt x="44050" y="189906"/>
                  </a:lnTo>
                  <a:lnTo>
                    <a:pt x="53553" y="196278"/>
                  </a:lnTo>
                  <a:lnTo>
                    <a:pt x="64130" y="198636"/>
                  </a:lnTo>
                  <a:lnTo>
                    <a:pt x="87145" y="199498"/>
                  </a:lnTo>
                  <a:lnTo>
                    <a:pt x="94231" y="196749"/>
                  </a:lnTo>
                  <a:lnTo>
                    <a:pt x="136091" y="158339"/>
                  </a:lnTo>
                  <a:lnTo>
                    <a:pt x="139621" y="151998"/>
                  </a:lnTo>
                  <a:lnTo>
                    <a:pt x="141607" y="139655"/>
                  </a:lnTo>
                  <a:lnTo>
                    <a:pt x="142429" y="93119"/>
                  </a:lnTo>
                  <a:lnTo>
                    <a:pt x="139615" y="85969"/>
                  </a:lnTo>
                  <a:lnTo>
                    <a:pt x="101154" y="44057"/>
                  </a:lnTo>
                  <a:lnTo>
                    <a:pt x="94813" y="40528"/>
                  </a:lnTo>
                  <a:lnTo>
                    <a:pt x="82118" y="38262"/>
                  </a:lnTo>
                  <a:lnTo>
                    <a:pt x="68125" y="37753"/>
                  </a:lnTo>
                  <a:lnTo>
                    <a:pt x="56719" y="28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473"/>
            <p:cNvSpPr/>
            <p:nvPr>
              <p:custDataLst>
                <p:tags r:id="rId83"/>
              </p:custDataLst>
            </p:nvPr>
          </p:nvSpPr>
          <p:spPr>
            <a:xfrm>
              <a:off x="2533650" y="2495550"/>
              <a:ext cx="161922" cy="219076"/>
            </a:xfrm>
            <a:custGeom>
              <a:avLst/>
              <a:gdLst/>
              <a:ahLst/>
              <a:cxnLst/>
              <a:rect l="0" t="0" r="0" b="0"/>
              <a:pathLst>
                <a:path w="161922" h="219076">
                  <a:moveTo>
                    <a:pt x="0" y="38100"/>
                  </a:moveTo>
                  <a:lnTo>
                    <a:pt x="0" y="38100"/>
                  </a:lnTo>
                  <a:lnTo>
                    <a:pt x="0" y="19446"/>
                  </a:lnTo>
                  <a:lnTo>
                    <a:pt x="5056" y="19167"/>
                  </a:lnTo>
                  <a:lnTo>
                    <a:pt x="6546" y="18070"/>
                  </a:lnTo>
                  <a:lnTo>
                    <a:pt x="8201" y="14029"/>
                  </a:lnTo>
                  <a:lnTo>
                    <a:pt x="9701" y="12527"/>
                  </a:lnTo>
                  <a:lnTo>
                    <a:pt x="17610" y="9920"/>
                  </a:lnTo>
                  <a:lnTo>
                    <a:pt x="27125" y="9560"/>
                  </a:lnTo>
                  <a:lnTo>
                    <a:pt x="35893" y="2986"/>
                  </a:lnTo>
                  <a:lnTo>
                    <a:pt x="44737" y="885"/>
                  </a:lnTo>
                  <a:lnTo>
                    <a:pt x="91900" y="1"/>
                  </a:lnTo>
                  <a:lnTo>
                    <a:pt x="99865" y="0"/>
                  </a:lnTo>
                  <a:lnTo>
                    <a:pt x="101502" y="1058"/>
                  </a:lnTo>
                  <a:lnTo>
                    <a:pt x="102593" y="2822"/>
                  </a:lnTo>
                  <a:lnTo>
                    <a:pt x="104344" y="8201"/>
                  </a:lnTo>
                  <a:lnTo>
                    <a:pt x="112938" y="17610"/>
                  </a:lnTo>
                  <a:lnTo>
                    <a:pt x="114180" y="27125"/>
                  </a:lnTo>
                  <a:lnTo>
                    <a:pt x="114265" y="33202"/>
                  </a:lnTo>
                  <a:lnTo>
                    <a:pt x="111462" y="38746"/>
                  </a:lnTo>
                  <a:lnTo>
                    <a:pt x="107747" y="44737"/>
                  </a:lnTo>
                  <a:lnTo>
                    <a:pt x="105166" y="55306"/>
                  </a:lnTo>
                  <a:lnTo>
                    <a:pt x="87168" y="74745"/>
                  </a:lnTo>
                  <a:lnTo>
                    <a:pt x="86153" y="80825"/>
                  </a:lnTo>
                  <a:lnTo>
                    <a:pt x="84952" y="82459"/>
                  </a:lnTo>
                  <a:lnTo>
                    <a:pt x="77562" y="85295"/>
                  </a:lnTo>
                  <a:lnTo>
                    <a:pt x="57151" y="85725"/>
                  </a:lnTo>
                  <a:lnTo>
                    <a:pt x="74484" y="85725"/>
                  </a:lnTo>
                  <a:lnTo>
                    <a:pt x="84250" y="93926"/>
                  </a:lnTo>
                  <a:lnTo>
                    <a:pt x="93038" y="96047"/>
                  </a:lnTo>
                  <a:lnTo>
                    <a:pt x="101885" y="101719"/>
                  </a:lnTo>
                  <a:lnTo>
                    <a:pt x="108077" y="103417"/>
                  </a:lnTo>
                  <a:lnTo>
                    <a:pt x="110151" y="104928"/>
                  </a:lnTo>
                  <a:lnTo>
                    <a:pt x="111534" y="106993"/>
                  </a:lnTo>
                  <a:lnTo>
                    <a:pt x="112456" y="109428"/>
                  </a:lnTo>
                  <a:lnTo>
                    <a:pt x="115188" y="111053"/>
                  </a:lnTo>
                  <a:lnTo>
                    <a:pt x="127028" y="114396"/>
                  </a:lnTo>
                  <a:lnTo>
                    <a:pt x="129135" y="116481"/>
                  </a:lnTo>
                  <a:lnTo>
                    <a:pt x="141304" y="131596"/>
                  </a:lnTo>
                  <a:lnTo>
                    <a:pt x="157972" y="149494"/>
                  </a:lnTo>
                  <a:lnTo>
                    <a:pt x="160754" y="158830"/>
                  </a:lnTo>
                  <a:lnTo>
                    <a:pt x="161921" y="193791"/>
                  </a:lnTo>
                  <a:lnTo>
                    <a:pt x="160864" y="195869"/>
                  </a:lnTo>
                  <a:lnTo>
                    <a:pt x="159101" y="197255"/>
                  </a:lnTo>
                  <a:lnTo>
                    <a:pt x="154320" y="199852"/>
                  </a:lnTo>
                  <a:lnTo>
                    <a:pt x="148667" y="204534"/>
                  </a:lnTo>
                  <a:lnTo>
                    <a:pt x="145449" y="210143"/>
                  </a:lnTo>
                  <a:lnTo>
                    <a:pt x="144591" y="213120"/>
                  </a:lnTo>
                  <a:lnTo>
                    <a:pt x="142961" y="215105"/>
                  </a:lnTo>
                  <a:lnTo>
                    <a:pt x="138327" y="217311"/>
                  </a:lnTo>
                  <a:lnTo>
                    <a:pt x="92072" y="219071"/>
                  </a:lnTo>
                  <a:lnTo>
                    <a:pt x="44999" y="219075"/>
                  </a:lnTo>
                  <a:lnTo>
                    <a:pt x="39463" y="219075"/>
                  </a:lnTo>
                  <a:lnTo>
                    <a:pt x="476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2" name="SMARTInkShape-3474"/>
          <p:cNvSpPr/>
          <p:nvPr>
            <p:custDataLst>
              <p:tags r:id="rId22"/>
            </p:custDataLst>
          </p:nvPr>
        </p:nvSpPr>
        <p:spPr>
          <a:xfrm>
            <a:off x="2219699" y="2409860"/>
            <a:ext cx="132977" cy="428591"/>
          </a:xfrm>
          <a:custGeom>
            <a:avLst/>
            <a:gdLst/>
            <a:ahLst/>
            <a:cxnLst/>
            <a:rect l="0" t="0" r="0" b="0"/>
            <a:pathLst>
              <a:path w="132977" h="428591">
                <a:moveTo>
                  <a:pt x="132976" y="9490"/>
                </a:moveTo>
                <a:lnTo>
                  <a:pt x="132976" y="9490"/>
                </a:lnTo>
                <a:lnTo>
                  <a:pt x="124775" y="1289"/>
                </a:lnTo>
                <a:lnTo>
                  <a:pt x="114353" y="0"/>
                </a:lnTo>
                <a:lnTo>
                  <a:pt x="114052" y="5032"/>
                </a:lnTo>
                <a:lnTo>
                  <a:pt x="112952" y="6518"/>
                </a:lnTo>
                <a:lnTo>
                  <a:pt x="100680" y="14155"/>
                </a:lnTo>
                <a:lnTo>
                  <a:pt x="69467" y="45499"/>
                </a:lnTo>
                <a:lnTo>
                  <a:pt x="43879" y="86260"/>
                </a:lnTo>
                <a:lnTo>
                  <a:pt x="25418" y="125329"/>
                </a:lnTo>
                <a:lnTo>
                  <a:pt x="9203" y="171618"/>
                </a:lnTo>
                <a:lnTo>
                  <a:pt x="2464" y="200050"/>
                </a:lnTo>
                <a:lnTo>
                  <a:pt x="0" y="247623"/>
                </a:lnTo>
                <a:lnTo>
                  <a:pt x="2522" y="285717"/>
                </a:lnTo>
                <a:lnTo>
                  <a:pt x="10395" y="325736"/>
                </a:lnTo>
                <a:lnTo>
                  <a:pt x="40156" y="371367"/>
                </a:lnTo>
                <a:lnTo>
                  <a:pt x="64308" y="402122"/>
                </a:lnTo>
                <a:lnTo>
                  <a:pt x="100336" y="421681"/>
                </a:lnTo>
                <a:lnTo>
                  <a:pt x="132976" y="4285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8" name="SMARTInkShape-Group862"/>
          <p:cNvGrpSpPr/>
          <p:nvPr/>
        </p:nvGrpSpPr>
        <p:grpSpPr>
          <a:xfrm>
            <a:off x="1447800" y="2447925"/>
            <a:ext cx="533401" cy="685801"/>
            <a:chOff x="1447800" y="2447925"/>
            <a:chExt cx="533401" cy="685801"/>
          </a:xfrm>
        </p:grpSpPr>
        <p:sp>
          <p:nvSpPr>
            <p:cNvPr id="773" name="SMARTInkShape-3475"/>
            <p:cNvSpPr/>
            <p:nvPr>
              <p:custDataLst>
                <p:tags r:id="rId76"/>
              </p:custDataLst>
            </p:nvPr>
          </p:nvSpPr>
          <p:spPr>
            <a:xfrm>
              <a:off x="1781175" y="2867028"/>
              <a:ext cx="200026" cy="266698"/>
            </a:xfrm>
            <a:custGeom>
              <a:avLst/>
              <a:gdLst/>
              <a:ahLst/>
              <a:cxnLst/>
              <a:rect l="0" t="0" r="0" b="0"/>
              <a:pathLst>
                <a:path w="200026" h="266698">
                  <a:moveTo>
                    <a:pt x="200025" y="9522"/>
                  </a:moveTo>
                  <a:lnTo>
                    <a:pt x="200025" y="9522"/>
                  </a:lnTo>
                  <a:lnTo>
                    <a:pt x="200025" y="389"/>
                  </a:lnTo>
                  <a:lnTo>
                    <a:pt x="177359" y="0"/>
                  </a:lnTo>
                  <a:lnTo>
                    <a:pt x="171254" y="2820"/>
                  </a:lnTo>
                  <a:lnTo>
                    <a:pt x="158711" y="13255"/>
                  </a:lnTo>
                  <a:lnTo>
                    <a:pt x="130174" y="55476"/>
                  </a:lnTo>
                  <a:lnTo>
                    <a:pt x="98249" y="98510"/>
                  </a:lnTo>
                  <a:lnTo>
                    <a:pt x="64493" y="142877"/>
                  </a:lnTo>
                  <a:lnTo>
                    <a:pt x="54063" y="156632"/>
                  </a:lnTo>
                  <a:lnTo>
                    <a:pt x="28766" y="201420"/>
                  </a:lnTo>
                  <a:lnTo>
                    <a:pt x="2827" y="246847"/>
                  </a:lnTo>
                  <a:lnTo>
                    <a:pt x="0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476"/>
            <p:cNvSpPr/>
            <p:nvPr>
              <p:custDataLst>
                <p:tags r:id="rId77"/>
              </p:custDataLst>
            </p:nvPr>
          </p:nvSpPr>
          <p:spPr>
            <a:xfrm>
              <a:off x="1714500" y="2896934"/>
              <a:ext cx="238126" cy="198692"/>
            </a:xfrm>
            <a:custGeom>
              <a:avLst/>
              <a:gdLst/>
              <a:ahLst/>
              <a:cxnLst/>
              <a:rect l="0" t="0" r="0" b="0"/>
              <a:pathLst>
                <a:path w="238126" h="198692">
                  <a:moveTo>
                    <a:pt x="0" y="17716"/>
                  </a:moveTo>
                  <a:lnTo>
                    <a:pt x="0" y="17716"/>
                  </a:lnTo>
                  <a:lnTo>
                    <a:pt x="0" y="8307"/>
                  </a:lnTo>
                  <a:lnTo>
                    <a:pt x="8201" y="0"/>
                  </a:lnTo>
                  <a:lnTo>
                    <a:pt x="8642" y="614"/>
                  </a:lnTo>
                  <a:lnTo>
                    <a:pt x="9133" y="4117"/>
                  </a:lnTo>
                  <a:lnTo>
                    <a:pt x="10322" y="5475"/>
                  </a:lnTo>
                  <a:lnTo>
                    <a:pt x="19835" y="10477"/>
                  </a:lnTo>
                  <a:lnTo>
                    <a:pt x="65386" y="49478"/>
                  </a:lnTo>
                  <a:lnTo>
                    <a:pt x="108060" y="80334"/>
                  </a:lnTo>
                  <a:lnTo>
                    <a:pt x="125974" y="91538"/>
                  </a:lnTo>
                  <a:lnTo>
                    <a:pt x="144868" y="110928"/>
                  </a:lnTo>
                  <a:lnTo>
                    <a:pt x="189716" y="150424"/>
                  </a:lnTo>
                  <a:lnTo>
                    <a:pt x="202615" y="160401"/>
                  </a:lnTo>
                  <a:lnTo>
                    <a:pt x="211759" y="166857"/>
                  </a:lnTo>
                  <a:lnTo>
                    <a:pt x="238125" y="19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477"/>
            <p:cNvSpPr/>
            <p:nvPr>
              <p:custDataLst>
                <p:tags r:id="rId78"/>
              </p:custDataLst>
            </p:nvPr>
          </p:nvSpPr>
          <p:spPr>
            <a:xfrm>
              <a:off x="1447800" y="2676525"/>
              <a:ext cx="228601" cy="85334"/>
            </a:xfrm>
            <a:custGeom>
              <a:avLst/>
              <a:gdLst/>
              <a:ahLst/>
              <a:cxnLst/>
              <a:rect l="0" t="0" r="0" b="0"/>
              <a:pathLst>
                <a:path w="228601" h="85334">
                  <a:moveTo>
                    <a:pt x="0" y="76200"/>
                  </a:moveTo>
                  <a:lnTo>
                    <a:pt x="0" y="76200"/>
                  </a:lnTo>
                  <a:lnTo>
                    <a:pt x="0" y="84401"/>
                  </a:lnTo>
                  <a:lnTo>
                    <a:pt x="1058" y="84842"/>
                  </a:lnTo>
                  <a:lnTo>
                    <a:pt x="5056" y="85333"/>
                  </a:lnTo>
                  <a:lnTo>
                    <a:pt x="6546" y="83347"/>
                  </a:lnTo>
                  <a:lnTo>
                    <a:pt x="8201" y="75496"/>
                  </a:lnTo>
                  <a:lnTo>
                    <a:pt x="10759" y="72555"/>
                  </a:lnTo>
                  <a:lnTo>
                    <a:pt x="22356" y="67359"/>
                  </a:lnTo>
                  <a:lnTo>
                    <a:pt x="24429" y="65014"/>
                  </a:lnTo>
                  <a:lnTo>
                    <a:pt x="25811" y="62393"/>
                  </a:lnTo>
                  <a:lnTo>
                    <a:pt x="28849" y="60645"/>
                  </a:lnTo>
                  <a:lnTo>
                    <a:pt x="73283" y="44029"/>
                  </a:lnTo>
                  <a:lnTo>
                    <a:pt x="112348" y="38881"/>
                  </a:lnTo>
                  <a:lnTo>
                    <a:pt x="144371" y="33198"/>
                  </a:lnTo>
                  <a:lnTo>
                    <a:pt x="187875" y="1882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478"/>
            <p:cNvSpPr/>
            <p:nvPr>
              <p:custDataLst>
                <p:tags r:id="rId79"/>
              </p:custDataLst>
            </p:nvPr>
          </p:nvSpPr>
          <p:spPr>
            <a:xfrm>
              <a:off x="1457752" y="2447925"/>
              <a:ext cx="237699" cy="95251"/>
            </a:xfrm>
            <a:custGeom>
              <a:avLst/>
              <a:gdLst/>
              <a:ahLst/>
              <a:cxnLst/>
              <a:rect l="0" t="0" r="0" b="0"/>
              <a:pathLst>
                <a:path w="237699" h="95251">
                  <a:moveTo>
                    <a:pt x="18623" y="95250"/>
                  </a:moveTo>
                  <a:lnTo>
                    <a:pt x="18623" y="95250"/>
                  </a:lnTo>
                  <a:lnTo>
                    <a:pt x="10422" y="87049"/>
                  </a:lnTo>
                  <a:lnTo>
                    <a:pt x="1013" y="85841"/>
                  </a:lnTo>
                  <a:lnTo>
                    <a:pt x="533" y="84744"/>
                  </a:lnTo>
                  <a:lnTo>
                    <a:pt x="0" y="80703"/>
                  </a:lnTo>
                  <a:lnTo>
                    <a:pt x="916" y="79202"/>
                  </a:lnTo>
                  <a:lnTo>
                    <a:pt x="2585" y="78201"/>
                  </a:lnTo>
                  <a:lnTo>
                    <a:pt x="7812" y="76596"/>
                  </a:lnTo>
                  <a:lnTo>
                    <a:pt x="13773" y="71261"/>
                  </a:lnTo>
                  <a:lnTo>
                    <a:pt x="16468" y="65891"/>
                  </a:lnTo>
                  <a:lnTo>
                    <a:pt x="17186" y="62977"/>
                  </a:lnTo>
                  <a:lnTo>
                    <a:pt x="23629" y="56918"/>
                  </a:lnTo>
                  <a:lnTo>
                    <a:pt x="63366" y="34912"/>
                  </a:lnTo>
                  <a:lnTo>
                    <a:pt x="106255" y="24075"/>
                  </a:lnTo>
                  <a:lnTo>
                    <a:pt x="148408" y="11290"/>
                  </a:lnTo>
                  <a:lnTo>
                    <a:pt x="195065" y="1479"/>
                  </a:lnTo>
                  <a:lnTo>
                    <a:pt x="237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479"/>
            <p:cNvSpPr/>
            <p:nvPr>
              <p:custDataLst>
                <p:tags r:id="rId80"/>
              </p:custDataLst>
            </p:nvPr>
          </p:nvSpPr>
          <p:spPr>
            <a:xfrm>
              <a:off x="1476375" y="2514600"/>
              <a:ext cx="9526" cy="400051"/>
            </a:xfrm>
            <a:custGeom>
              <a:avLst/>
              <a:gdLst/>
              <a:ahLst/>
              <a:cxnLst/>
              <a:rect l="0" t="0" r="0" b="0"/>
              <a:pathLst>
                <a:path w="9526" h="400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8201" y="9133"/>
                  </a:lnTo>
                  <a:lnTo>
                    <a:pt x="8937" y="12172"/>
                  </a:lnTo>
                  <a:lnTo>
                    <a:pt x="9520" y="59404"/>
                  </a:lnTo>
                  <a:lnTo>
                    <a:pt x="9525" y="102987"/>
                  </a:lnTo>
                  <a:lnTo>
                    <a:pt x="9525" y="143894"/>
                  </a:lnTo>
                  <a:lnTo>
                    <a:pt x="8467" y="170693"/>
                  </a:lnTo>
                  <a:lnTo>
                    <a:pt x="1324" y="215970"/>
                  </a:lnTo>
                  <a:lnTo>
                    <a:pt x="174" y="258752"/>
                  </a:lnTo>
                  <a:lnTo>
                    <a:pt x="23" y="303949"/>
                  </a:lnTo>
                  <a:lnTo>
                    <a:pt x="1" y="349367"/>
                  </a:lnTo>
                  <a:lnTo>
                    <a:pt x="1059" y="358474"/>
                  </a:lnTo>
                  <a:lnTo>
                    <a:pt x="8642" y="386348"/>
                  </a:lnTo>
                  <a:lnTo>
                    <a:pt x="952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SMARTInkShape-Group863"/>
          <p:cNvGrpSpPr/>
          <p:nvPr/>
        </p:nvGrpSpPr>
        <p:grpSpPr>
          <a:xfrm>
            <a:off x="3267075" y="1552968"/>
            <a:ext cx="762001" cy="342508"/>
            <a:chOff x="3267075" y="1552968"/>
            <a:chExt cx="762001" cy="342508"/>
          </a:xfrm>
        </p:grpSpPr>
        <p:sp>
          <p:nvSpPr>
            <p:cNvPr id="779" name="SMARTInkShape-3480"/>
            <p:cNvSpPr/>
            <p:nvPr>
              <p:custDataLst>
                <p:tags r:id="rId72"/>
              </p:custDataLst>
            </p:nvPr>
          </p:nvSpPr>
          <p:spPr>
            <a:xfrm>
              <a:off x="3990975" y="183832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13258"/>
                  </a:lnTo>
                  <a:lnTo>
                    <a:pt x="35278" y="19298"/>
                  </a:lnTo>
                  <a:lnTo>
                    <a:pt x="31554" y="25510"/>
                  </a:lnTo>
                  <a:lnTo>
                    <a:pt x="29899" y="31799"/>
                  </a:lnTo>
                  <a:lnTo>
                    <a:pt x="18854" y="46346"/>
                  </a:lnTo>
                  <a:lnTo>
                    <a:pt x="10849" y="523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481"/>
            <p:cNvSpPr/>
            <p:nvPr>
              <p:custDataLst>
                <p:tags r:id="rId73"/>
              </p:custDataLst>
            </p:nvPr>
          </p:nvSpPr>
          <p:spPr>
            <a:xfrm>
              <a:off x="3790950" y="1552968"/>
              <a:ext cx="66665" cy="323458"/>
            </a:xfrm>
            <a:custGeom>
              <a:avLst/>
              <a:gdLst/>
              <a:ahLst/>
              <a:cxnLst/>
              <a:rect l="0" t="0" r="0" b="0"/>
              <a:pathLst>
                <a:path w="66665" h="3234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1058" y="6231"/>
                  </a:lnTo>
                  <a:lnTo>
                    <a:pt x="5057" y="7843"/>
                  </a:lnTo>
                  <a:lnTo>
                    <a:pt x="6546" y="9331"/>
                  </a:lnTo>
                  <a:lnTo>
                    <a:pt x="11759" y="19323"/>
                  </a:lnTo>
                  <a:lnTo>
                    <a:pt x="24636" y="34620"/>
                  </a:lnTo>
                  <a:lnTo>
                    <a:pt x="38706" y="64301"/>
                  </a:lnTo>
                  <a:lnTo>
                    <a:pt x="50920" y="83647"/>
                  </a:lnTo>
                  <a:lnTo>
                    <a:pt x="63331" y="126694"/>
                  </a:lnTo>
                  <a:lnTo>
                    <a:pt x="66479" y="171062"/>
                  </a:lnTo>
                  <a:lnTo>
                    <a:pt x="66664" y="215507"/>
                  </a:lnTo>
                  <a:lnTo>
                    <a:pt x="65614" y="234361"/>
                  </a:lnTo>
                  <a:lnTo>
                    <a:pt x="50428" y="268685"/>
                  </a:lnTo>
                  <a:lnTo>
                    <a:pt x="31376" y="294649"/>
                  </a:lnTo>
                  <a:lnTo>
                    <a:pt x="28761" y="301129"/>
                  </a:lnTo>
                  <a:lnTo>
                    <a:pt x="24071" y="307536"/>
                  </a:lnTo>
                  <a:lnTo>
                    <a:pt x="18460" y="311089"/>
                  </a:lnTo>
                  <a:lnTo>
                    <a:pt x="12438" y="313727"/>
                  </a:lnTo>
                  <a:lnTo>
                    <a:pt x="0" y="32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482"/>
            <p:cNvSpPr/>
            <p:nvPr>
              <p:custDataLst>
                <p:tags r:id="rId74"/>
              </p:custDataLst>
            </p:nvPr>
          </p:nvSpPr>
          <p:spPr>
            <a:xfrm>
              <a:off x="3600450" y="1647825"/>
              <a:ext cx="114301" cy="200023"/>
            </a:xfrm>
            <a:custGeom>
              <a:avLst/>
              <a:gdLst/>
              <a:ahLst/>
              <a:cxnLst/>
              <a:rect l="0" t="0" r="0" b="0"/>
              <a:pathLst>
                <a:path w="114301" h="200023">
                  <a:moveTo>
                    <a:pt x="114300" y="9525"/>
                  </a:moveTo>
                  <a:lnTo>
                    <a:pt x="114300" y="9525"/>
                  </a:lnTo>
                  <a:lnTo>
                    <a:pt x="114300" y="392"/>
                  </a:lnTo>
                  <a:lnTo>
                    <a:pt x="72979" y="0"/>
                  </a:lnTo>
                  <a:lnTo>
                    <a:pt x="70877" y="1058"/>
                  </a:lnTo>
                  <a:lnTo>
                    <a:pt x="69477" y="2822"/>
                  </a:lnTo>
                  <a:lnTo>
                    <a:pt x="68543" y="5056"/>
                  </a:lnTo>
                  <a:lnTo>
                    <a:pt x="66862" y="6546"/>
                  </a:lnTo>
                  <a:lnTo>
                    <a:pt x="62172" y="8201"/>
                  </a:lnTo>
                  <a:lnTo>
                    <a:pt x="41197" y="10506"/>
                  </a:lnTo>
                  <a:lnTo>
                    <a:pt x="28560" y="17049"/>
                  </a:lnTo>
                  <a:lnTo>
                    <a:pt x="5957" y="19015"/>
                  </a:lnTo>
                  <a:lnTo>
                    <a:pt x="3971" y="20085"/>
                  </a:lnTo>
                  <a:lnTo>
                    <a:pt x="2648" y="21857"/>
                  </a:lnTo>
                  <a:lnTo>
                    <a:pt x="155" y="28182"/>
                  </a:lnTo>
                  <a:lnTo>
                    <a:pt x="0" y="73294"/>
                  </a:lnTo>
                  <a:lnTo>
                    <a:pt x="0" y="114299"/>
                  </a:lnTo>
                  <a:lnTo>
                    <a:pt x="47454" y="114300"/>
                  </a:lnTo>
                  <a:lnTo>
                    <a:pt x="52135" y="114300"/>
                  </a:lnTo>
                  <a:lnTo>
                    <a:pt x="57743" y="117122"/>
                  </a:lnTo>
                  <a:lnTo>
                    <a:pt x="63764" y="120846"/>
                  </a:lnTo>
                  <a:lnTo>
                    <a:pt x="69967" y="122501"/>
                  </a:lnTo>
                  <a:lnTo>
                    <a:pt x="72045" y="124001"/>
                  </a:lnTo>
                  <a:lnTo>
                    <a:pt x="73430" y="126059"/>
                  </a:lnTo>
                  <a:lnTo>
                    <a:pt x="74353" y="128489"/>
                  </a:lnTo>
                  <a:lnTo>
                    <a:pt x="76028" y="130110"/>
                  </a:lnTo>
                  <a:lnTo>
                    <a:pt x="80709" y="131910"/>
                  </a:lnTo>
                  <a:lnTo>
                    <a:pt x="82381" y="133448"/>
                  </a:lnTo>
                  <a:lnTo>
                    <a:pt x="94280" y="152289"/>
                  </a:lnTo>
                  <a:lnTo>
                    <a:pt x="95212" y="174745"/>
                  </a:lnTo>
                  <a:lnTo>
                    <a:pt x="94166" y="176822"/>
                  </a:lnTo>
                  <a:lnTo>
                    <a:pt x="92411" y="178206"/>
                  </a:lnTo>
                  <a:lnTo>
                    <a:pt x="90182" y="179129"/>
                  </a:lnTo>
                  <a:lnTo>
                    <a:pt x="88697" y="180803"/>
                  </a:lnTo>
                  <a:lnTo>
                    <a:pt x="87046" y="185485"/>
                  </a:lnTo>
                  <a:lnTo>
                    <a:pt x="85547" y="187156"/>
                  </a:lnTo>
                  <a:lnTo>
                    <a:pt x="66479" y="197843"/>
                  </a:lnTo>
                  <a:lnTo>
                    <a:pt x="44209" y="199968"/>
                  </a:lnTo>
                  <a:lnTo>
                    <a:pt x="24433" y="200022"/>
                  </a:lnTo>
                  <a:lnTo>
                    <a:pt x="18620" y="197201"/>
                  </a:lnTo>
                  <a:lnTo>
                    <a:pt x="15588" y="194967"/>
                  </a:lnTo>
                  <a:lnTo>
                    <a:pt x="12220" y="189663"/>
                  </a:lnTo>
                  <a:lnTo>
                    <a:pt x="10058" y="177635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483"/>
            <p:cNvSpPr/>
            <p:nvPr>
              <p:custDataLst>
                <p:tags r:id="rId75"/>
              </p:custDataLst>
            </p:nvPr>
          </p:nvSpPr>
          <p:spPr>
            <a:xfrm>
              <a:off x="3267075" y="1676803"/>
              <a:ext cx="209551" cy="180572"/>
            </a:xfrm>
            <a:custGeom>
              <a:avLst/>
              <a:gdLst/>
              <a:ahLst/>
              <a:cxnLst/>
              <a:rect l="0" t="0" r="0" b="0"/>
              <a:pathLst>
                <a:path w="209551" h="180572">
                  <a:moveTo>
                    <a:pt x="0" y="37697"/>
                  </a:moveTo>
                  <a:lnTo>
                    <a:pt x="0" y="37697"/>
                  </a:lnTo>
                  <a:lnTo>
                    <a:pt x="0" y="32641"/>
                  </a:lnTo>
                  <a:lnTo>
                    <a:pt x="1058" y="31151"/>
                  </a:lnTo>
                  <a:lnTo>
                    <a:pt x="2822" y="30158"/>
                  </a:lnTo>
                  <a:lnTo>
                    <a:pt x="5057" y="29496"/>
                  </a:lnTo>
                  <a:lnTo>
                    <a:pt x="6546" y="27996"/>
                  </a:lnTo>
                  <a:lnTo>
                    <a:pt x="9132" y="20087"/>
                  </a:lnTo>
                  <a:lnTo>
                    <a:pt x="12173" y="19287"/>
                  </a:lnTo>
                  <a:lnTo>
                    <a:pt x="14465" y="19074"/>
                  </a:lnTo>
                  <a:lnTo>
                    <a:pt x="15994" y="17873"/>
                  </a:lnTo>
                  <a:lnTo>
                    <a:pt x="18648" y="10484"/>
                  </a:lnTo>
                  <a:lnTo>
                    <a:pt x="32062" y="8333"/>
                  </a:lnTo>
                  <a:lnTo>
                    <a:pt x="34075" y="6479"/>
                  </a:lnTo>
                  <a:lnTo>
                    <a:pt x="35417" y="4185"/>
                  </a:lnTo>
                  <a:lnTo>
                    <a:pt x="37369" y="2656"/>
                  </a:lnTo>
                  <a:lnTo>
                    <a:pt x="42362" y="956"/>
                  </a:lnTo>
                  <a:lnTo>
                    <a:pt x="56178" y="0"/>
                  </a:lnTo>
                  <a:lnTo>
                    <a:pt x="59677" y="924"/>
                  </a:lnTo>
                  <a:lnTo>
                    <a:pt x="62010" y="2598"/>
                  </a:lnTo>
                  <a:lnTo>
                    <a:pt x="63565" y="4773"/>
                  </a:lnTo>
                  <a:lnTo>
                    <a:pt x="65660" y="6223"/>
                  </a:lnTo>
                  <a:lnTo>
                    <a:pt x="73665" y="9321"/>
                  </a:lnTo>
                  <a:lnTo>
                    <a:pt x="79660" y="13797"/>
                  </a:lnTo>
                  <a:lnTo>
                    <a:pt x="83029" y="19313"/>
                  </a:lnTo>
                  <a:lnTo>
                    <a:pt x="85585" y="25293"/>
                  </a:lnTo>
                  <a:lnTo>
                    <a:pt x="91916" y="34610"/>
                  </a:lnTo>
                  <a:lnTo>
                    <a:pt x="93768" y="40911"/>
                  </a:lnTo>
                  <a:lnTo>
                    <a:pt x="93204" y="44073"/>
                  </a:lnTo>
                  <a:lnTo>
                    <a:pt x="74123" y="87556"/>
                  </a:lnTo>
                  <a:lnTo>
                    <a:pt x="66060" y="102212"/>
                  </a:lnTo>
                  <a:lnTo>
                    <a:pt x="31743" y="147914"/>
                  </a:lnTo>
                  <a:lnTo>
                    <a:pt x="11014" y="169547"/>
                  </a:lnTo>
                  <a:lnTo>
                    <a:pt x="9564" y="180141"/>
                  </a:lnTo>
                  <a:lnTo>
                    <a:pt x="55595" y="180571"/>
                  </a:lnTo>
                  <a:lnTo>
                    <a:pt x="99578" y="171930"/>
                  </a:lnTo>
                  <a:lnTo>
                    <a:pt x="145176" y="170066"/>
                  </a:lnTo>
                  <a:lnTo>
                    <a:pt x="190449" y="159293"/>
                  </a:lnTo>
                  <a:lnTo>
                    <a:pt x="209550" y="15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864"/>
          <p:cNvGrpSpPr/>
          <p:nvPr/>
        </p:nvGrpSpPr>
        <p:grpSpPr>
          <a:xfrm>
            <a:off x="2686050" y="1704978"/>
            <a:ext cx="291239" cy="257173"/>
            <a:chOff x="2686050" y="1704978"/>
            <a:chExt cx="291239" cy="257173"/>
          </a:xfrm>
        </p:grpSpPr>
        <p:sp>
          <p:nvSpPr>
            <p:cNvPr id="784" name="SMARTInkShape-3484"/>
            <p:cNvSpPr/>
            <p:nvPr>
              <p:custDataLst>
                <p:tags r:id="rId69"/>
              </p:custDataLst>
            </p:nvPr>
          </p:nvSpPr>
          <p:spPr>
            <a:xfrm>
              <a:off x="2933700" y="1847850"/>
              <a:ext cx="43589" cy="114301"/>
            </a:xfrm>
            <a:custGeom>
              <a:avLst/>
              <a:gdLst/>
              <a:ahLst/>
              <a:cxnLst/>
              <a:rect l="0" t="0" r="0" b="0"/>
              <a:pathLst>
                <a:path w="43589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33088"/>
                  </a:lnTo>
                  <a:lnTo>
                    <a:pt x="40922" y="38695"/>
                  </a:lnTo>
                  <a:lnTo>
                    <a:pt x="43156" y="41672"/>
                  </a:lnTo>
                  <a:lnTo>
                    <a:pt x="43588" y="44715"/>
                  </a:lnTo>
                  <a:lnTo>
                    <a:pt x="41245" y="50918"/>
                  </a:lnTo>
                  <a:lnTo>
                    <a:pt x="21747" y="76205"/>
                  </a:lnTo>
                  <a:lnTo>
                    <a:pt x="19190" y="82552"/>
                  </a:lnTo>
                  <a:lnTo>
                    <a:pt x="2645" y="1047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485"/>
            <p:cNvSpPr/>
            <p:nvPr>
              <p:custDataLst>
                <p:tags r:id="rId70"/>
              </p:custDataLst>
            </p:nvPr>
          </p:nvSpPr>
          <p:spPr>
            <a:xfrm>
              <a:off x="2800746" y="1704978"/>
              <a:ext cx="94840" cy="152349"/>
            </a:xfrm>
            <a:custGeom>
              <a:avLst/>
              <a:gdLst/>
              <a:ahLst/>
              <a:cxnLst/>
              <a:rect l="0" t="0" r="0" b="0"/>
              <a:pathLst>
                <a:path w="94840" h="152349">
                  <a:moveTo>
                    <a:pt x="37704" y="9522"/>
                  </a:moveTo>
                  <a:lnTo>
                    <a:pt x="37704" y="9522"/>
                  </a:lnTo>
                  <a:lnTo>
                    <a:pt x="45905" y="9522"/>
                  </a:lnTo>
                  <a:lnTo>
                    <a:pt x="46346" y="8464"/>
                  </a:lnTo>
                  <a:lnTo>
                    <a:pt x="47194" y="389"/>
                  </a:lnTo>
                  <a:lnTo>
                    <a:pt x="37820" y="0"/>
                  </a:lnTo>
                  <a:lnTo>
                    <a:pt x="23518" y="14186"/>
                  </a:lnTo>
                  <a:lnTo>
                    <a:pt x="20816" y="19709"/>
                  </a:lnTo>
                  <a:lnTo>
                    <a:pt x="20095" y="22663"/>
                  </a:lnTo>
                  <a:lnTo>
                    <a:pt x="11305" y="38155"/>
                  </a:lnTo>
                  <a:lnTo>
                    <a:pt x="6363" y="74212"/>
                  </a:lnTo>
                  <a:lnTo>
                    <a:pt x="2608" y="81665"/>
                  </a:lnTo>
                  <a:lnTo>
                    <a:pt x="198" y="97895"/>
                  </a:lnTo>
                  <a:lnTo>
                    <a:pt x="0" y="103362"/>
                  </a:lnTo>
                  <a:lnTo>
                    <a:pt x="2602" y="112259"/>
                  </a:lnTo>
                  <a:lnTo>
                    <a:pt x="6228" y="119741"/>
                  </a:lnTo>
                  <a:lnTo>
                    <a:pt x="9933" y="139618"/>
                  </a:lnTo>
                  <a:lnTo>
                    <a:pt x="14072" y="146012"/>
                  </a:lnTo>
                  <a:lnTo>
                    <a:pt x="19440" y="149559"/>
                  </a:lnTo>
                  <a:lnTo>
                    <a:pt x="31509" y="151836"/>
                  </a:lnTo>
                  <a:lnTo>
                    <a:pt x="50417" y="152348"/>
                  </a:lnTo>
                  <a:lnTo>
                    <a:pt x="52530" y="151306"/>
                  </a:lnTo>
                  <a:lnTo>
                    <a:pt x="53938" y="149553"/>
                  </a:lnTo>
                  <a:lnTo>
                    <a:pt x="56561" y="144783"/>
                  </a:lnTo>
                  <a:lnTo>
                    <a:pt x="88538" y="106051"/>
                  </a:lnTo>
                  <a:lnTo>
                    <a:pt x="92983" y="93391"/>
                  </a:lnTo>
                  <a:lnTo>
                    <a:pt x="94805" y="46198"/>
                  </a:lnTo>
                  <a:lnTo>
                    <a:pt x="94839" y="35441"/>
                  </a:lnTo>
                  <a:lnTo>
                    <a:pt x="92025" y="28803"/>
                  </a:lnTo>
                  <a:lnTo>
                    <a:pt x="88305" y="22325"/>
                  </a:lnTo>
                  <a:lnTo>
                    <a:pt x="86652" y="15918"/>
                  </a:lnTo>
                  <a:lnTo>
                    <a:pt x="85152" y="13786"/>
                  </a:lnTo>
                  <a:lnTo>
                    <a:pt x="83095" y="12364"/>
                  </a:lnTo>
                  <a:lnTo>
                    <a:pt x="77244" y="10084"/>
                  </a:lnTo>
                  <a:lnTo>
                    <a:pt x="62673" y="9571"/>
                  </a:lnTo>
                  <a:lnTo>
                    <a:pt x="60700" y="10613"/>
                  </a:lnTo>
                  <a:lnTo>
                    <a:pt x="59385" y="12366"/>
                  </a:lnTo>
                  <a:lnTo>
                    <a:pt x="57273" y="17727"/>
                  </a:lnTo>
                  <a:lnTo>
                    <a:pt x="56754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486"/>
            <p:cNvSpPr/>
            <p:nvPr>
              <p:custDataLst>
                <p:tags r:id="rId71"/>
              </p:custDataLst>
            </p:nvPr>
          </p:nvSpPr>
          <p:spPr>
            <a:xfrm>
              <a:off x="2686050" y="172402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9518" y="60528"/>
                  </a:lnTo>
                  <a:lnTo>
                    <a:pt x="9525" y="106592"/>
                  </a:lnTo>
                  <a:lnTo>
                    <a:pt x="12347" y="113696"/>
                  </a:lnTo>
                  <a:lnTo>
                    <a:pt x="16071" y="120382"/>
                  </a:lnTo>
                  <a:lnTo>
                    <a:pt x="18658" y="131433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3" name="SMARTInkShape-Group865"/>
          <p:cNvGrpSpPr/>
          <p:nvPr/>
        </p:nvGrpSpPr>
        <p:grpSpPr>
          <a:xfrm>
            <a:off x="1343035" y="1609856"/>
            <a:ext cx="1181091" cy="399920"/>
            <a:chOff x="1343035" y="1609856"/>
            <a:chExt cx="1181091" cy="399920"/>
          </a:xfrm>
        </p:grpSpPr>
        <p:sp>
          <p:nvSpPr>
            <p:cNvPr id="788" name="SMARTInkShape-3487"/>
            <p:cNvSpPr/>
            <p:nvPr>
              <p:custDataLst>
                <p:tags r:id="rId64"/>
              </p:custDataLst>
            </p:nvPr>
          </p:nvSpPr>
          <p:spPr>
            <a:xfrm>
              <a:off x="2076485" y="1733550"/>
              <a:ext cx="237661" cy="199860"/>
            </a:xfrm>
            <a:custGeom>
              <a:avLst/>
              <a:gdLst/>
              <a:ahLst/>
              <a:cxnLst/>
              <a:rect l="0" t="0" r="0" b="0"/>
              <a:pathLst>
                <a:path w="237661" h="199860">
                  <a:moveTo>
                    <a:pt x="9490" y="47625"/>
                  </a:moveTo>
                  <a:lnTo>
                    <a:pt x="9490" y="47625"/>
                  </a:lnTo>
                  <a:lnTo>
                    <a:pt x="17691" y="39424"/>
                  </a:lnTo>
                  <a:lnTo>
                    <a:pt x="18899" y="30015"/>
                  </a:lnTo>
                  <a:lnTo>
                    <a:pt x="19015" y="74110"/>
                  </a:lnTo>
                  <a:lnTo>
                    <a:pt x="19015" y="120816"/>
                  </a:lnTo>
                  <a:lnTo>
                    <a:pt x="19015" y="167285"/>
                  </a:lnTo>
                  <a:lnTo>
                    <a:pt x="19015" y="199859"/>
                  </a:lnTo>
                  <a:lnTo>
                    <a:pt x="19015" y="177630"/>
                  </a:lnTo>
                  <a:lnTo>
                    <a:pt x="16193" y="171375"/>
                  </a:lnTo>
                  <a:lnTo>
                    <a:pt x="13959" y="168225"/>
                  </a:lnTo>
                  <a:lnTo>
                    <a:pt x="10814" y="153679"/>
                  </a:lnTo>
                  <a:lnTo>
                    <a:pt x="9606" y="109107"/>
                  </a:lnTo>
                  <a:lnTo>
                    <a:pt x="854" y="63568"/>
                  </a:lnTo>
                  <a:lnTo>
                    <a:pt x="0" y="25960"/>
                  </a:lnTo>
                  <a:lnTo>
                    <a:pt x="2803" y="19299"/>
                  </a:lnTo>
                  <a:lnTo>
                    <a:pt x="6518" y="12811"/>
                  </a:lnTo>
                  <a:lnTo>
                    <a:pt x="9099" y="1896"/>
                  </a:lnTo>
                  <a:lnTo>
                    <a:pt x="10287" y="1264"/>
                  </a:lnTo>
                  <a:lnTo>
                    <a:pt x="14431" y="562"/>
                  </a:lnTo>
                  <a:lnTo>
                    <a:pt x="15959" y="1433"/>
                  </a:lnTo>
                  <a:lnTo>
                    <a:pt x="16978" y="3072"/>
                  </a:lnTo>
                  <a:lnTo>
                    <a:pt x="17657" y="5223"/>
                  </a:lnTo>
                  <a:lnTo>
                    <a:pt x="32153" y="22405"/>
                  </a:lnTo>
                  <a:lnTo>
                    <a:pt x="75582" y="68911"/>
                  </a:lnTo>
                  <a:lnTo>
                    <a:pt x="111243" y="116504"/>
                  </a:lnTo>
                  <a:lnTo>
                    <a:pt x="131150" y="135353"/>
                  </a:lnTo>
                  <a:lnTo>
                    <a:pt x="139761" y="145882"/>
                  </a:lnTo>
                  <a:lnTo>
                    <a:pt x="167273" y="166923"/>
                  </a:lnTo>
                  <a:lnTo>
                    <a:pt x="180749" y="173378"/>
                  </a:lnTo>
                  <a:lnTo>
                    <a:pt x="183987" y="175910"/>
                  </a:lnTo>
                  <a:lnTo>
                    <a:pt x="193231" y="178724"/>
                  </a:lnTo>
                  <a:lnTo>
                    <a:pt x="198659" y="179474"/>
                  </a:lnTo>
                  <a:lnTo>
                    <a:pt x="202277" y="178916"/>
                  </a:lnTo>
                  <a:lnTo>
                    <a:pt x="204690" y="177486"/>
                  </a:lnTo>
                  <a:lnTo>
                    <a:pt x="206298" y="175474"/>
                  </a:lnTo>
                  <a:lnTo>
                    <a:pt x="210908" y="173238"/>
                  </a:lnTo>
                  <a:lnTo>
                    <a:pt x="213618" y="172642"/>
                  </a:lnTo>
                  <a:lnTo>
                    <a:pt x="215426" y="171186"/>
                  </a:lnTo>
                  <a:lnTo>
                    <a:pt x="226367" y="152199"/>
                  </a:lnTo>
                  <a:lnTo>
                    <a:pt x="237660" y="106457"/>
                  </a:lnTo>
                  <a:lnTo>
                    <a:pt x="236947" y="82255"/>
                  </a:lnTo>
                  <a:lnTo>
                    <a:pt x="228954" y="36795"/>
                  </a:lnTo>
                  <a:lnTo>
                    <a:pt x="228680" y="25954"/>
                  </a:lnTo>
                  <a:lnTo>
                    <a:pt x="225794" y="19296"/>
                  </a:lnTo>
                  <a:lnTo>
                    <a:pt x="220374" y="11455"/>
                  </a:lnTo>
                  <a:lnTo>
                    <a:pt x="219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488"/>
            <p:cNvSpPr/>
            <p:nvPr>
              <p:custDataLst>
                <p:tags r:id="rId65"/>
              </p:custDataLst>
            </p:nvPr>
          </p:nvSpPr>
          <p:spPr>
            <a:xfrm>
              <a:off x="2428924" y="1609856"/>
              <a:ext cx="95202" cy="333245"/>
            </a:xfrm>
            <a:custGeom>
              <a:avLst/>
              <a:gdLst/>
              <a:ahLst/>
              <a:cxnLst/>
              <a:rect l="0" t="0" r="0" b="0"/>
              <a:pathLst>
                <a:path w="95202" h="333245">
                  <a:moveTo>
                    <a:pt x="85676" y="57019"/>
                  </a:moveTo>
                  <a:lnTo>
                    <a:pt x="85676" y="57019"/>
                  </a:lnTo>
                  <a:lnTo>
                    <a:pt x="85676" y="9582"/>
                  </a:lnTo>
                  <a:lnTo>
                    <a:pt x="85676" y="4892"/>
                  </a:lnTo>
                  <a:lnTo>
                    <a:pt x="84618" y="3217"/>
                  </a:lnTo>
                  <a:lnTo>
                    <a:pt x="82854" y="2101"/>
                  </a:lnTo>
                  <a:lnTo>
                    <a:pt x="75975" y="163"/>
                  </a:lnTo>
                  <a:lnTo>
                    <a:pt x="71487" y="0"/>
                  </a:lnTo>
                  <a:lnTo>
                    <a:pt x="65965" y="2749"/>
                  </a:lnTo>
                  <a:lnTo>
                    <a:pt x="63010" y="4964"/>
                  </a:lnTo>
                  <a:lnTo>
                    <a:pt x="31693" y="51695"/>
                  </a:lnTo>
                  <a:lnTo>
                    <a:pt x="12650" y="96463"/>
                  </a:lnTo>
                  <a:lnTo>
                    <a:pt x="2773" y="133484"/>
                  </a:lnTo>
                  <a:lnTo>
                    <a:pt x="322" y="180879"/>
                  </a:lnTo>
                  <a:lnTo>
                    <a:pt x="0" y="223417"/>
                  </a:lnTo>
                  <a:lnTo>
                    <a:pt x="2780" y="259619"/>
                  </a:lnTo>
                  <a:lnTo>
                    <a:pt x="10314" y="280738"/>
                  </a:lnTo>
                  <a:lnTo>
                    <a:pt x="31750" y="315759"/>
                  </a:lnTo>
                  <a:lnTo>
                    <a:pt x="46297" y="326417"/>
                  </a:lnTo>
                  <a:lnTo>
                    <a:pt x="58957" y="331221"/>
                  </a:lnTo>
                  <a:lnTo>
                    <a:pt x="95201" y="33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489"/>
            <p:cNvSpPr/>
            <p:nvPr>
              <p:custDataLst>
                <p:tags r:id="rId66"/>
              </p:custDataLst>
            </p:nvPr>
          </p:nvSpPr>
          <p:spPr>
            <a:xfrm>
              <a:off x="1676403" y="1847850"/>
              <a:ext cx="190498" cy="66676"/>
            </a:xfrm>
            <a:custGeom>
              <a:avLst/>
              <a:gdLst/>
              <a:ahLst/>
              <a:cxnLst/>
              <a:rect l="0" t="0" r="0" b="0"/>
              <a:pathLst>
                <a:path w="190498" h="66676">
                  <a:moveTo>
                    <a:pt x="19047" y="57150"/>
                  </a:moveTo>
                  <a:lnTo>
                    <a:pt x="19047" y="57150"/>
                  </a:lnTo>
                  <a:lnTo>
                    <a:pt x="19047" y="66559"/>
                  </a:lnTo>
                  <a:lnTo>
                    <a:pt x="4466" y="66675"/>
                  </a:lnTo>
                  <a:lnTo>
                    <a:pt x="2977" y="65617"/>
                  </a:lnTo>
                  <a:lnTo>
                    <a:pt x="1983" y="63853"/>
                  </a:lnTo>
                  <a:lnTo>
                    <a:pt x="113" y="57542"/>
                  </a:lnTo>
                  <a:lnTo>
                    <a:pt x="0" y="42971"/>
                  </a:lnTo>
                  <a:lnTo>
                    <a:pt x="2821" y="37443"/>
                  </a:lnTo>
                  <a:lnTo>
                    <a:pt x="8198" y="30327"/>
                  </a:lnTo>
                  <a:lnTo>
                    <a:pt x="9130" y="24037"/>
                  </a:lnTo>
                  <a:lnTo>
                    <a:pt x="10319" y="22375"/>
                  </a:lnTo>
                  <a:lnTo>
                    <a:pt x="12170" y="21267"/>
                  </a:lnTo>
                  <a:lnTo>
                    <a:pt x="14462" y="20528"/>
                  </a:lnTo>
                  <a:lnTo>
                    <a:pt x="15990" y="18977"/>
                  </a:lnTo>
                  <a:lnTo>
                    <a:pt x="17689" y="14431"/>
                  </a:lnTo>
                  <a:lnTo>
                    <a:pt x="19200" y="12796"/>
                  </a:lnTo>
                  <a:lnTo>
                    <a:pt x="27129" y="9956"/>
                  </a:lnTo>
                  <a:lnTo>
                    <a:pt x="36646" y="9563"/>
                  </a:lnTo>
                  <a:lnTo>
                    <a:pt x="46171" y="17729"/>
                  </a:lnTo>
                  <a:lnTo>
                    <a:pt x="54940" y="19847"/>
                  </a:lnTo>
                  <a:lnTo>
                    <a:pt x="95851" y="54933"/>
                  </a:lnTo>
                  <a:lnTo>
                    <a:pt x="121951" y="57112"/>
                  </a:lnTo>
                  <a:lnTo>
                    <a:pt x="136915" y="57147"/>
                  </a:lnTo>
                  <a:lnTo>
                    <a:pt x="143047" y="54326"/>
                  </a:lnTo>
                  <a:lnTo>
                    <a:pt x="149300" y="50604"/>
                  </a:lnTo>
                  <a:lnTo>
                    <a:pt x="155606" y="48949"/>
                  </a:lnTo>
                  <a:lnTo>
                    <a:pt x="157712" y="47449"/>
                  </a:lnTo>
                  <a:lnTo>
                    <a:pt x="159115" y="45391"/>
                  </a:lnTo>
                  <a:lnTo>
                    <a:pt x="160051" y="42961"/>
                  </a:lnTo>
                  <a:lnTo>
                    <a:pt x="161733" y="41340"/>
                  </a:lnTo>
                  <a:lnTo>
                    <a:pt x="172037" y="35918"/>
                  </a:lnTo>
                  <a:lnTo>
                    <a:pt x="175015" y="33470"/>
                  </a:lnTo>
                  <a:lnTo>
                    <a:pt x="178324" y="27928"/>
                  </a:lnTo>
                  <a:lnTo>
                    <a:pt x="179207" y="24969"/>
                  </a:lnTo>
                  <a:lnTo>
                    <a:pt x="180854" y="22996"/>
                  </a:lnTo>
                  <a:lnTo>
                    <a:pt x="185506" y="20804"/>
                  </a:lnTo>
                  <a:lnTo>
                    <a:pt x="187169" y="19161"/>
                  </a:lnTo>
                  <a:lnTo>
                    <a:pt x="190367" y="9963"/>
                  </a:lnTo>
                  <a:lnTo>
                    <a:pt x="190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490"/>
            <p:cNvSpPr/>
            <p:nvPr>
              <p:custDataLst>
                <p:tags r:id="rId67"/>
              </p:custDataLst>
            </p:nvPr>
          </p:nvSpPr>
          <p:spPr>
            <a:xfrm>
              <a:off x="1343035" y="1743078"/>
              <a:ext cx="180966" cy="247614"/>
            </a:xfrm>
            <a:custGeom>
              <a:avLst/>
              <a:gdLst/>
              <a:ahLst/>
              <a:cxnLst/>
              <a:rect l="0" t="0" r="0" b="0"/>
              <a:pathLst>
                <a:path w="180966" h="247614">
                  <a:moveTo>
                    <a:pt x="9515" y="9522"/>
                  </a:moveTo>
                  <a:lnTo>
                    <a:pt x="9515" y="9522"/>
                  </a:lnTo>
                  <a:lnTo>
                    <a:pt x="4458" y="9522"/>
                  </a:lnTo>
                  <a:lnTo>
                    <a:pt x="2969" y="8464"/>
                  </a:lnTo>
                  <a:lnTo>
                    <a:pt x="1976" y="6700"/>
                  </a:lnTo>
                  <a:lnTo>
                    <a:pt x="0" y="31"/>
                  </a:lnTo>
                  <a:lnTo>
                    <a:pt x="8192" y="0"/>
                  </a:lnTo>
                  <a:lnTo>
                    <a:pt x="8633" y="1057"/>
                  </a:lnTo>
                  <a:lnTo>
                    <a:pt x="9123" y="5054"/>
                  </a:lnTo>
                  <a:lnTo>
                    <a:pt x="10312" y="6543"/>
                  </a:lnTo>
                  <a:lnTo>
                    <a:pt x="22738" y="14186"/>
                  </a:lnTo>
                  <a:lnTo>
                    <a:pt x="31895" y="22663"/>
                  </a:lnTo>
                  <a:lnTo>
                    <a:pt x="35337" y="28768"/>
                  </a:lnTo>
                  <a:lnTo>
                    <a:pt x="37925" y="35009"/>
                  </a:lnTo>
                  <a:lnTo>
                    <a:pt x="64627" y="78688"/>
                  </a:lnTo>
                  <a:lnTo>
                    <a:pt x="83744" y="97307"/>
                  </a:lnTo>
                  <a:lnTo>
                    <a:pt x="114239" y="144911"/>
                  </a:lnTo>
                  <a:lnTo>
                    <a:pt x="140042" y="188316"/>
                  </a:lnTo>
                  <a:lnTo>
                    <a:pt x="142668" y="195878"/>
                  </a:lnTo>
                  <a:lnTo>
                    <a:pt x="169222" y="229180"/>
                  </a:lnTo>
                  <a:lnTo>
                    <a:pt x="171002" y="236356"/>
                  </a:lnTo>
                  <a:lnTo>
                    <a:pt x="172206" y="236944"/>
                  </a:lnTo>
                  <a:lnTo>
                    <a:pt x="180561" y="238076"/>
                  </a:lnTo>
                  <a:lnTo>
                    <a:pt x="180964" y="247613"/>
                  </a:lnTo>
                  <a:lnTo>
                    <a:pt x="180965" y="234386"/>
                  </a:lnTo>
                  <a:lnTo>
                    <a:pt x="179907" y="232457"/>
                  </a:lnTo>
                  <a:lnTo>
                    <a:pt x="178143" y="231170"/>
                  </a:lnTo>
                  <a:lnTo>
                    <a:pt x="171440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491"/>
            <p:cNvSpPr/>
            <p:nvPr>
              <p:custDataLst>
                <p:tags r:id="rId68"/>
              </p:custDataLst>
            </p:nvPr>
          </p:nvSpPr>
          <p:spPr>
            <a:xfrm>
              <a:off x="1343167" y="1714500"/>
              <a:ext cx="199884" cy="295276"/>
            </a:xfrm>
            <a:custGeom>
              <a:avLst/>
              <a:gdLst/>
              <a:ahLst/>
              <a:cxnLst/>
              <a:rect l="0" t="0" r="0" b="0"/>
              <a:pathLst>
                <a:path w="199884" h="295276">
                  <a:moveTo>
                    <a:pt x="199883" y="9525"/>
                  </a:moveTo>
                  <a:lnTo>
                    <a:pt x="199883" y="9525"/>
                  </a:lnTo>
                  <a:lnTo>
                    <a:pt x="199883" y="0"/>
                  </a:lnTo>
                  <a:lnTo>
                    <a:pt x="194827" y="0"/>
                  </a:lnTo>
                  <a:lnTo>
                    <a:pt x="193337" y="1058"/>
                  </a:lnTo>
                  <a:lnTo>
                    <a:pt x="192344" y="2822"/>
                  </a:lnTo>
                  <a:lnTo>
                    <a:pt x="191682" y="5056"/>
                  </a:lnTo>
                  <a:lnTo>
                    <a:pt x="182993" y="19298"/>
                  </a:lnTo>
                  <a:lnTo>
                    <a:pt x="170661" y="48483"/>
                  </a:lnTo>
                  <a:lnTo>
                    <a:pt x="158769" y="66929"/>
                  </a:lnTo>
                  <a:lnTo>
                    <a:pt x="128135" y="107620"/>
                  </a:lnTo>
                  <a:lnTo>
                    <a:pt x="108775" y="134193"/>
                  </a:lnTo>
                  <a:lnTo>
                    <a:pt x="87695" y="166560"/>
                  </a:lnTo>
                  <a:lnTo>
                    <a:pt x="50565" y="211281"/>
                  </a:lnTo>
                  <a:lnTo>
                    <a:pt x="31786" y="239329"/>
                  </a:lnTo>
                  <a:lnTo>
                    <a:pt x="16962" y="252475"/>
                  </a:lnTo>
                  <a:lnTo>
                    <a:pt x="1478" y="282485"/>
                  </a:lnTo>
                  <a:lnTo>
                    <a:pt x="0" y="293664"/>
                  </a:lnTo>
                  <a:lnTo>
                    <a:pt x="1011" y="294201"/>
                  </a:lnTo>
                  <a:lnTo>
                    <a:pt x="9383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0" name="SMARTInkShape-Group866"/>
          <p:cNvGrpSpPr/>
          <p:nvPr/>
        </p:nvGrpSpPr>
        <p:grpSpPr>
          <a:xfrm>
            <a:off x="447723" y="1718568"/>
            <a:ext cx="477731" cy="367281"/>
            <a:chOff x="447723" y="1718568"/>
            <a:chExt cx="477731" cy="367281"/>
          </a:xfrm>
        </p:grpSpPr>
        <p:sp>
          <p:nvSpPr>
            <p:cNvPr id="794" name="SMARTInkShape-3492"/>
            <p:cNvSpPr/>
            <p:nvPr>
              <p:custDataLst>
                <p:tags r:id="rId58"/>
              </p:custDataLst>
            </p:nvPr>
          </p:nvSpPr>
          <p:spPr>
            <a:xfrm>
              <a:off x="447723" y="1718568"/>
              <a:ext cx="180794" cy="281552"/>
            </a:xfrm>
            <a:custGeom>
              <a:avLst/>
              <a:gdLst/>
              <a:ahLst/>
              <a:cxnLst/>
              <a:rect l="0" t="0" r="0" b="0"/>
              <a:pathLst>
                <a:path w="180794" h="281552">
                  <a:moveTo>
                    <a:pt x="47577" y="5457"/>
                  </a:moveTo>
                  <a:lnTo>
                    <a:pt x="47577" y="5457"/>
                  </a:lnTo>
                  <a:lnTo>
                    <a:pt x="42521" y="5457"/>
                  </a:lnTo>
                  <a:lnTo>
                    <a:pt x="37216" y="8279"/>
                  </a:lnTo>
                  <a:lnTo>
                    <a:pt x="34320" y="10513"/>
                  </a:lnTo>
                  <a:lnTo>
                    <a:pt x="31102" y="15818"/>
                  </a:lnTo>
                  <a:lnTo>
                    <a:pt x="29036" y="22791"/>
                  </a:lnTo>
                  <a:lnTo>
                    <a:pt x="27808" y="23363"/>
                  </a:lnTo>
                  <a:lnTo>
                    <a:pt x="23621" y="23999"/>
                  </a:lnTo>
                  <a:lnTo>
                    <a:pt x="22081" y="25226"/>
                  </a:lnTo>
                  <a:lnTo>
                    <a:pt x="19005" y="34021"/>
                  </a:lnTo>
                  <a:lnTo>
                    <a:pt x="19003" y="39085"/>
                  </a:lnTo>
                  <a:lnTo>
                    <a:pt x="20061" y="40576"/>
                  </a:lnTo>
                  <a:lnTo>
                    <a:pt x="21825" y="41570"/>
                  </a:lnTo>
                  <a:lnTo>
                    <a:pt x="32260" y="43164"/>
                  </a:lnTo>
                  <a:lnTo>
                    <a:pt x="78007" y="43554"/>
                  </a:lnTo>
                  <a:lnTo>
                    <a:pt x="98312" y="42498"/>
                  </a:lnTo>
                  <a:lnTo>
                    <a:pt x="116434" y="36018"/>
                  </a:lnTo>
                  <a:lnTo>
                    <a:pt x="126864" y="33856"/>
                  </a:lnTo>
                  <a:lnTo>
                    <a:pt x="139743" y="27747"/>
                  </a:lnTo>
                  <a:lnTo>
                    <a:pt x="155437" y="24409"/>
                  </a:lnTo>
                  <a:lnTo>
                    <a:pt x="163601" y="19877"/>
                  </a:lnTo>
                  <a:lnTo>
                    <a:pt x="167935" y="14335"/>
                  </a:lnTo>
                  <a:lnTo>
                    <a:pt x="169091" y="11376"/>
                  </a:lnTo>
                  <a:lnTo>
                    <a:pt x="170919" y="9403"/>
                  </a:lnTo>
                  <a:lnTo>
                    <a:pt x="180475" y="5611"/>
                  </a:lnTo>
                  <a:lnTo>
                    <a:pt x="180793" y="446"/>
                  </a:lnTo>
                  <a:lnTo>
                    <a:pt x="179779" y="0"/>
                  </a:lnTo>
                  <a:lnTo>
                    <a:pt x="171218" y="4838"/>
                  </a:lnTo>
                  <a:lnTo>
                    <a:pt x="162998" y="6332"/>
                  </a:lnTo>
                  <a:lnTo>
                    <a:pt x="133832" y="17205"/>
                  </a:lnTo>
                  <a:lnTo>
                    <a:pt x="88265" y="43615"/>
                  </a:lnTo>
                  <a:lnTo>
                    <a:pt x="53972" y="75308"/>
                  </a:lnTo>
                  <a:lnTo>
                    <a:pt x="50419" y="81658"/>
                  </a:lnTo>
                  <a:lnTo>
                    <a:pt x="47743" y="98826"/>
                  </a:lnTo>
                  <a:lnTo>
                    <a:pt x="47592" y="108743"/>
                  </a:lnTo>
                  <a:lnTo>
                    <a:pt x="48645" y="109239"/>
                  </a:lnTo>
                  <a:lnTo>
                    <a:pt x="52638" y="109791"/>
                  </a:lnTo>
                  <a:lnTo>
                    <a:pt x="54126" y="110996"/>
                  </a:lnTo>
                  <a:lnTo>
                    <a:pt x="55779" y="115158"/>
                  </a:lnTo>
                  <a:lnTo>
                    <a:pt x="57278" y="116691"/>
                  </a:lnTo>
                  <a:lnTo>
                    <a:pt x="61767" y="118394"/>
                  </a:lnTo>
                  <a:lnTo>
                    <a:pt x="80690" y="119722"/>
                  </a:lnTo>
                  <a:lnTo>
                    <a:pt x="82352" y="120792"/>
                  </a:lnTo>
                  <a:lnTo>
                    <a:pt x="83460" y="122564"/>
                  </a:lnTo>
                  <a:lnTo>
                    <a:pt x="85385" y="129456"/>
                  </a:lnTo>
                  <a:lnTo>
                    <a:pt x="85639" y="142423"/>
                  </a:lnTo>
                  <a:lnTo>
                    <a:pt x="82838" y="148528"/>
                  </a:lnTo>
                  <a:lnTo>
                    <a:pt x="53878" y="180085"/>
                  </a:lnTo>
                  <a:lnTo>
                    <a:pt x="35730" y="192783"/>
                  </a:lnTo>
                  <a:lnTo>
                    <a:pt x="4131" y="230882"/>
                  </a:lnTo>
                  <a:lnTo>
                    <a:pt x="1190" y="240407"/>
                  </a:lnTo>
                  <a:lnTo>
                    <a:pt x="0" y="265807"/>
                  </a:lnTo>
                  <a:lnTo>
                    <a:pt x="1043" y="267924"/>
                  </a:lnTo>
                  <a:lnTo>
                    <a:pt x="2796" y="269335"/>
                  </a:lnTo>
                  <a:lnTo>
                    <a:pt x="7566" y="271961"/>
                  </a:lnTo>
                  <a:lnTo>
                    <a:pt x="16201" y="278331"/>
                  </a:lnTo>
                  <a:lnTo>
                    <a:pt x="22343" y="280193"/>
                  </a:lnTo>
                  <a:lnTo>
                    <a:pt x="54499" y="281551"/>
                  </a:lnTo>
                  <a:lnTo>
                    <a:pt x="64059" y="278802"/>
                  </a:lnTo>
                  <a:lnTo>
                    <a:pt x="88933" y="268413"/>
                  </a:lnTo>
                  <a:lnTo>
                    <a:pt x="136296" y="255366"/>
                  </a:lnTo>
                  <a:lnTo>
                    <a:pt x="161877" y="24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493"/>
            <p:cNvSpPr/>
            <p:nvPr>
              <p:custDataLst>
                <p:tags r:id="rId59"/>
              </p:custDataLst>
            </p:nvPr>
          </p:nvSpPr>
          <p:spPr>
            <a:xfrm>
              <a:off x="914400" y="1933575"/>
              <a:ext cx="9526" cy="18900"/>
            </a:xfrm>
            <a:custGeom>
              <a:avLst/>
              <a:gdLst/>
              <a:ahLst/>
              <a:cxnLst/>
              <a:rect l="0" t="0" r="0" b="0"/>
              <a:pathLst>
                <a:path w="9526" h="18900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116" y="1889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494"/>
            <p:cNvSpPr/>
            <p:nvPr>
              <p:custDataLst>
                <p:tags r:id="rId60"/>
              </p:custDataLst>
            </p:nvPr>
          </p:nvSpPr>
          <p:spPr>
            <a:xfrm>
              <a:off x="895350" y="1809750"/>
              <a:ext cx="30104" cy="19051"/>
            </a:xfrm>
            <a:custGeom>
              <a:avLst/>
              <a:gdLst/>
              <a:ahLst/>
              <a:cxnLst/>
              <a:rect l="0" t="0" r="0" b="0"/>
              <a:pathLst>
                <a:path w="30104" h="19051">
                  <a:moveTo>
                    <a:pt x="28575" y="0"/>
                  </a:moveTo>
                  <a:lnTo>
                    <a:pt x="28575" y="0"/>
                  </a:lnTo>
                  <a:lnTo>
                    <a:pt x="19442" y="0"/>
                  </a:lnTo>
                  <a:lnTo>
                    <a:pt x="30103" y="0"/>
                  </a:lnTo>
                  <a:lnTo>
                    <a:pt x="25373" y="0"/>
                  </a:lnTo>
                  <a:lnTo>
                    <a:pt x="3203" y="8201"/>
                  </a:lnTo>
                  <a:lnTo>
                    <a:pt x="2135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495"/>
            <p:cNvSpPr/>
            <p:nvPr>
              <p:custDataLst>
                <p:tags r:id="rId61"/>
              </p:custDataLst>
            </p:nvPr>
          </p:nvSpPr>
          <p:spPr>
            <a:xfrm>
              <a:off x="571671" y="2028825"/>
              <a:ext cx="152230" cy="57024"/>
            </a:xfrm>
            <a:custGeom>
              <a:avLst/>
              <a:gdLst/>
              <a:ahLst/>
              <a:cxnLst/>
              <a:rect l="0" t="0" r="0" b="0"/>
              <a:pathLst>
                <a:path w="152230" h="57024">
                  <a:moveTo>
                    <a:pt x="37929" y="38100"/>
                  </a:moveTo>
                  <a:lnTo>
                    <a:pt x="37929" y="38100"/>
                  </a:lnTo>
                  <a:lnTo>
                    <a:pt x="27816" y="38100"/>
                  </a:lnTo>
                  <a:lnTo>
                    <a:pt x="20029" y="40922"/>
                  </a:lnTo>
                  <a:lnTo>
                    <a:pt x="13040" y="44646"/>
                  </a:lnTo>
                  <a:lnTo>
                    <a:pt x="6406" y="46301"/>
                  </a:lnTo>
                  <a:lnTo>
                    <a:pt x="4214" y="47801"/>
                  </a:lnTo>
                  <a:lnTo>
                    <a:pt x="2752" y="49859"/>
                  </a:lnTo>
                  <a:lnTo>
                    <a:pt x="0" y="56723"/>
                  </a:lnTo>
                  <a:lnTo>
                    <a:pt x="4936" y="57023"/>
                  </a:lnTo>
                  <a:lnTo>
                    <a:pt x="10213" y="54272"/>
                  </a:lnTo>
                  <a:lnTo>
                    <a:pt x="13101" y="52056"/>
                  </a:lnTo>
                  <a:lnTo>
                    <a:pt x="21956" y="49594"/>
                  </a:lnTo>
                  <a:lnTo>
                    <a:pt x="49710" y="44975"/>
                  </a:lnTo>
                  <a:lnTo>
                    <a:pt x="67173" y="40137"/>
                  </a:lnTo>
                  <a:lnTo>
                    <a:pt x="85752" y="35881"/>
                  </a:lnTo>
                  <a:lnTo>
                    <a:pt x="131210" y="16033"/>
                  </a:lnTo>
                  <a:lnTo>
                    <a:pt x="1522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496"/>
            <p:cNvSpPr/>
            <p:nvPr>
              <p:custDataLst>
                <p:tags r:id="rId62"/>
              </p:custDataLst>
            </p:nvPr>
          </p:nvSpPr>
          <p:spPr>
            <a:xfrm>
              <a:off x="533792" y="1981200"/>
              <a:ext cx="256784" cy="66284"/>
            </a:xfrm>
            <a:custGeom>
              <a:avLst/>
              <a:gdLst/>
              <a:ahLst/>
              <a:cxnLst/>
              <a:rect l="0" t="0" r="0" b="0"/>
              <a:pathLst>
                <a:path w="256784" h="66284">
                  <a:moveTo>
                    <a:pt x="9133" y="57150"/>
                  </a:moveTo>
                  <a:lnTo>
                    <a:pt x="9133" y="57150"/>
                  </a:lnTo>
                  <a:lnTo>
                    <a:pt x="4077" y="57150"/>
                  </a:lnTo>
                  <a:lnTo>
                    <a:pt x="2587" y="58208"/>
                  </a:lnTo>
                  <a:lnTo>
                    <a:pt x="1594" y="59972"/>
                  </a:lnTo>
                  <a:lnTo>
                    <a:pt x="0" y="65351"/>
                  </a:lnTo>
                  <a:lnTo>
                    <a:pt x="928" y="65792"/>
                  </a:lnTo>
                  <a:lnTo>
                    <a:pt x="4781" y="66283"/>
                  </a:lnTo>
                  <a:lnTo>
                    <a:pt x="7290" y="64297"/>
                  </a:lnTo>
                  <a:lnTo>
                    <a:pt x="12900" y="56446"/>
                  </a:lnTo>
                  <a:lnTo>
                    <a:pt x="16936" y="53506"/>
                  </a:lnTo>
                  <a:lnTo>
                    <a:pt x="52312" y="40430"/>
                  </a:lnTo>
                  <a:lnTo>
                    <a:pt x="74491" y="35968"/>
                  </a:lnTo>
                  <a:lnTo>
                    <a:pt x="97290" y="30766"/>
                  </a:lnTo>
                  <a:lnTo>
                    <a:pt x="121331" y="26402"/>
                  </a:lnTo>
                  <a:lnTo>
                    <a:pt x="144682" y="21228"/>
                  </a:lnTo>
                  <a:lnTo>
                    <a:pt x="189339" y="12791"/>
                  </a:lnTo>
                  <a:lnTo>
                    <a:pt x="231037" y="3266"/>
                  </a:lnTo>
                  <a:lnTo>
                    <a:pt x="256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497"/>
            <p:cNvSpPr/>
            <p:nvPr>
              <p:custDataLst>
                <p:tags r:id="rId63"/>
              </p:custDataLst>
            </p:nvPr>
          </p:nvSpPr>
          <p:spPr>
            <a:xfrm>
              <a:off x="628805" y="1857814"/>
              <a:ext cx="190346" cy="94773"/>
            </a:xfrm>
            <a:custGeom>
              <a:avLst/>
              <a:gdLst/>
              <a:ahLst/>
              <a:cxnLst/>
              <a:rect l="0" t="0" r="0" b="0"/>
              <a:pathLst>
                <a:path w="190346" h="94773">
                  <a:moveTo>
                    <a:pt x="37945" y="28136"/>
                  </a:moveTo>
                  <a:lnTo>
                    <a:pt x="37945" y="28136"/>
                  </a:lnTo>
                  <a:lnTo>
                    <a:pt x="20611" y="28136"/>
                  </a:lnTo>
                  <a:lnTo>
                    <a:pt x="11630" y="21590"/>
                  </a:lnTo>
                  <a:lnTo>
                    <a:pt x="0" y="18645"/>
                  </a:lnTo>
                  <a:lnTo>
                    <a:pt x="23444" y="18611"/>
                  </a:lnTo>
                  <a:lnTo>
                    <a:pt x="29031" y="21433"/>
                  </a:lnTo>
                  <a:lnTo>
                    <a:pt x="55233" y="45435"/>
                  </a:lnTo>
                  <a:lnTo>
                    <a:pt x="56212" y="49230"/>
                  </a:lnTo>
                  <a:lnTo>
                    <a:pt x="56949" y="69531"/>
                  </a:lnTo>
                  <a:lnTo>
                    <a:pt x="54152" y="75814"/>
                  </a:lnTo>
                  <a:lnTo>
                    <a:pt x="48790" y="83415"/>
                  </a:lnTo>
                  <a:lnTo>
                    <a:pt x="47861" y="89788"/>
                  </a:lnTo>
                  <a:lnTo>
                    <a:pt x="46672" y="91462"/>
                  </a:lnTo>
                  <a:lnTo>
                    <a:pt x="44822" y="92579"/>
                  </a:lnTo>
                  <a:lnTo>
                    <a:pt x="38064" y="94772"/>
                  </a:lnTo>
                  <a:lnTo>
                    <a:pt x="37955" y="86607"/>
                  </a:lnTo>
                  <a:lnTo>
                    <a:pt x="44493" y="77942"/>
                  </a:lnTo>
                  <a:lnTo>
                    <a:pt x="47646" y="69116"/>
                  </a:lnTo>
                  <a:lnTo>
                    <a:pt x="72957" y="35341"/>
                  </a:lnTo>
                  <a:lnTo>
                    <a:pt x="88756" y="24028"/>
                  </a:lnTo>
                  <a:lnTo>
                    <a:pt x="92278" y="18196"/>
                  </a:lnTo>
                  <a:lnTo>
                    <a:pt x="93217" y="15159"/>
                  </a:lnTo>
                  <a:lnTo>
                    <a:pt x="94901" y="13135"/>
                  </a:lnTo>
                  <a:lnTo>
                    <a:pt x="99595" y="10886"/>
                  </a:lnTo>
                  <a:lnTo>
                    <a:pt x="101270" y="9227"/>
                  </a:lnTo>
                  <a:lnTo>
                    <a:pt x="104489" y="0"/>
                  </a:lnTo>
                  <a:lnTo>
                    <a:pt x="104617" y="13761"/>
                  </a:lnTo>
                  <a:lnTo>
                    <a:pt x="103559" y="15378"/>
                  </a:lnTo>
                  <a:lnTo>
                    <a:pt x="101796" y="16456"/>
                  </a:lnTo>
                  <a:lnTo>
                    <a:pt x="99563" y="17174"/>
                  </a:lnTo>
                  <a:lnTo>
                    <a:pt x="98073" y="18712"/>
                  </a:lnTo>
                  <a:lnTo>
                    <a:pt x="96419" y="23242"/>
                  </a:lnTo>
                  <a:lnTo>
                    <a:pt x="94298" y="34774"/>
                  </a:lnTo>
                  <a:lnTo>
                    <a:pt x="86928" y="45342"/>
                  </a:lnTo>
                  <a:lnTo>
                    <a:pt x="85972" y="51696"/>
                  </a:lnTo>
                  <a:lnTo>
                    <a:pt x="86897" y="53368"/>
                  </a:lnTo>
                  <a:lnTo>
                    <a:pt x="88571" y="54482"/>
                  </a:lnTo>
                  <a:lnTo>
                    <a:pt x="90746" y="55225"/>
                  </a:lnTo>
                  <a:lnTo>
                    <a:pt x="92195" y="56779"/>
                  </a:lnTo>
                  <a:lnTo>
                    <a:pt x="93806" y="61327"/>
                  </a:lnTo>
                  <a:lnTo>
                    <a:pt x="95294" y="62964"/>
                  </a:lnTo>
                  <a:lnTo>
                    <a:pt x="99770" y="64782"/>
                  </a:lnTo>
                  <a:lnTo>
                    <a:pt x="136017" y="66198"/>
                  </a:lnTo>
                  <a:lnTo>
                    <a:pt x="182270" y="57102"/>
                  </a:lnTo>
                  <a:lnTo>
                    <a:pt x="190345" y="56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1" name="SMARTInkShape-3498"/>
          <p:cNvSpPr/>
          <p:nvPr>
            <p:custDataLst>
              <p:tags r:id="rId23"/>
            </p:custDataLst>
          </p:nvPr>
        </p:nvSpPr>
        <p:spPr>
          <a:xfrm>
            <a:off x="400050" y="1209676"/>
            <a:ext cx="10753726" cy="495300"/>
          </a:xfrm>
          <a:custGeom>
            <a:avLst/>
            <a:gdLst/>
            <a:ahLst/>
            <a:cxnLst/>
            <a:rect l="0" t="0" r="0" b="0"/>
            <a:pathLst>
              <a:path w="10753726" h="495300">
                <a:moveTo>
                  <a:pt x="0" y="228599"/>
                </a:moveTo>
                <a:lnTo>
                  <a:pt x="0" y="228599"/>
                </a:lnTo>
                <a:lnTo>
                  <a:pt x="0" y="233655"/>
                </a:lnTo>
                <a:lnTo>
                  <a:pt x="1058" y="235145"/>
                </a:lnTo>
                <a:lnTo>
                  <a:pt x="2822" y="236138"/>
                </a:lnTo>
                <a:lnTo>
                  <a:pt x="8201" y="237731"/>
                </a:lnTo>
                <a:lnTo>
                  <a:pt x="16868" y="244593"/>
                </a:lnTo>
                <a:lnTo>
                  <a:pt x="22666" y="246291"/>
                </a:lnTo>
                <a:lnTo>
                  <a:pt x="22519" y="246743"/>
                </a:lnTo>
                <a:lnTo>
                  <a:pt x="16711" y="247247"/>
                </a:lnTo>
                <a:lnTo>
                  <a:pt x="16433" y="247381"/>
                </a:lnTo>
                <a:lnTo>
                  <a:pt x="31614" y="247614"/>
                </a:lnTo>
                <a:lnTo>
                  <a:pt x="38040" y="250456"/>
                </a:lnTo>
                <a:lnTo>
                  <a:pt x="41235" y="252695"/>
                </a:lnTo>
                <a:lnTo>
                  <a:pt x="55845" y="255847"/>
                </a:lnTo>
                <a:lnTo>
                  <a:pt x="98534" y="258155"/>
                </a:lnTo>
                <a:lnTo>
                  <a:pt x="135246" y="265365"/>
                </a:lnTo>
                <a:lnTo>
                  <a:pt x="181225" y="266523"/>
                </a:lnTo>
                <a:lnTo>
                  <a:pt x="224181" y="266664"/>
                </a:lnTo>
                <a:lnTo>
                  <a:pt x="260922" y="266689"/>
                </a:lnTo>
                <a:lnTo>
                  <a:pt x="298620" y="266696"/>
                </a:lnTo>
                <a:lnTo>
                  <a:pt x="341657" y="261642"/>
                </a:lnTo>
                <a:lnTo>
                  <a:pt x="375156" y="259160"/>
                </a:lnTo>
                <a:lnTo>
                  <a:pt x="410152" y="256998"/>
                </a:lnTo>
                <a:lnTo>
                  <a:pt x="443346" y="252510"/>
                </a:lnTo>
                <a:lnTo>
                  <a:pt x="478559" y="246987"/>
                </a:lnTo>
                <a:lnTo>
                  <a:pt x="516435" y="241005"/>
                </a:lnTo>
                <a:lnTo>
                  <a:pt x="557963" y="234818"/>
                </a:lnTo>
                <a:lnTo>
                  <a:pt x="601114" y="231363"/>
                </a:lnTo>
                <a:lnTo>
                  <a:pt x="646045" y="228769"/>
                </a:lnTo>
                <a:lnTo>
                  <a:pt x="669880" y="226596"/>
                </a:lnTo>
                <a:lnTo>
                  <a:pt x="694237" y="224089"/>
                </a:lnTo>
                <a:lnTo>
                  <a:pt x="741055" y="218481"/>
                </a:lnTo>
                <a:lnTo>
                  <a:pt x="788674" y="212460"/>
                </a:lnTo>
                <a:lnTo>
                  <a:pt x="814708" y="209373"/>
                </a:lnTo>
                <a:lnTo>
                  <a:pt x="841589" y="206257"/>
                </a:lnTo>
                <a:lnTo>
                  <a:pt x="869034" y="203121"/>
                </a:lnTo>
                <a:lnTo>
                  <a:pt x="896856" y="199972"/>
                </a:lnTo>
                <a:lnTo>
                  <a:pt x="924929" y="196814"/>
                </a:lnTo>
                <a:lnTo>
                  <a:pt x="953169" y="192592"/>
                </a:lnTo>
                <a:lnTo>
                  <a:pt x="981521" y="187661"/>
                </a:lnTo>
                <a:lnTo>
                  <a:pt x="1009948" y="182257"/>
                </a:lnTo>
                <a:lnTo>
                  <a:pt x="1039482" y="177596"/>
                </a:lnTo>
                <a:lnTo>
                  <a:pt x="1069754" y="173430"/>
                </a:lnTo>
                <a:lnTo>
                  <a:pt x="1100520" y="169595"/>
                </a:lnTo>
                <a:lnTo>
                  <a:pt x="1131613" y="165980"/>
                </a:lnTo>
                <a:lnTo>
                  <a:pt x="1162925" y="162511"/>
                </a:lnTo>
                <a:lnTo>
                  <a:pt x="1194384" y="159140"/>
                </a:lnTo>
                <a:lnTo>
                  <a:pt x="1226997" y="155835"/>
                </a:lnTo>
                <a:lnTo>
                  <a:pt x="1260382" y="152573"/>
                </a:lnTo>
                <a:lnTo>
                  <a:pt x="1294279" y="149340"/>
                </a:lnTo>
                <a:lnTo>
                  <a:pt x="1328519" y="146126"/>
                </a:lnTo>
                <a:lnTo>
                  <a:pt x="1362988" y="142925"/>
                </a:lnTo>
                <a:lnTo>
                  <a:pt x="1397609" y="139733"/>
                </a:lnTo>
                <a:lnTo>
                  <a:pt x="1432331" y="136547"/>
                </a:lnTo>
                <a:lnTo>
                  <a:pt x="1467121" y="133364"/>
                </a:lnTo>
                <a:lnTo>
                  <a:pt x="1501955" y="130184"/>
                </a:lnTo>
                <a:lnTo>
                  <a:pt x="1537879" y="127006"/>
                </a:lnTo>
                <a:lnTo>
                  <a:pt x="1574527" y="123829"/>
                </a:lnTo>
                <a:lnTo>
                  <a:pt x="1611660" y="120652"/>
                </a:lnTo>
                <a:lnTo>
                  <a:pt x="1648057" y="117476"/>
                </a:lnTo>
                <a:lnTo>
                  <a:pt x="1683963" y="114300"/>
                </a:lnTo>
                <a:lnTo>
                  <a:pt x="1719542" y="111125"/>
                </a:lnTo>
                <a:lnTo>
                  <a:pt x="1755961" y="107950"/>
                </a:lnTo>
                <a:lnTo>
                  <a:pt x="1792941" y="104774"/>
                </a:lnTo>
                <a:lnTo>
                  <a:pt x="1830294" y="101599"/>
                </a:lnTo>
                <a:lnTo>
                  <a:pt x="1868954" y="98424"/>
                </a:lnTo>
                <a:lnTo>
                  <a:pt x="1908486" y="95249"/>
                </a:lnTo>
                <a:lnTo>
                  <a:pt x="1948599" y="92074"/>
                </a:lnTo>
                <a:lnTo>
                  <a:pt x="1988041" y="88899"/>
                </a:lnTo>
                <a:lnTo>
                  <a:pt x="2027036" y="85724"/>
                </a:lnTo>
                <a:lnTo>
                  <a:pt x="2065732" y="82549"/>
                </a:lnTo>
                <a:lnTo>
                  <a:pt x="2104230" y="79374"/>
                </a:lnTo>
                <a:lnTo>
                  <a:pt x="2142595" y="76199"/>
                </a:lnTo>
                <a:lnTo>
                  <a:pt x="2180872" y="73024"/>
                </a:lnTo>
                <a:lnTo>
                  <a:pt x="2221206" y="69849"/>
                </a:lnTo>
                <a:lnTo>
                  <a:pt x="2262912" y="66674"/>
                </a:lnTo>
                <a:lnTo>
                  <a:pt x="2305533" y="63499"/>
                </a:lnTo>
                <a:lnTo>
                  <a:pt x="2347705" y="61382"/>
                </a:lnTo>
                <a:lnTo>
                  <a:pt x="2389579" y="59971"/>
                </a:lnTo>
                <a:lnTo>
                  <a:pt x="2431252" y="59030"/>
                </a:lnTo>
                <a:lnTo>
                  <a:pt x="2473851" y="57345"/>
                </a:lnTo>
                <a:lnTo>
                  <a:pt x="2517067" y="55163"/>
                </a:lnTo>
                <a:lnTo>
                  <a:pt x="2560695" y="52650"/>
                </a:lnTo>
                <a:lnTo>
                  <a:pt x="2605655" y="49916"/>
                </a:lnTo>
                <a:lnTo>
                  <a:pt x="2651503" y="47036"/>
                </a:lnTo>
                <a:lnTo>
                  <a:pt x="2697944" y="44057"/>
                </a:lnTo>
                <a:lnTo>
                  <a:pt x="2744779" y="42071"/>
                </a:lnTo>
                <a:lnTo>
                  <a:pt x="2791878" y="40747"/>
                </a:lnTo>
                <a:lnTo>
                  <a:pt x="2839152" y="39864"/>
                </a:lnTo>
                <a:lnTo>
                  <a:pt x="2886543" y="38218"/>
                </a:lnTo>
                <a:lnTo>
                  <a:pt x="2934012" y="36061"/>
                </a:lnTo>
                <a:lnTo>
                  <a:pt x="2981533" y="33566"/>
                </a:lnTo>
                <a:lnTo>
                  <a:pt x="3029089" y="30843"/>
                </a:lnTo>
                <a:lnTo>
                  <a:pt x="3076668" y="27970"/>
                </a:lnTo>
                <a:lnTo>
                  <a:pt x="3124262" y="24997"/>
                </a:lnTo>
                <a:lnTo>
                  <a:pt x="3171866" y="23014"/>
                </a:lnTo>
                <a:lnTo>
                  <a:pt x="3219478" y="21693"/>
                </a:lnTo>
                <a:lnTo>
                  <a:pt x="3267094" y="20811"/>
                </a:lnTo>
                <a:lnTo>
                  <a:pt x="3314712" y="19165"/>
                </a:lnTo>
                <a:lnTo>
                  <a:pt x="3362333" y="17010"/>
                </a:lnTo>
                <a:lnTo>
                  <a:pt x="3409955" y="14514"/>
                </a:lnTo>
                <a:lnTo>
                  <a:pt x="3458637" y="12851"/>
                </a:lnTo>
                <a:lnTo>
                  <a:pt x="3508025" y="11742"/>
                </a:lnTo>
                <a:lnTo>
                  <a:pt x="3557883" y="11003"/>
                </a:lnTo>
                <a:lnTo>
                  <a:pt x="3608055" y="10510"/>
                </a:lnTo>
                <a:lnTo>
                  <a:pt x="3658437" y="10181"/>
                </a:lnTo>
                <a:lnTo>
                  <a:pt x="3708958" y="9962"/>
                </a:lnTo>
                <a:lnTo>
                  <a:pt x="3760631" y="8758"/>
                </a:lnTo>
                <a:lnTo>
                  <a:pt x="3813070" y="6897"/>
                </a:lnTo>
                <a:lnTo>
                  <a:pt x="3866022" y="4597"/>
                </a:lnTo>
                <a:lnTo>
                  <a:pt x="3918257" y="3064"/>
                </a:lnTo>
                <a:lnTo>
                  <a:pt x="3970012" y="2043"/>
                </a:lnTo>
                <a:lnTo>
                  <a:pt x="4021449" y="1362"/>
                </a:lnTo>
                <a:lnTo>
                  <a:pt x="4073734" y="907"/>
                </a:lnTo>
                <a:lnTo>
                  <a:pt x="4126581" y="604"/>
                </a:lnTo>
                <a:lnTo>
                  <a:pt x="4179804" y="403"/>
                </a:lnTo>
                <a:lnTo>
                  <a:pt x="4234336" y="268"/>
                </a:lnTo>
                <a:lnTo>
                  <a:pt x="4289740" y="178"/>
                </a:lnTo>
                <a:lnTo>
                  <a:pt x="4345727" y="119"/>
                </a:lnTo>
                <a:lnTo>
                  <a:pt x="4401043" y="79"/>
                </a:lnTo>
                <a:lnTo>
                  <a:pt x="4455912" y="52"/>
                </a:lnTo>
                <a:lnTo>
                  <a:pt x="4510483" y="34"/>
                </a:lnTo>
                <a:lnTo>
                  <a:pt x="4564855" y="23"/>
                </a:lnTo>
                <a:lnTo>
                  <a:pt x="4619095" y="15"/>
                </a:lnTo>
                <a:lnTo>
                  <a:pt x="4673248" y="9"/>
                </a:lnTo>
                <a:lnTo>
                  <a:pt x="4727341" y="6"/>
                </a:lnTo>
                <a:lnTo>
                  <a:pt x="4781393" y="4"/>
                </a:lnTo>
                <a:lnTo>
                  <a:pt x="4835421" y="2"/>
                </a:lnTo>
                <a:lnTo>
                  <a:pt x="4889430" y="1"/>
                </a:lnTo>
                <a:lnTo>
                  <a:pt x="4943428" y="0"/>
                </a:lnTo>
                <a:lnTo>
                  <a:pt x="4997419" y="0"/>
                </a:lnTo>
                <a:lnTo>
                  <a:pt x="5051404" y="1058"/>
                </a:lnTo>
                <a:lnTo>
                  <a:pt x="5105386" y="2822"/>
                </a:lnTo>
                <a:lnTo>
                  <a:pt x="5159367" y="5056"/>
                </a:lnTo>
                <a:lnTo>
                  <a:pt x="5212286" y="6545"/>
                </a:lnTo>
                <a:lnTo>
                  <a:pt x="5264499" y="7538"/>
                </a:lnTo>
                <a:lnTo>
                  <a:pt x="5316241" y="8200"/>
                </a:lnTo>
                <a:lnTo>
                  <a:pt x="5368728" y="9700"/>
                </a:lnTo>
                <a:lnTo>
                  <a:pt x="5421711" y="11758"/>
                </a:lnTo>
                <a:lnTo>
                  <a:pt x="5475023" y="14188"/>
                </a:lnTo>
                <a:lnTo>
                  <a:pt x="5528557" y="15809"/>
                </a:lnTo>
                <a:lnTo>
                  <a:pt x="5582238" y="16889"/>
                </a:lnTo>
                <a:lnTo>
                  <a:pt x="5636017" y="17609"/>
                </a:lnTo>
                <a:lnTo>
                  <a:pt x="5688803" y="19147"/>
                </a:lnTo>
                <a:lnTo>
                  <a:pt x="5740926" y="21231"/>
                </a:lnTo>
                <a:lnTo>
                  <a:pt x="5792610" y="23679"/>
                </a:lnTo>
                <a:lnTo>
                  <a:pt x="5843998" y="25311"/>
                </a:lnTo>
                <a:lnTo>
                  <a:pt x="5895192" y="26398"/>
                </a:lnTo>
                <a:lnTo>
                  <a:pt x="5946252" y="27124"/>
                </a:lnTo>
                <a:lnTo>
                  <a:pt x="5998285" y="28665"/>
                </a:lnTo>
                <a:lnTo>
                  <a:pt x="6050964" y="30752"/>
                </a:lnTo>
                <a:lnTo>
                  <a:pt x="6104077" y="33201"/>
                </a:lnTo>
                <a:lnTo>
                  <a:pt x="6157476" y="35892"/>
                </a:lnTo>
                <a:lnTo>
                  <a:pt x="6211067" y="38744"/>
                </a:lnTo>
                <a:lnTo>
                  <a:pt x="6264786" y="41704"/>
                </a:lnTo>
                <a:lnTo>
                  <a:pt x="6318591" y="44736"/>
                </a:lnTo>
                <a:lnTo>
                  <a:pt x="6372452" y="47815"/>
                </a:lnTo>
                <a:lnTo>
                  <a:pt x="6426351" y="50926"/>
                </a:lnTo>
                <a:lnTo>
                  <a:pt x="6480276" y="53001"/>
                </a:lnTo>
                <a:lnTo>
                  <a:pt x="6534217" y="54384"/>
                </a:lnTo>
                <a:lnTo>
                  <a:pt x="6588170" y="55305"/>
                </a:lnTo>
                <a:lnTo>
                  <a:pt x="6641071" y="56978"/>
                </a:lnTo>
                <a:lnTo>
                  <a:pt x="6693273" y="59152"/>
                </a:lnTo>
                <a:lnTo>
                  <a:pt x="6745006" y="61659"/>
                </a:lnTo>
                <a:lnTo>
                  <a:pt x="6797487" y="64389"/>
                </a:lnTo>
                <a:lnTo>
                  <a:pt x="6850466" y="67267"/>
                </a:lnTo>
                <a:lnTo>
                  <a:pt x="6903778" y="70245"/>
                </a:lnTo>
                <a:lnTo>
                  <a:pt x="6958368" y="73288"/>
                </a:lnTo>
                <a:lnTo>
                  <a:pt x="7013813" y="76375"/>
                </a:lnTo>
                <a:lnTo>
                  <a:pt x="7069825" y="79491"/>
                </a:lnTo>
                <a:lnTo>
                  <a:pt x="7126217" y="83685"/>
                </a:lnTo>
                <a:lnTo>
                  <a:pt x="7182862" y="88598"/>
                </a:lnTo>
                <a:lnTo>
                  <a:pt x="7239674" y="93990"/>
                </a:lnTo>
                <a:lnTo>
                  <a:pt x="7297658" y="98643"/>
                </a:lnTo>
                <a:lnTo>
                  <a:pt x="7356422" y="102803"/>
                </a:lnTo>
                <a:lnTo>
                  <a:pt x="7415706" y="106635"/>
                </a:lnTo>
                <a:lnTo>
                  <a:pt x="7473221" y="111307"/>
                </a:lnTo>
                <a:lnTo>
                  <a:pt x="7529555" y="116537"/>
                </a:lnTo>
                <a:lnTo>
                  <a:pt x="7585104" y="122141"/>
                </a:lnTo>
                <a:lnTo>
                  <a:pt x="7640128" y="126935"/>
                </a:lnTo>
                <a:lnTo>
                  <a:pt x="7694802" y="131190"/>
                </a:lnTo>
                <a:lnTo>
                  <a:pt x="7749242" y="135085"/>
                </a:lnTo>
                <a:lnTo>
                  <a:pt x="7803529" y="139798"/>
                </a:lnTo>
                <a:lnTo>
                  <a:pt x="7857711" y="145057"/>
                </a:lnTo>
                <a:lnTo>
                  <a:pt x="7911825" y="150679"/>
                </a:lnTo>
                <a:lnTo>
                  <a:pt x="7965891" y="156544"/>
                </a:lnTo>
                <a:lnTo>
                  <a:pt x="8019928" y="162571"/>
                </a:lnTo>
                <a:lnTo>
                  <a:pt x="8073944" y="168705"/>
                </a:lnTo>
                <a:lnTo>
                  <a:pt x="8127946" y="173853"/>
                </a:lnTo>
                <a:lnTo>
                  <a:pt x="8181939" y="178344"/>
                </a:lnTo>
                <a:lnTo>
                  <a:pt x="8235926" y="182395"/>
                </a:lnTo>
                <a:lnTo>
                  <a:pt x="8288850" y="187213"/>
                </a:lnTo>
                <a:lnTo>
                  <a:pt x="8341067" y="192542"/>
                </a:lnTo>
                <a:lnTo>
                  <a:pt x="8392812" y="198211"/>
                </a:lnTo>
                <a:lnTo>
                  <a:pt x="8445299" y="204107"/>
                </a:lnTo>
                <a:lnTo>
                  <a:pt x="8498284" y="210154"/>
                </a:lnTo>
                <a:lnTo>
                  <a:pt x="8551597" y="216302"/>
                </a:lnTo>
                <a:lnTo>
                  <a:pt x="8603015" y="221460"/>
                </a:lnTo>
                <a:lnTo>
                  <a:pt x="8653169" y="225956"/>
                </a:lnTo>
                <a:lnTo>
                  <a:pt x="8702480" y="230012"/>
                </a:lnTo>
                <a:lnTo>
                  <a:pt x="8752287" y="234833"/>
                </a:lnTo>
                <a:lnTo>
                  <a:pt x="8802424" y="240163"/>
                </a:lnTo>
                <a:lnTo>
                  <a:pt x="8852783" y="245833"/>
                </a:lnTo>
                <a:lnTo>
                  <a:pt x="8904346" y="251730"/>
                </a:lnTo>
                <a:lnTo>
                  <a:pt x="8956715" y="257778"/>
                </a:lnTo>
                <a:lnTo>
                  <a:pt x="9009618" y="263927"/>
                </a:lnTo>
                <a:lnTo>
                  <a:pt x="9061820" y="270143"/>
                </a:lnTo>
                <a:lnTo>
                  <a:pt x="9113555" y="276403"/>
                </a:lnTo>
                <a:lnTo>
                  <a:pt x="9164979" y="282693"/>
                </a:lnTo>
                <a:lnTo>
                  <a:pt x="9216194" y="287945"/>
                </a:lnTo>
                <a:lnTo>
                  <a:pt x="9267271" y="292505"/>
                </a:lnTo>
                <a:lnTo>
                  <a:pt x="9318256" y="296603"/>
                </a:lnTo>
                <a:lnTo>
                  <a:pt x="9369179" y="301452"/>
                </a:lnTo>
                <a:lnTo>
                  <a:pt x="9420061" y="306801"/>
                </a:lnTo>
                <a:lnTo>
                  <a:pt x="9470916" y="312483"/>
                </a:lnTo>
                <a:lnTo>
                  <a:pt x="9519635" y="318389"/>
                </a:lnTo>
                <a:lnTo>
                  <a:pt x="9566932" y="324442"/>
                </a:lnTo>
                <a:lnTo>
                  <a:pt x="9613280" y="330595"/>
                </a:lnTo>
                <a:lnTo>
                  <a:pt x="9658995" y="336813"/>
                </a:lnTo>
                <a:lnTo>
                  <a:pt x="9704288" y="343075"/>
                </a:lnTo>
                <a:lnTo>
                  <a:pt x="9749300" y="349366"/>
                </a:lnTo>
                <a:lnTo>
                  <a:pt x="9794125" y="355677"/>
                </a:lnTo>
                <a:lnTo>
                  <a:pt x="9838825" y="362001"/>
                </a:lnTo>
                <a:lnTo>
                  <a:pt x="9883442" y="368334"/>
                </a:lnTo>
                <a:lnTo>
                  <a:pt x="9926944" y="374672"/>
                </a:lnTo>
                <a:lnTo>
                  <a:pt x="9969705" y="381015"/>
                </a:lnTo>
                <a:lnTo>
                  <a:pt x="10011970" y="387359"/>
                </a:lnTo>
                <a:lnTo>
                  <a:pt x="10053905" y="393706"/>
                </a:lnTo>
                <a:lnTo>
                  <a:pt x="10095622" y="400054"/>
                </a:lnTo>
                <a:lnTo>
                  <a:pt x="10137188" y="406402"/>
                </a:lnTo>
                <a:lnTo>
                  <a:pt x="10176542" y="412751"/>
                </a:lnTo>
                <a:lnTo>
                  <a:pt x="10214419" y="419100"/>
                </a:lnTo>
                <a:lnTo>
                  <a:pt x="10251312" y="425450"/>
                </a:lnTo>
                <a:lnTo>
                  <a:pt x="10286494" y="431800"/>
                </a:lnTo>
                <a:lnTo>
                  <a:pt x="10320527" y="438150"/>
                </a:lnTo>
                <a:lnTo>
                  <a:pt x="10353803" y="444499"/>
                </a:lnTo>
                <a:lnTo>
                  <a:pt x="10386568" y="449791"/>
                </a:lnTo>
                <a:lnTo>
                  <a:pt x="10418995" y="454377"/>
                </a:lnTo>
                <a:lnTo>
                  <a:pt x="10451197" y="458493"/>
                </a:lnTo>
                <a:lnTo>
                  <a:pt x="10482189" y="462295"/>
                </a:lnTo>
                <a:lnTo>
                  <a:pt x="10512378" y="465888"/>
                </a:lnTo>
                <a:lnTo>
                  <a:pt x="10542026" y="469341"/>
                </a:lnTo>
                <a:lnTo>
                  <a:pt x="10570258" y="472703"/>
                </a:lnTo>
                <a:lnTo>
                  <a:pt x="10597548" y="476001"/>
                </a:lnTo>
                <a:lnTo>
                  <a:pt x="10624207" y="479259"/>
                </a:lnTo>
                <a:lnTo>
                  <a:pt x="10650445" y="482489"/>
                </a:lnTo>
                <a:lnTo>
                  <a:pt x="10676406" y="485701"/>
                </a:lnTo>
                <a:lnTo>
                  <a:pt x="10719361" y="491033"/>
                </a:lnTo>
                <a:lnTo>
                  <a:pt x="10753725" y="4952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8" name="SMARTInkShape-Group868"/>
          <p:cNvGrpSpPr/>
          <p:nvPr/>
        </p:nvGrpSpPr>
        <p:grpSpPr>
          <a:xfrm>
            <a:off x="10001268" y="200141"/>
            <a:ext cx="1218559" cy="533285"/>
            <a:chOff x="10001268" y="200141"/>
            <a:chExt cx="1218559" cy="533285"/>
          </a:xfrm>
        </p:grpSpPr>
        <p:sp>
          <p:nvSpPr>
            <p:cNvPr id="802" name="SMARTInkShape-3499"/>
            <p:cNvSpPr/>
            <p:nvPr>
              <p:custDataLst>
                <p:tags r:id="rId52"/>
              </p:custDataLst>
            </p:nvPr>
          </p:nvSpPr>
          <p:spPr>
            <a:xfrm>
              <a:off x="11191875" y="704850"/>
              <a:ext cx="27952" cy="28576"/>
            </a:xfrm>
            <a:custGeom>
              <a:avLst/>
              <a:gdLst/>
              <a:ahLst/>
              <a:cxnLst/>
              <a:rect l="0" t="0" r="0" b="0"/>
              <a:pathLst>
                <a:path w="27952" h="28576">
                  <a:moveTo>
                    <a:pt x="0" y="0"/>
                  </a:moveTo>
                  <a:lnTo>
                    <a:pt x="0" y="0"/>
                  </a:lnTo>
                  <a:lnTo>
                    <a:pt x="14149" y="13092"/>
                  </a:lnTo>
                  <a:lnTo>
                    <a:pt x="23831" y="18343"/>
                  </a:lnTo>
                  <a:lnTo>
                    <a:pt x="27951" y="27019"/>
                  </a:lnTo>
                  <a:lnTo>
                    <a:pt x="27099" y="2753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500"/>
            <p:cNvSpPr/>
            <p:nvPr>
              <p:custDataLst>
                <p:tags r:id="rId53"/>
              </p:custDataLst>
            </p:nvPr>
          </p:nvSpPr>
          <p:spPr>
            <a:xfrm>
              <a:off x="10925175" y="200141"/>
              <a:ext cx="123819" cy="485660"/>
            </a:xfrm>
            <a:custGeom>
              <a:avLst/>
              <a:gdLst/>
              <a:ahLst/>
              <a:cxnLst/>
              <a:rect l="0" t="0" r="0" b="0"/>
              <a:pathLst>
                <a:path w="123819" h="485660">
                  <a:moveTo>
                    <a:pt x="66675" y="9409"/>
                  </a:moveTo>
                  <a:lnTo>
                    <a:pt x="66675" y="9409"/>
                  </a:lnTo>
                  <a:lnTo>
                    <a:pt x="66675" y="0"/>
                  </a:lnTo>
                  <a:lnTo>
                    <a:pt x="66675" y="13152"/>
                  </a:lnTo>
                  <a:lnTo>
                    <a:pt x="69499" y="19186"/>
                  </a:lnTo>
                  <a:lnTo>
                    <a:pt x="98475" y="63946"/>
                  </a:lnTo>
                  <a:lnTo>
                    <a:pt x="110076" y="96499"/>
                  </a:lnTo>
                  <a:lnTo>
                    <a:pt x="118801" y="137882"/>
                  </a:lnTo>
                  <a:lnTo>
                    <a:pt x="122833" y="178798"/>
                  </a:lnTo>
                  <a:lnTo>
                    <a:pt x="123629" y="218552"/>
                  </a:lnTo>
                  <a:lnTo>
                    <a:pt x="123785" y="262035"/>
                  </a:lnTo>
                  <a:lnTo>
                    <a:pt x="123818" y="303785"/>
                  </a:lnTo>
                  <a:lnTo>
                    <a:pt x="121707" y="332993"/>
                  </a:lnTo>
                  <a:lnTo>
                    <a:pt x="105925" y="371306"/>
                  </a:lnTo>
                  <a:lnTo>
                    <a:pt x="97877" y="388269"/>
                  </a:lnTo>
                  <a:lnTo>
                    <a:pt x="63174" y="429214"/>
                  </a:lnTo>
                  <a:lnTo>
                    <a:pt x="38035" y="453774"/>
                  </a:lnTo>
                  <a:lnTo>
                    <a:pt x="0" y="48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501"/>
            <p:cNvSpPr/>
            <p:nvPr>
              <p:custDataLst>
                <p:tags r:id="rId54"/>
              </p:custDataLst>
            </p:nvPr>
          </p:nvSpPr>
          <p:spPr>
            <a:xfrm>
              <a:off x="10715625" y="266702"/>
              <a:ext cx="190501" cy="122605"/>
            </a:xfrm>
            <a:custGeom>
              <a:avLst/>
              <a:gdLst/>
              <a:ahLst/>
              <a:cxnLst/>
              <a:rect l="0" t="0" r="0" b="0"/>
              <a:pathLst>
                <a:path w="190501" h="122605">
                  <a:moveTo>
                    <a:pt x="0" y="38098"/>
                  </a:moveTo>
                  <a:lnTo>
                    <a:pt x="0" y="38098"/>
                  </a:lnTo>
                  <a:lnTo>
                    <a:pt x="0" y="23909"/>
                  </a:lnTo>
                  <a:lnTo>
                    <a:pt x="5057" y="10375"/>
                  </a:lnTo>
                  <a:lnTo>
                    <a:pt x="7606" y="6916"/>
                  </a:lnTo>
                  <a:lnTo>
                    <a:pt x="17335" y="909"/>
                  </a:lnTo>
                  <a:lnTo>
                    <a:pt x="63262" y="3"/>
                  </a:lnTo>
                  <a:lnTo>
                    <a:pt x="69744" y="0"/>
                  </a:lnTo>
                  <a:lnTo>
                    <a:pt x="84401" y="5055"/>
                  </a:lnTo>
                  <a:lnTo>
                    <a:pt x="88016" y="7603"/>
                  </a:lnTo>
                  <a:lnTo>
                    <a:pt x="101162" y="25508"/>
                  </a:lnTo>
                  <a:lnTo>
                    <a:pt x="103169" y="31797"/>
                  </a:lnTo>
                  <a:lnTo>
                    <a:pt x="102645" y="34956"/>
                  </a:lnTo>
                  <a:lnTo>
                    <a:pt x="97024" y="47629"/>
                  </a:lnTo>
                  <a:lnTo>
                    <a:pt x="96432" y="50802"/>
                  </a:lnTo>
                  <a:lnTo>
                    <a:pt x="90544" y="60324"/>
                  </a:lnTo>
                  <a:lnTo>
                    <a:pt x="63460" y="88898"/>
                  </a:lnTo>
                  <a:lnTo>
                    <a:pt x="57132" y="92426"/>
                  </a:lnTo>
                  <a:lnTo>
                    <a:pt x="53965" y="93366"/>
                  </a:lnTo>
                  <a:lnTo>
                    <a:pt x="51851" y="95052"/>
                  </a:lnTo>
                  <a:lnTo>
                    <a:pt x="47820" y="101422"/>
                  </a:lnTo>
                  <a:lnTo>
                    <a:pt x="43125" y="103284"/>
                  </a:lnTo>
                  <a:lnTo>
                    <a:pt x="41451" y="104839"/>
                  </a:lnTo>
                  <a:lnTo>
                    <a:pt x="39589" y="109388"/>
                  </a:lnTo>
                  <a:lnTo>
                    <a:pt x="40150" y="111025"/>
                  </a:lnTo>
                  <a:lnTo>
                    <a:pt x="41583" y="112116"/>
                  </a:lnTo>
                  <a:lnTo>
                    <a:pt x="43597" y="112843"/>
                  </a:lnTo>
                  <a:lnTo>
                    <a:pt x="44940" y="114386"/>
                  </a:lnTo>
                  <a:lnTo>
                    <a:pt x="46432" y="118923"/>
                  </a:lnTo>
                  <a:lnTo>
                    <a:pt x="47888" y="120557"/>
                  </a:lnTo>
                  <a:lnTo>
                    <a:pt x="52328" y="122371"/>
                  </a:lnTo>
                  <a:lnTo>
                    <a:pt x="54993" y="121797"/>
                  </a:lnTo>
                  <a:lnTo>
                    <a:pt x="64860" y="116990"/>
                  </a:lnTo>
                  <a:lnTo>
                    <a:pt x="75040" y="115495"/>
                  </a:lnTo>
                  <a:lnTo>
                    <a:pt x="83799" y="117652"/>
                  </a:lnTo>
                  <a:lnTo>
                    <a:pt x="92277" y="121080"/>
                  </a:lnTo>
                  <a:lnTo>
                    <a:pt x="103101" y="122604"/>
                  </a:lnTo>
                  <a:lnTo>
                    <a:pt x="146139" y="115109"/>
                  </a:lnTo>
                  <a:lnTo>
                    <a:pt x="165127" y="113480"/>
                  </a:lnTo>
                  <a:lnTo>
                    <a:pt x="190500" y="104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502"/>
            <p:cNvSpPr/>
            <p:nvPr>
              <p:custDataLst>
                <p:tags r:id="rId55"/>
              </p:custDataLst>
            </p:nvPr>
          </p:nvSpPr>
          <p:spPr>
            <a:xfrm>
              <a:off x="10449365" y="468226"/>
              <a:ext cx="294836" cy="160376"/>
            </a:xfrm>
            <a:custGeom>
              <a:avLst/>
              <a:gdLst/>
              <a:ahLst/>
              <a:cxnLst/>
              <a:rect l="0" t="0" r="0" b="0"/>
              <a:pathLst>
                <a:path w="294836" h="160376">
                  <a:moveTo>
                    <a:pt x="75760" y="36599"/>
                  </a:moveTo>
                  <a:lnTo>
                    <a:pt x="75760" y="36599"/>
                  </a:lnTo>
                  <a:lnTo>
                    <a:pt x="83962" y="36599"/>
                  </a:lnTo>
                  <a:lnTo>
                    <a:pt x="84402" y="37657"/>
                  </a:lnTo>
                  <a:lnTo>
                    <a:pt x="86320" y="53467"/>
                  </a:lnTo>
                  <a:lnTo>
                    <a:pt x="91824" y="62293"/>
                  </a:lnTo>
                  <a:lnTo>
                    <a:pt x="94219" y="74757"/>
                  </a:lnTo>
                  <a:lnTo>
                    <a:pt x="94801" y="114651"/>
                  </a:lnTo>
                  <a:lnTo>
                    <a:pt x="91983" y="121736"/>
                  </a:lnTo>
                  <a:lnTo>
                    <a:pt x="78331" y="141322"/>
                  </a:lnTo>
                  <a:lnTo>
                    <a:pt x="75844" y="147701"/>
                  </a:lnTo>
                  <a:lnTo>
                    <a:pt x="71211" y="154064"/>
                  </a:lnTo>
                  <a:lnTo>
                    <a:pt x="65625" y="157597"/>
                  </a:lnTo>
                  <a:lnTo>
                    <a:pt x="53415" y="159866"/>
                  </a:lnTo>
                  <a:lnTo>
                    <a:pt x="34475" y="160375"/>
                  </a:lnTo>
                  <a:lnTo>
                    <a:pt x="28131" y="157580"/>
                  </a:lnTo>
                  <a:lnTo>
                    <a:pt x="21783" y="153868"/>
                  </a:lnTo>
                  <a:lnTo>
                    <a:pt x="15435" y="152219"/>
                  </a:lnTo>
                  <a:lnTo>
                    <a:pt x="13318" y="149662"/>
                  </a:lnTo>
                  <a:lnTo>
                    <a:pt x="7098" y="133172"/>
                  </a:lnTo>
                  <a:lnTo>
                    <a:pt x="4586" y="129556"/>
                  </a:lnTo>
                  <a:lnTo>
                    <a:pt x="1049" y="114354"/>
                  </a:lnTo>
                  <a:lnTo>
                    <a:pt x="0" y="101500"/>
                  </a:lnTo>
                  <a:lnTo>
                    <a:pt x="9287" y="62768"/>
                  </a:lnTo>
                  <a:lnTo>
                    <a:pt x="13761" y="54227"/>
                  </a:lnTo>
                  <a:lnTo>
                    <a:pt x="32860" y="33574"/>
                  </a:lnTo>
                  <a:lnTo>
                    <a:pt x="63265" y="14812"/>
                  </a:lnTo>
                  <a:lnTo>
                    <a:pt x="106235" y="3563"/>
                  </a:lnTo>
                  <a:lnTo>
                    <a:pt x="128416" y="0"/>
                  </a:lnTo>
                  <a:lnTo>
                    <a:pt x="171673" y="6236"/>
                  </a:lnTo>
                  <a:lnTo>
                    <a:pt x="217857" y="7867"/>
                  </a:lnTo>
                  <a:lnTo>
                    <a:pt x="261384" y="8010"/>
                  </a:lnTo>
                  <a:lnTo>
                    <a:pt x="294835" y="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503"/>
            <p:cNvSpPr/>
            <p:nvPr>
              <p:custDataLst>
                <p:tags r:id="rId56"/>
              </p:custDataLst>
            </p:nvPr>
          </p:nvSpPr>
          <p:spPr>
            <a:xfrm>
              <a:off x="10172815" y="285753"/>
              <a:ext cx="152286" cy="133348"/>
            </a:xfrm>
            <a:custGeom>
              <a:avLst/>
              <a:gdLst/>
              <a:ahLst/>
              <a:cxnLst/>
              <a:rect l="0" t="0" r="0" b="0"/>
              <a:pathLst>
                <a:path w="152286" h="133348">
                  <a:moveTo>
                    <a:pt x="9410" y="19047"/>
                  </a:moveTo>
                  <a:lnTo>
                    <a:pt x="9410" y="19047"/>
                  </a:lnTo>
                  <a:lnTo>
                    <a:pt x="276" y="9914"/>
                  </a:lnTo>
                  <a:lnTo>
                    <a:pt x="0" y="4582"/>
                  </a:lnTo>
                  <a:lnTo>
                    <a:pt x="1022" y="3053"/>
                  </a:lnTo>
                  <a:lnTo>
                    <a:pt x="2758" y="2035"/>
                  </a:lnTo>
                  <a:lnTo>
                    <a:pt x="4975" y="1355"/>
                  </a:lnTo>
                  <a:lnTo>
                    <a:pt x="5395" y="903"/>
                  </a:lnTo>
                  <a:lnTo>
                    <a:pt x="4614" y="601"/>
                  </a:lnTo>
                  <a:lnTo>
                    <a:pt x="3039" y="399"/>
                  </a:lnTo>
                  <a:lnTo>
                    <a:pt x="3047" y="265"/>
                  </a:lnTo>
                  <a:lnTo>
                    <a:pt x="17519" y="0"/>
                  </a:lnTo>
                  <a:lnTo>
                    <a:pt x="32805" y="7602"/>
                  </a:lnTo>
                  <a:lnTo>
                    <a:pt x="51931" y="23595"/>
                  </a:lnTo>
                  <a:lnTo>
                    <a:pt x="54766" y="32004"/>
                  </a:lnTo>
                  <a:lnTo>
                    <a:pt x="57087" y="41739"/>
                  </a:lnTo>
                  <a:lnTo>
                    <a:pt x="64375" y="56612"/>
                  </a:lnTo>
                  <a:lnTo>
                    <a:pt x="66129" y="69741"/>
                  </a:lnTo>
                  <a:lnTo>
                    <a:pt x="63546" y="76150"/>
                  </a:lnTo>
                  <a:lnTo>
                    <a:pt x="59929" y="82526"/>
                  </a:lnTo>
                  <a:lnTo>
                    <a:pt x="56834" y="92066"/>
                  </a:lnTo>
                  <a:lnTo>
                    <a:pt x="52359" y="98419"/>
                  </a:lnTo>
                  <a:lnTo>
                    <a:pt x="46843" y="101949"/>
                  </a:lnTo>
                  <a:lnTo>
                    <a:pt x="43891" y="102890"/>
                  </a:lnTo>
                  <a:lnTo>
                    <a:pt x="41922" y="104575"/>
                  </a:lnTo>
                  <a:lnTo>
                    <a:pt x="38138" y="113856"/>
                  </a:lnTo>
                  <a:lnTo>
                    <a:pt x="38000" y="122459"/>
                  </a:lnTo>
                  <a:lnTo>
                    <a:pt x="39052" y="122914"/>
                  </a:lnTo>
                  <a:lnTo>
                    <a:pt x="84330" y="123819"/>
                  </a:lnTo>
                  <a:lnTo>
                    <a:pt x="126996" y="124880"/>
                  </a:lnTo>
                  <a:lnTo>
                    <a:pt x="152285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504"/>
            <p:cNvSpPr/>
            <p:nvPr>
              <p:custDataLst>
                <p:tags r:id="rId57"/>
              </p:custDataLst>
            </p:nvPr>
          </p:nvSpPr>
          <p:spPr>
            <a:xfrm>
              <a:off x="10001268" y="447724"/>
              <a:ext cx="209533" cy="151899"/>
            </a:xfrm>
            <a:custGeom>
              <a:avLst/>
              <a:gdLst/>
              <a:ahLst/>
              <a:cxnLst/>
              <a:rect l="0" t="0" r="0" b="0"/>
              <a:pathLst>
                <a:path w="209533" h="151899">
                  <a:moveTo>
                    <a:pt x="123807" y="104726"/>
                  </a:moveTo>
                  <a:lnTo>
                    <a:pt x="123807" y="104726"/>
                  </a:lnTo>
                  <a:lnTo>
                    <a:pt x="128864" y="99669"/>
                  </a:lnTo>
                  <a:lnTo>
                    <a:pt x="129295" y="97122"/>
                  </a:lnTo>
                  <a:lnTo>
                    <a:pt x="128524" y="94365"/>
                  </a:lnTo>
                  <a:lnTo>
                    <a:pt x="126952" y="91469"/>
                  </a:lnTo>
                  <a:lnTo>
                    <a:pt x="126961" y="88479"/>
                  </a:lnTo>
                  <a:lnTo>
                    <a:pt x="132284" y="72927"/>
                  </a:lnTo>
                  <a:lnTo>
                    <a:pt x="133240" y="53922"/>
                  </a:lnTo>
                  <a:lnTo>
                    <a:pt x="130469" y="47574"/>
                  </a:lnTo>
                  <a:lnTo>
                    <a:pt x="126768" y="41225"/>
                  </a:lnTo>
                  <a:lnTo>
                    <a:pt x="124392" y="28526"/>
                  </a:lnTo>
                  <a:lnTo>
                    <a:pt x="124197" y="25351"/>
                  </a:lnTo>
                  <a:lnTo>
                    <a:pt x="121158" y="19001"/>
                  </a:lnTo>
                  <a:lnTo>
                    <a:pt x="110583" y="6301"/>
                  </a:lnTo>
                  <a:lnTo>
                    <a:pt x="104524" y="2773"/>
                  </a:lnTo>
                  <a:lnTo>
                    <a:pt x="92011" y="509"/>
                  </a:lnTo>
                  <a:lnTo>
                    <a:pt x="67947" y="0"/>
                  </a:lnTo>
                  <a:lnTo>
                    <a:pt x="59116" y="2795"/>
                  </a:lnTo>
                  <a:lnTo>
                    <a:pt x="55280" y="5022"/>
                  </a:lnTo>
                  <a:lnTo>
                    <a:pt x="15684" y="50718"/>
                  </a:lnTo>
                  <a:lnTo>
                    <a:pt x="7666" y="58850"/>
                  </a:lnTo>
                  <a:lnTo>
                    <a:pt x="3397" y="68815"/>
                  </a:lnTo>
                  <a:lnTo>
                    <a:pt x="71" y="116294"/>
                  </a:lnTo>
                  <a:lnTo>
                    <a:pt x="0" y="134998"/>
                  </a:lnTo>
                  <a:lnTo>
                    <a:pt x="1052" y="137607"/>
                  </a:lnTo>
                  <a:lnTo>
                    <a:pt x="2812" y="139347"/>
                  </a:lnTo>
                  <a:lnTo>
                    <a:pt x="10345" y="144617"/>
                  </a:lnTo>
                  <a:lnTo>
                    <a:pt x="16230" y="148914"/>
                  </a:lnTo>
                  <a:lnTo>
                    <a:pt x="22372" y="150823"/>
                  </a:lnTo>
                  <a:lnTo>
                    <a:pt x="36838" y="151898"/>
                  </a:lnTo>
                  <a:lnTo>
                    <a:pt x="45644" y="149328"/>
                  </a:lnTo>
                  <a:lnTo>
                    <a:pt x="74024" y="135858"/>
                  </a:lnTo>
                  <a:lnTo>
                    <a:pt x="81573" y="133379"/>
                  </a:lnTo>
                  <a:lnTo>
                    <a:pt x="116568" y="107820"/>
                  </a:lnTo>
                  <a:lnTo>
                    <a:pt x="122721" y="99410"/>
                  </a:lnTo>
                  <a:lnTo>
                    <a:pt x="127910" y="97072"/>
                  </a:lnTo>
                  <a:lnTo>
                    <a:pt x="129719" y="95390"/>
                  </a:lnTo>
                  <a:lnTo>
                    <a:pt x="132857" y="87164"/>
                  </a:lnTo>
                  <a:lnTo>
                    <a:pt x="133120" y="89160"/>
                  </a:lnTo>
                  <a:lnTo>
                    <a:pt x="133192" y="91173"/>
                  </a:lnTo>
                  <a:lnTo>
                    <a:pt x="134297" y="92516"/>
                  </a:lnTo>
                  <a:lnTo>
                    <a:pt x="138346" y="94008"/>
                  </a:lnTo>
                  <a:lnTo>
                    <a:pt x="139850" y="95464"/>
                  </a:lnTo>
                  <a:lnTo>
                    <a:pt x="142460" y="103297"/>
                  </a:lnTo>
                  <a:lnTo>
                    <a:pt x="142822" y="117858"/>
                  </a:lnTo>
                  <a:lnTo>
                    <a:pt x="145663" y="123968"/>
                  </a:lnTo>
                  <a:lnTo>
                    <a:pt x="160466" y="141340"/>
                  </a:lnTo>
                  <a:lnTo>
                    <a:pt x="175773" y="149079"/>
                  </a:lnTo>
                  <a:lnTo>
                    <a:pt x="183238" y="150897"/>
                  </a:lnTo>
                  <a:lnTo>
                    <a:pt x="185654" y="150323"/>
                  </a:lnTo>
                  <a:lnTo>
                    <a:pt x="187263" y="148882"/>
                  </a:lnTo>
                  <a:lnTo>
                    <a:pt x="188336" y="146864"/>
                  </a:lnTo>
                  <a:lnTo>
                    <a:pt x="195172" y="144621"/>
                  </a:lnTo>
                  <a:lnTo>
                    <a:pt x="209532" y="14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869"/>
          <p:cNvGrpSpPr/>
          <p:nvPr/>
        </p:nvGrpSpPr>
        <p:grpSpPr>
          <a:xfrm>
            <a:off x="7924920" y="210874"/>
            <a:ext cx="1781056" cy="551127"/>
            <a:chOff x="7924920" y="210874"/>
            <a:chExt cx="1781056" cy="551127"/>
          </a:xfrm>
        </p:grpSpPr>
        <p:sp>
          <p:nvSpPr>
            <p:cNvPr id="809" name="SMARTInkShape-3505"/>
            <p:cNvSpPr/>
            <p:nvPr>
              <p:custDataLst>
                <p:tags r:id="rId44"/>
              </p:custDataLst>
            </p:nvPr>
          </p:nvSpPr>
          <p:spPr>
            <a:xfrm>
              <a:off x="8667751" y="457246"/>
              <a:ext cx="133350" cy="180930"/>
            </a:xfrm>
            <a:custGeom>
              <a:avLst/>
              <a:gdLst/>
              <a:ahLst/>
              <a:cxnLst/>
              <a:rect l="0" t="0" r="0" b="0"/>
              <a:pathLst>
                <a:path w="133350" h="180930">
                  <a:moveTo>
                    <a:pt x="95249" y="47579"/>
                  </a:moveTo>
                  <a:lnTo>
                    <a:pt x="95249" y="47579"/>
                  </a:lnTo>
                  <a:lnTo>
                    <a:pt x="90192" y="42522"/>
                  </a:lnTo>
                  <a:lnTo>
                    <a:pt x="87709" y="37218"/>
                  </a:lnTo>
                  <a:lnTo>
                    <a:pt x="85839" y="29037"/>
                  </a:lnTo>
                  <a:lnTo>
                    <a:pt x="69917" y="11670"/>
                  </a:lnTo>
                  <a:lnTo>
                    <a:pt x="68115" y="5867"/>
                  </a:lnTo>
                  <a:lnTo>
                    <a:pt x="66577" y="3896"/>
                  </a:lnTo>
                  <a:lnTo>
                    <a:pt x="62045" y="1706"/>
                  </a:lnTo>
                  <a:lnTo>
                    <a:pt x="43087" y="0"/>
                  </a:lnTo>
                  <a:lnTo>
                    <a:pt x="41425" y="1043"/>
                  </a:lnTo>
                  <a:lnTo>
                    <a:pt x="40316" y="2797"/>
                  </a:lnTo>
                  <a:lnTo>
                    <a:pt x="39577" y="5024"/>
                  </a:lnTo>
                  <a:lnTo>
                    <a:pt x="21681" y="28603"/>
                  </a:lnTo>
                  <a:lnTo>
                    <a:pt x="3964" y="70179"/>
                  </a:lnTo>
                  <a:lnTo>
                    <a:pt x="153" y="115562"/>
                  </a:lnTo>
                  <a:lnTo>
                    <a:pt x="1" y="161683"/>
                  </a:lnTo>
                  <a:lnTo>
                    <a:pt x="0" y="164923"/>
                  </a:lnTo>
                  <a:lnTo>
                    <a:pt x="1059" y="167084"/>
                  </a:lnTo>
                  <a:lnTo>
                    <a:pt x="2821" y="168524"/>
                  </a:lnTo>
                  <a:lnTo>
                    <a:pt x="8200" y="170835"/>
                  </a:lnTo>
                  <a:lnTo>
                    <a:pt x="19245" y="171235"/>
                  </a:lnTo>
                  <a:lnTo>
                    <a:pt x="27250" y="168507"/>
                  </a:lnTo>
                  <a:lnTo>
                    <a:pt x="41013" y="158132"/>
                  </a:lnTo>
                  <a:lnTo>
                    <a:pt x="44685" y="149277"/>
                  </a:lnTo>
                  <a:lnTo>
                    <a:pt x="47376" y="139345"/>
                  </a:lnTo>
                  <a:lnTo>
                    <a:pt x="73101" y="91732"/>
                  </a:lnTo>
                  <a:lnTo>
                    <a:pt x="82917" y="69393"/>
                  </a:lnTo>
                  <a:lnTo>
                    <a:pt x="85535" y="61507"/>
                  </a:lnTo>
                  <a:lnTo>
                    <a:pt x="93017" y="47822"/>
                  </a:lnTo>
                  <a:lnTo>
                    <a:pt x="95211" y="29091"/>
                  </a:lnTo>
                  <a:lnTo>
                    <a:pt x="95249" y="73190"/>
                  </a:lnTo>
                  <a:lnTo>
                    <a:pt x="96307" y="101655"/>
                  </a:lnTo>
                  <a:lnTo>
                    <a:pt x="111059" y="148010"/>
                  </a:lnTo>
                  <a:lnTo>
                    <a:pt x="114396" y="158358"/>
                  </a:lnTo>
                  <a:lnTo>
                    <a:pt x="133349" y="180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506"/>
            <p:cNvSpPr/>
            <p:nvPr>
              <p:custDataLst>
                <p:tags r:id="rId45"/>
              </p:custDataLst>
            </p:nvPr>
          </p:nvSpPr>
          <p:spPr>
            <a:xfrm>
              <a:off x="8884269" y="457759"/>
              <a:ext cx="212107" cy="247089"/>
            </a:xfrm>
            <a:custGeom>
              <a:avLst/>
              <a:gdLst/>
              <a:ahLst/>
              <a:cxnLst/>
              <a:rect l="0" t="0" r="0" b="0"/>
              <a:pathLst>
                <a:path w="212107" h="247089">
                  <a:moveTo>
                    <a:pt x="21606" y="237566"/>
                  </a:moveTo>
                  <a:lnTo>
                    <a:pt x="21606" y="237566"/>
                  </a:lnTo>
                  <a:lnTo>
                    <a:pt x="21606" y="246699"/>
                  </a:lnTo>
                  <a:lnTo>
                    <a:pt x="0" y="247086"/>
                  </a:lnTo>
                  <a:lnTo>
                    <a:pt x="851" y="247088"/>
                  </a:lnTo>
                  <a:lnTo>
                    <a:pt x="1419" y="246031"/>
                  </a:lnTo>
                  <a:lnTo>
                    <a:pt x="2405" y="238890"/>
                  </a:lnTo>
                  <a:lnTo>
                    <a:pt x="17736" y="221397"/>
                  </a:lnTo>
                  <a:lnTo>
                    <a:pt x="23664" y="208933"/>
                  </a:lnTo>
                  <a:lnTo>
                    <a:pt x="26152" y="205777"/>
                  </a:lnTo>
                  <a:lnTo>
                    <a:pt x="28920" y="196627"/>
                  </a:lnTo>
                  <a:lnTo>
                    <a:pt x="33298" y="179575"/>
                  </a:lnTo>
                  <a:lnTo>
                    <a:pt x="38476" y="161117"/>
                  </a:lnTo>
                  <a:lnTo>
                    <a:pt x="42832" y="142242"/>
                  </a:lnTo>
                  <a:lnTo>
                    <a:pt x="48004" y="123244"/>
                  </a:lnTo>
                  <a:lnTo>
                    <a:pt x="50054" y="78815"/>
                  </a:lnTo>
                  <a:lnTo>
                    <a:pt x="50178" y="34923"/>
                  </a:lnTo>
                  <a:lnTo>
                    <a:pt x="47357" y="28264"/>
                  </a:lnTo>
                  <a:lnTo>
                    <a:pt x="43635" y="21776"/>
                  </a:lnTo>
                  <a:lnTo>
                    <a:pt x="41244" y="8988"/>
                  </a:lnTo>
                  <a:lnTo>
                    <a:pt x="40771" y="1327"/>
                  </a:lnTo>
                  <a:lnTo>
                    <a:pt x="39674" y="698"/>
                  </a:lnTo>
                  <a:lnTo>
                    <a:pt x="35634" y="0"/>
                  </a:lnTo>
                  <a:lnTo>
                    <a:pt x="34133" y="872"/>
                  </a:lnTo>
                  <a:lnTo>
                    <a:pt x="33133" y="2512"/>
                  </a:lnTo>
                  <a:lnTo>
                    <a:pt x="31724" y="9876"/>
                  </a:lnTo>
                  <a:lnTo>
                    <a:pt x="31135" y="57434"/>
                  </a:lnTo>
                  <a:lnTo>
                    <a:pt x="32189" y="81906"/>
                  </a:lnTo>
                  <a:lnTo>
                    <a:pt x="45322" y="124680"/>
                  </a:lnTo>
                  <a:lnTo>
                    <a:pt x="64243" y="146769"/>
                  </a:lnTo>
                  <a:lnTo>
                    <a:pt x="69836" y="149587"/>
                  </a:lnTo>
                  <a:lnTo>
                    <a:pt x="82051" y="151396"/>
                  </a:lnTo>
                  <a:lnTo>
                    <a:pt x="88334" y="148821"/>
                  </a:lnTo>
                  <a:lnTo>
                    <a:pt x="120032" y="120039"/>
                  </a:lnTo>
                  <a:lnTo>
                    <a:pt x="141198" y="88162"/>
                  </a:lnTo>
                  <a:lnTo>
                    <a:pt x="153963" y="41883"/>
                  </a:lnTo>
                  <a:lnTo>
                    <a:pt x="154513" y="34885"/>
                  </a:lnTo>
                  <a:lnTo>
                    <a:pt x="157582" y="28247"/>
                  </a:lnTo>
                  <a:lnTo>
                    <a:pt x="164446" y="18541"/>
                  </a:lnTo>
                  <a:lnTo>
                    <a:pt x="164471" y="23562"/>
                  </a:lnTo>
                  <a:lnTo>
                    <a:pt x="165532" y="25047"/>
                  </a:lnTo>
                  <a:lnTo>
                    <a:pt x="169534" y="26696"/>
                  </a:lnTo>
                  <a:lnTo>
                    <a:pt x="171026" y="28195"/>
                  </a:lnTo>
                  <a:lnTo>
                    <a:pt x="174803" y="37639"/>
                  </a:lnTo>
                  <a:lnTo>
                    <a:pt x="180476" y="44861"/>
                  </a:lnTo>
                  <a:lnTo>
                    <a:pt x="183683" y="53703"/>
                  </a:lnTo>
                  <a:lnTo>
                    <a:pt x="189809" y="63026"/>
                  </a:lnTo>
                  <a:lnTo>
                    <a:pt x="193151" y="72491"/>
                  </a:lnTo>
                  <a:lnTo>
                    <a:pt x="197685" y="78827"/>
                  </a:lnTo>
                  <a:lnTo>
                    <a:pt x="203227" y="82349"/>
                  </a:lnTo>
                  <a:lnTo>
                    <a:pt x="206187" y="83288"/>
                  </a:lnTo>
                  <a:lnTo>
                    <a:pt x="208159" y="84972"/>
                  </a:lnTo>
                  <a:lnTo>
                    <a:pt x="212106" y="9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507"/>
            <p:cNvSpPr/>
            <p:nvPr>
              <p:custDataLst>
                <p:tags r:id="rId46"/>
              </p:custDataLst>
            </p:nvPr>
          </p:nvSpPr>
          <p:spPr>
            <a:xfrm>
              <a:off x="9248775" y="4953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7714" y="1334"/>
                  </a:lnTo>
                  <a:lnTo>
                    <a:pt x="27134" y="117"/>
                  </a:lnTo>
                  <a:lnTo>
                    <a:pt x="73226" y="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508"/>
            <p:cNvSpPr/>
            <p:nvPr>
              <p:custDataLst>
                <p:tags r:id="rId47"/>
              </p:custDataLst>
            </p:nvPr>
          </p:nvSpPr>
          <p:spPr>
            <a:xfrm>
              <a:off x="9305925" y="428625"/>
              <a:ext cx="19051" cy="167034"/>
            </a:xfrm>
            <a:custGeom>
              <a:avLst/>
              <a:gdLst/>
              <a:ahLst/>
              <a:cxnLst/>
              <a:rect l="0" t="0" r="0" b="0"/>
              <a:pathLst>
                <a:path w="19051" h="167034">
                  <a:moveTo>
                    <a:pt x="9525" y="0"/>
                  </a:moveTo>
                  <a:lnTo>
                    <a:pt x="9525" y="0"/>
                  </a:lnTo>
                  <a:lnTo>
                    <a:pt x="115" y="0"/>
                  </a:lnTo>
                  <a:lnTo>
                    <a:pt x="0" y="45697"/>
                  </a:lnTo>
                  <a:lnTo>
                    <a:pt x="0" y="92599"/>
                  </a:lnTo>
                  <a:lnTo>
                    <a:pt x="1058" y="111033"/>
                  </a:lnTo>
                  <a:lnTo>
                    <a:pt x="8201" y="135049"/>
                  </a:lnTo>
                  <a:lnTo>
                    <a:pt x="7585" y="138716"/>
                  </a:lnTo>
                  <a:lnTo>
                    <a:pt x="4076" y="145613"/>
                  </a:lnTo>
                  <a:lnTo>
                    <a:pt x="3776" y="148934"/>
                  </a:lnTo>
                  <a:lnTo>
                    <a:pt x="8558" y="160005"/>
                  </a:lnTo>
                  <a:lnTo>
                    <a:pt x="14294" y="166413"/>
                  </a:lnTo>
                  <a:lnTo>
                    <a:pt x="15879" y="167033"/>
                  </a:lnTo>
                  <a:lnTo>
                    <a:pt x="16938" y="166389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509"/>
            <p:cNvSpPr/>
            <p:nvPr>
              <p:custDataLst>
                <p:tags r:id="rId48"/>
              </p:custDataLst>
            </p:nvPr>
          </p:nvSpPr>
          <p:spPr>
            <a:xfrm>
              <a:off x="9448801" y="270774"/>
              <a:ext cx="122371" cy="300596"/>
            </a:xfrm>
            <a:custGeom>
              <a:avLst/>
              <a:gdLst/>
              <a:ahLst/>
              <a:cxnLst/>
              <a:rect l="0" t="0" r="0" b="0"/>
              <a:pathLst>
                <a:path w="122371" h="300596">
                  <a:moveTo>
                    <a:pt x="19049" y="34026"/>
                  </a:moveTo>
                  <a:lnTo>
                    <a:pt x="19049" y="34026"/>
                  </a:lnTo>
                  <a:lnTo>
                    <a:pt x="26589" y="16126"/>
                  </a:lnTo>
                  <a:lnTo>
                    <a:pt x="28567" y="0"/>
                  </a:lnTo>
                  <a:lnTo>
                    <a:pt x="27516" y="29119"/>
                  </a:lnTo>
                  <a:lnTo>
                    <a:pt x="19930" y="65903"/>
                  </a:lnTo>
                  <a:lnTo>
                    <a:pt x="18067" y="110433"/>
                  </a:lnTo>
                  <a:lnTo>
                    <a:pt x="10414" y="157786"/>
                  </a:lnTo>
                  <a:lnTo>
                    <a:pt x="8728" y="179116"/>
                  </a:lnTo>
                  <a:lnTo>
                    <a:pt x="401" y="225782"/>
                  </a:lnTo>
                  <a:lnTo>
                    <a:pt x="0" y="267478"/>
                  </a:lnTo>
                  <a:lnTo>
                    <a:pt x="1057" y="267978"/>
                  </a:lnTo>
                  <a:lnTo>
                    <a:pt x="5056" y="265710"/>
                  </a:lnTo>
                  <a:lnTo>
                    <a:pt x="6545" y="263624"/>
                  </a:lnTo>
                  <a:lnTo>
                    <a:pt x="11759" y="252671"/>
                  </a:lnTo>
                  <a:lnTo>
                    <a:pt x="22665" y="240316"/>
                  </a:lnTo>
                  <a:lnTo>
                    <a:pt x="25948" y="231191"/>
                  </a:lnTo>
                  <a:lnTo>
                    <a:pt x="28465" y="221138"/>
                  </a:lnTo>
                  <a:lnTo>
                    <a:pt x="38704" y="206061"/>
                  </a:lnTo>
                  <a:lnTo>
                    <a:pt x="74321" y="169260"/>
                  </a:lnTo>
                  <a:lnTo>
                    <a:pt x="78186" y="168213"/>
                  </a:lnTo>
                  <a:lnTo>
                    <a:pt x="80699" y="167934"/>
                  </a:lnTo>
                  <a:lnTo>
                    <a:pt x="86313" y="170446"/>
                  </a:lnTo>
                  <a:lnTo>
                    <a:pt x="92335" y="174032"/>
                  </a:lnTo>
                  <a:lnTo>
                    <a:pt x="98541" y="175626"/>
                  </a:lnTo>
                  <a:lnTo>
                    <a:pt x="100617" y="177109"/>
                  </a:lnTo>
                  <a:lnTo>
                    <a:pt x="102003" y="179157"/>
                  </a:lnTo>
                  <a:lnTo>
                    <a:pt x="104601" y="184253"/>
                  </a:lnTo>
                  <a:lnTo>
                    <a:pt x="110954" y="193073"/>
                  </a:lnTo>
                  <a:lnTo>
                    <a:pt x="114367" y="202389"/>
                  </a:lnTo>
                  <a:lnTo>
                    <a:pt x="120552" y="212910"/>
                  </a:lnTo>
                  <a:lnTo>
                    <a:pt x="122370" y="223244"/>
                  </a:lnTo>
                  <a:lnTo>
                    <a:pt x="120355" y="232070"/>
                  </a:lnTo>
                  <a:lnTo>
                    <a:pt x="116990" y="239521"/>
                  </a:lnTo>
                  <a:lnTo>
                    <a:pt x="114038" y="249665"/>
                  </a:lnTo>
                  <a:lnTo>
                    <a:pt x="107989" y="259374"/>
                  </a:lnTo>
                  <a:lnTo>
                    <a:pt x="104669" y="268953"/>
                  </a:lnTo>
                  <a:lnTo>
                    <a:pt x="100141" y="275316"/>
                  </a:lnTo>
                  <a:lnTo>
                    <a:pt x="86585" y="284848"/>
                  </a:lnTo>
                  <a:lnTo>
                    <a:pt x="54485" y="298492"/>
                  </a:lnTo>
                  <a:lnTo>
                    <a:pt x="25801" y="300595"/>
                  </a:lnTo>
                  <a:lnTo>
                    <a:pt x="23550" y="299581"/>
                  </a:lnTo>
                  <a:lnTo>
                    <a:pt x="22050" y="297846"/>
                  </a:lnTo>
                  <a:lnTo>
                    <a:pt x="21050" y="295631"/>
                  </a:lnTo>
                  <a:lnTo>
                    <a:pt x="19325" y="294154"/>
                  </a:lnTo>
                  <a:lnTo>
                    <a:pt x="14585" y="292514"/>
                  </a:lnTo>
                  <a:lnTo>
                    <a:pt x="12898" y="291018"/>
                  </a:lnTo>
                  <a:lnTo>
                    <a:pt x="9524" y="281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510"/>
            <p:cNvSpPr/>
            <p:nvPr>
              <p:custDataLst>
                <p:tags r:id="rId49"/>
              </p:custDataLst>
            </p:nvPr>
          </p:nvSpPr>
          <p:spPr>
            <a:xfrm>
              <a:off x="9639300" y="6000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8201"/>
                  </a:lnTo>
                  <a:lnTo>
                    <a:pt x="60129" y="16868"/>
                  </a:lnTo>
                  <a:lnTo>
                    <a:pt x="58031" y="25694"/>
                  </a:lnTo>
                  <a:lnTo>
                    <a:pt x="57541" y="31881"/>
                  </a:lnTo>
                  <a:lnTo>
                    <a:pt x="54502" y="38158"/>
                  </a:lnTo>
                  <a:lnTo>
                    <a:pt x="52210" y="41314"/>
                  </a:lnTo>
                  <a:lnTo>
                    <a:pt x="35439" y="53983"/>
                  </a:lnTo>
                  <a:lnTo>
                    <a:pt x="28492" y="63502"/>
                  </a:lnTo>
                  <a:lnTo>
                    <a:pt x="15029" y="7196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511"/>
            <p:cNvSpPr/>
            <p:nvPr>
              <p:custDataLst>
                <p:tags r:id="rId50"/>
              </p:custDataLst>
            </p:nvPr>
          </p:nvSpPr>
          <p:spPr>
            <a:xfrm>
              <a:off x="8401648" y="210874"/>
              <a:ext cx="161212" cy="551127"/>
            </a:xfrm>
            <a:custGeom>
              <a:avLst/>
              <a:gdLst/>
              <a:ahLst/>
              <a:cxnLst/>
              <a:rect l="0" t="0" r="0" b="0"/>
              <a:pathLst>
                <a:path w="161212" h="551127">
                  <a:moveTo>
                    <a:pt x="151802" y="8201"/>
                  </a:moveTo>
                  <a:lnTo>
                    <a:pt x="151802" y="8201"/>
                  </a:lnTo>
                  <a:lnTo>
                    <a:pt x="156858" y="8201"/>
                  </a:lnTo>
                  <a:lnTo>
                    <a:pt x="158347" y="7143"/>
                  </a:lnTo>
                  <a:lnTo>
                    <a:pt x="159340" y="5379"/>
                  </a:lnTo>
                  <a:lnTo>
                    <a:pt x="160934" y="0"/>
                  </a:lnTo>
                  <a:lnTo>
                    <a:pt x="161211" y="4125"/>
                  </a:lnTo>
                  <a:lnTo>
                    <a:pt x="160191" y="5484"/>
                  </a:lnTo>
                  <a:lnTo>
                    <a:pt x="156237" y="6993"/>
                  </a:lnTo>
                  <a:lnTo>
                    <a:pt x="155816" y="7396"/>
                  </a:lnTo>
                  <a:lnTo>
                    <a:pt x="158173" y="7843"/>
                  </a:lnTo>
                  <a:lnTo>
                    <a:pt x="158165" y="9021"/>
                  </a:lnTo>
                  <a:lnTo>
                    <a:pt x="150550" y="18515"/>
                  </a:lnTo>
                  <a:lnTo>
                    <a:pt x="115655" y="64222"/>
                  </a:lnTo>
                  <a:lnTo>
                    <a:pt x="91539" y="104557"/>
                  </a:lnTo>
                  <a:lnTo>
                    <a:pt x="70597" y="144592"/>
                  </a:lnTo>
                  <a:lnTo>
                    <a:pt x="51189" y="180552"/>
                  </a:lnTo>
                  <a:lnTo>
                    <a:pt x="35912" y="220840"/>
                  </a:lnTo>
                  <a:lnTo>
                    <a:pt x="20803" y="263469"/>
                  </a:lnTo>
                  <a:lnTo>
                    <a:pt x="9624" y="302911"/>
                  </a:lnTo>
                  <a:lnTo>
                    <a:pt x="2430" y="341409"/>
                  </a:lnTo>
                  <a:lnTo>
                    <a:pt x="0" y="387286"/>
                  </a:lnTo>
                  <a:lnTo>
                    <a:pt x="7125" y="433469"/>
                  </a:lnTo>
                  <a:lnTo>
                    <a:pt x="18723" y="474263"/>
                  </a:lnTo>
                  <a:lnTo>
                    <a:pt x="25981" y="491565"/>
                  </a:lnTo>
                  <a:lnTo>
                    <a:pt x="43025" y="508313"/>
                  </a:lnTo>
                  <a:lnTo>
                    <a:pt x="88591" y="537315"/>
                  </a:lnTo>
                  <a:lnTo>
                    <a:pt x="121089" y="548084"/>
                  </a:lnTo>
                  <a:lnTo>
                    <a:pt x="142277" y="55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512"/>
            <p:cNvSpPr/>
            <p:nvPr>
              <p:custDataLst>
                <p:tags r:id="rId51"/>
              </p:custDataLst>
            </p:nvPr>
          </p:nvSpPr>
          <p:spPr>
            <a:xfrm>
              <a:off x="7924920" y="342900"/>
              <a:ext cx="276106" cy="293344"/>
            </a:xfrm>
            <a:custGeom>
              <a:avLst/>
              <a:gdLst/>
              <a:ahLst/>
              <a:cxnLst/>
              <a:rect l="0" t="0" r="0" b="0"/>
              <a:pathLst>
                <a:path w="276106" h="293344">
                  <a:moveTo>
                    <a:pt x="28455" y="47625"/>
                  </a:moveTo>
                  <a:lnTo>
                    <a:pt x="28455" y="47625"/>
                  </a:lnTo>
                  <a:lnTo>
                    <a:pt x="33511" y="52682"/>
                  </a:lnTo>
                  <a:lnTo>
                    <a:pt x="35993" y="57986"/>
                  </a:lnTo>
                  <a:lnTo>
                    <a:pt x="37970" y="99410"/>
                  </a:lnTo>
                  <a:lnTo>
                    <a:pt x="37980" y="146980"/>
                  </a:lnTo>
                  <a:lnTo>
                    <a:pt x="35158" y="181786"/>
                  </a:lnTo>
                  <a:lnTo>
                    <a:pt x="29043" y="227835"/>
                  </a:lnTo>
                  <a:lnTo>
                    <a:pt x="28471" y="275369"/>
                  </a:lnTo>
                  <a:lnTo>
                    <a:pt x="28456" y="293343"/>
                  </a:lnTo>
                  <a:lnTo>
                    <a:pt x="27397" y="292929"/>
                  </a:lnTo>
                  <a:lnTo>
                    <a:pt x="14266" y="281036"/>
                  </a:lnTo>
                  <a:lnTo>
                    <a:pt x="11565" y="272718"/>
                  </a:lnTo>
                  <a:lnTo>
                    <a:pt x="4475" y="231570"/>
                  </a:lnTo>
                  <a:lnTo>
                    <a:pt x="485" y="186814"/>
                  </a:lnTo>
                  <a:lnTo>
                    <a:pt x="0" y="144028"/>
                  </a:lnTo>
                  <a:lnTo>
                    <a:pt x="963" y="106061"/>
                  </a:lnTo>
                  <a:lnTo>
                    <a:pt x="8084" y="65381"/>
                  </a:lnTo>
                  <a:lnTo>
                    <a:pt x="11641" y="52694"/>
                  </a:lnTo>
                  <a:lnTo>
                    <a:pt x="26704" y="30753"/>
                  </a:lnTo>
                  <a:lnTo>
                    <a:pt x="28347" y="31085"/>
                  </a:lnTo>
                  <a:lnTo>
                    <a:pt x="41559" y="42024"/>
                  </a:lnTo>
                  <a:lnTo>
                    <a:pt x="66571" y="86002"/>
                  </a:lnTo>
                  <a:lnTo>
                    <a:pt x="85606" y="131388"/>
                  </a:lnTo>
                  <a:lnTo>
                    <a:pt x="104655" y="174100"/>
                  </a:lnTo>
                  <a:lnTo>
                    <a:pt x="112063" y="190619"/>
                  </a:lnTo>
                  <a:lnTo>
                    <a:pt x="145537" y="236155"/>
                  </a:lnTo>
                  <a:lnTo>
                    <a:pt x="155339" y="249301"/>
                  </a:lnTo>
                  <a:lnTo>
                    <a:pt x="161753" y="253675"/>
                  </a:lnTo>
                  <a:lnTo>
                    <a:pt x="171314" y="256138"/>
                  </a:lnTo>
                  <a:lnTo>
                    <a:pt x="184028" y="256970"/>
                  </a:lnTo>
                  <a:lnTo>
                    <a:pt x="198611" y="252058"/>
                  </a:lnTo>
                  <a:lnTo>
                    <a:pt x="211280" y="243900"/>
                  </a:lnTo>
                  <a:lnTo>
                    <a:pt x="225043" y="224057"/>
                  </a:lnTo>
                  <a:lnTo>
                    <a:pt x="243274" y="186147"/>
                  </a:lnTo>
                  <a:lnTo>
                    <a:pt x="254761" y="139514"/>
                  </a:lnTo>
                  <a:lnTo>
                    <a:pt x="264815" y="99864"/>
                  </a:lnTo>
                  <a:lnTo>
                    <a:pt x="269170" y="66864"/>
                  </a:lnTo>
                  <a:lnTo>
                    <a:pt x="274050" y="47681"/>
                  </a:lnTo>
                  <a:lnTo>
                    <a:pt x="276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8" name="SMARTInkShape-3513"/>
          <p:cNvSpPr/>
          <p:nvPr>
            <p:custDataLst>
              <p:tags r:id="rId24"/>
            </p:custDataLst>
          </p:nvPr>
        </p:nvSpPr>
        <p:spPr>
          <a:xfrm>
            <a:off x="7362942" y="495300"/>
            <a:ext cx="333259" cy="132924"/>
          </a:xfrm>
          <a:custGeom>
            <a:avLst/>
            <a:gdLst/>
            <a:ahLst/>
            <a:cxnLst/>
            <a:rect l="0" t="0" r="0" b="0"/>
            <a:pathLst>
              <a:path w="333259" h="132924">
                <a:moveTo>
                  <a:pt x="28458" y="114300"/>
                </a:moveTo>
                <a:lnTo>
                  <a:pt x="28458" y="114300"/>
                </a:lnTo>
                <a:lnTo>
                  <a:pt x="28458" y="119357"/>
                </a:lnTo>
                <a:lnTo>
                  <a:pt x="27400" y="120846"/>
                </a:lnTo>
                <a:lnTo>
                  <a:pt x="25636" y="121839"/>
                </a:lnTo>
                <a:lnTo>
                  <a:pt x="23402" y="122501"/>
                </a:lnTo>
                <a:lnTo>
                  <a:pt x="21913" y="124001"/>
                </a:lnTo>
                <a:lnTo>
                  <a:pt x="20258" y="128489"/>
                </a:lnTo>
                <a:lnTo>
                  <a:pt x="18757" y="130109"/>
                </a:lnTo>
                <a:lnTo>
                  <a:pt x="10848" y="132923"/>
                </a:lnTo>
                <a:lnTo>
                  <a:pt x="10368" y="132007"/>
                </a:lnTo>
                <a:lnTo>
                  <a:pt x="9534" y="125112"/>
                </a:lnTo>
                <a:lnTo>
                  <a:pt x="1219" y="115737"/>
                </a:lnTo>
                <a:lnTo>
                  <a:pt x="278" y="109669"/>
                </a:lnTo>
                <a:lnTo>
                  <a:pt x="0" y="101169"/>
                </a:lnTo>
                <a:lnTo>
                  <a:pt x="2757" y="95058"/>
                </a:lnTo>
                <a:lnTo>
                  <a:pt x="4974" y="91947"/>
                </a:lnTo>
                <a:lnTo>
                  <a:pt x="8094" y="77456"/>
                </a:lnTo>
                <a:lnTo>
                  <a:pt x="10206" y="61200"/>
                </a:lnTo>
                <a:lnTo>
                  <a:pt x="15877" y="50001"/>
                </a:lnTo>
                <a:lnTo>
                  <a:pt x="19086" y="34806"/>
                </a:lnTo>
                <a:lnTo>
                  <a:pt x="26268" y="23130"/>
                </a:lnTo>
                <a:lnTo>
                  <a:pt x="32071" y="16277"/>
                </a:lnTo>
                <a:lnTo>
                  <a:pt x="38178" y="12526"/>
                </a:lnTo>
                <a:lnTo>
                  <a:pt x="60429" y="4433"/>
                </a:lnTo>
                <a:lnTo>
                  <a:pt x="78870" y="8645"/>
                </a:lnTo>
                <a:lnTo>
                  <a:pt x="85435" y="11956"/>
                </a:lnTo>
                <a:lnTo>
                  <a:pt x="130853" y="45536"/>
                </a:lnTo>
                <a:lnTo>
                  <a:pt x="177603" y="90939"/>
                </a:lnTo>
                <a:lnTo>
                  <a:pt x="207442" y="102537"/>
                </a:lnTo>
                <a:lnTo>
                  <a:pt x="239743" y="104644"/>
                </a:lnTo>
                <a:lnTo>
                  <a:pt x="246893" y="101895"/>
                </a:lnTo>
                <a:lnTo>
                  <a:pt x="273966" y="80321"/>
                </a:lnTo>
                <a:lnTo>
                  <a:pt x="284328" y="78031"/>
                </a:lnTo>
                <a:lnTo>
                  <a:pt x="287938" y="75304"/>
                </a:lnTo>
                <a:lnTo>
                  <a:pt x="311508" y="38222"/>
                </a:lnTo>
                <a:lnTo>
                  <a:pt x="314067" y="31804"/>
                </a:lnTo>
                <a:lnTo>
                  <a:pt x="320398" y="22241"/>
                </a:lnTo>
                <a:lnTo>
                  <a:pt x="323804" y="12705"/>
                </a:lnTo>
                <a:lnTo>
                  <a:pt x="3332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5" name="SMARTInkShape-Group871"/>
          <p:cNvGrpSpPr/>
          <p:nvPr/>
        </p:nvGrpSpPr>
        <p:grpSpPr>
          <a:xfrm>
            <a:off x="5657898" y="181484"/>
            <a:ext cx="1293896" cy="456692"/>
            <a:chOff x="5657898" y="181484"/>
            <a:chExt cx="1293896" cy="456692"/>
          </a:xfrm>
        </p:grpSpPr>
        <p:sp>
          <p:nvSpPr>
            <p:cNvPr id="819" name="SMARTInkShape-3514"/>
            <p:cNvSpPr/>
            <p:nvPr>
              <p:custDataLst>
                <p:tags r:id="rId38"/>
              </p:custDataLst>
            </p:nvPr>
          </p:nvSpPr>
          <p:spPr>
            <a:xfrm>
              <a:off x="5657898" y="411061"/>
              <a:ext cx="266653" cy="141390"/>
            </a:xfrm>
            <a:custGeom>
              <a:avLst/>
              <a:gdLst/>
              <a:ahLst/>
              <a:cxnLst/>
              <a:rect l="0" t="0" r="0" b="0"/>
              <a:pathLst>
                <a:path w="266653" h="141390">
                  <a:moveTo>
                    <a:pt x="152352" y="74714"/>
                  </a:moveTo>
                  <a:lnTo>
                    <a:pt x="152352" y="74714"/>
                  </a:lnTo>
                  <a:lnTo>
                    <a:pt x="152352" y="65581"/>
                  </a:lnTo>
                  <a:lnTo>
                    <a:pt x="145807" y="57662"/>
                  </a:lnTo>
                  <a:lnTo>
                    <a:pt x="142651" y="48965"/>
                  </a:lnTo>
                  <a:lnTo>
                    <a:pt x="110949" y="14272"/>
                  </a:lnTo>
                  <a:lnTo>
                    <a:pt x="104670" y="10809"/>
                  </a:lnTo>
                  <a:lnTo>
                    <a:pt x="98352" y="8212"/>
                  </a:lnTo>
                  <a:lnTo>
                    <a:pt x="88845" y="1858"/>
                  </a:lnTo>
                  <a:lnTo>
                    <a:pt x="82499" y="0"/>
                  </a:lnTo>
                  <a:lnTo>
                    <a:pt x="73329" y="1997"/>
                  </a:lnTo>
                  <a:lnTo>
                    <a:pt x="43585" y="15408"/>
                  </a:lnTo>
                  <a:lnTo>
                    <a:pt x="25662" y="30398"/>
                  </a:lnTo>
                  <a:lnTo>
                    <a:pt x="6329" y="57527"/>
                  </a:lnTo>
                  <a:lnTo>
                    <a:pt x="2787" y="67428"/>
                  </a:lnTo>
                  <a:lnTo>
                    <a:pt x="0" y="106338"/>
                  </a:lnTo>
                  <a:lnTo>
                    <a:pt x="2796" y="112758"/>
                  </a:lnTo>
                  <a:lnTo>
                    <a:pt x="13214" y="125503"/>
                  </a:lnTo>
                  <a:lnTo>
                    <a:pt x="19252" y="129037"/>
                  </a:lnTo>
                  <a:lnTo>
                    <a:pt x="22343" y="129979"/>
                  </a:lnTo>
                  <a:lnTo>
                    <a:pt x="25462" y="129549"/>
                  </a:lnTo>
                  <a:lnTo>
                    <a:pt x="35968" y="124946"/>
                  </a:lnTo>
                  <a:lnTo>
                    <a:pt x="50958" y="122053"/>
                  </a:lnTo>
                  <a:lnTo>
                    <a:pt x="87412" y="99979"/>
                  </a:lnTo>
                  <a:lnTo>
                    <a:pt x="128476" y="65187"/>
                  </a:lnTo>
                  <a:lnTo>
                    <a:pt x="134695" y="55664"/>
                  </a:lnTo>
                  <a:lnTo>
                    <a:pt x="137406" y="52489"/>
                  </a:lnTo>
                  <a:lnTo>
                    <a:pt x="143241" y="48961"/>
                  </a:lnTo>
                  <a:lnTo>
                    <a:pt x="152211" y="46511"/>
                  </a:lnTo>
                  <a:lnTo>
                    <a:pt x="160395" y="46188"/>
                  </a:lnTo>
                  <a:lnTo>
                    <a:pt x="166494" y="51210"/>
                  </a:lnTo>
                  <a:lnTo>
                    <a:pt x="169220" y="56507"/>
                  </a:lnTo>
                  <a:lnTo>
                    <a:pt x="169947" y="59401"/>
                  </a:lnTo>
                  <a:lnTo>
                    <a:pt x="176027" y="68530"/>
                  </a:lnTo>
                  <a:lnTo>
                    <a:pt x="197945" y="90599"/>
                  </a:lnTo>
                  <a:lnTo>
                    <a:pt x="212898" y="101175"/>
                  </a:lnTo>
                  <a:lnTo>
                    <a:pt x="230792" y="120354"/>
                  </a:lnTo>
                  <a:lnTo>
                    <a:pt x="240131" y="127807"/>
                  </a:lnTo>
                  <a:lnTo>
                    <a:pt x="244281" y="134647"/>
                  </a:lnTo>
                  <a:lnTo>
                    <a:pt x="247504" y="136894"/>
                  </a:lnTo>
                  <a:lnTo>
                    <a:pt x="266652" y="14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515"/>
            <p:cNvSpPr/>
            <p:nvPr>
              <p:custDataLst>
                <p:tags r:id="rId39"/>
              </p:custDataLst>
            </p:nvPr>
          </p:nvSpPr>
          <p:spPr>
            <a:xfrm>
              <a:off x="6048375" y="248077"/>
              <a:ext cx="257176" cy="313899"/>
            </a:xfrm>
            <a:custGeom>
              <a:avLst/>
              <a:gdLst/>
              <a:ahLst/>
              <a:cxnLst/>
              <a:rect l="0" t="0" r="0" b="0"/>
              <a:pathLst>
                <a:path w="257176" h="313899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0" y="7811"/>
                  </a:lnTo>
                  <a:lnTo>
                    <a:pt x="17306" y="31815"/>
                  </a:lnTo>
                  <a:lnTo>
                    <a:pt x="36187" y="49490"/>
                  </a:lnTo>
                  <a:lnTo>
                    <a:pt x="73470" y="96839"/>
                  </a:lnTo>
                  <a:lnTo>
                    <a:pt x="111164" y="143949"/>
                  </a:lnTo>
                  <a:lnTo>
                    <a:pt x="157430" y="191529"/>
                  </a:lnTo>
                  <a:lnTo>
                    <a:pt x="191677" y="234093"/>
                  </a:lnTo>
                  <a:lnTo>
                    <a:pt x="224425" y="277889"/>
                  </a:lnTo>
                  <a:lnTo>
                    <a:pt x="244387" y="306312"/>
                  </a:lnTo>
                  <a:lnTo>
                    <a:pt x="257175" y="313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516"/>
            <p:cNvSpPr/>
            <p:nvPr>
              <p:custDataLst>
                <p:tags r:id="rId40"/>
              </p:custDataLst>
            </p:nvPr>
          </p:nvSpPr>
          <p:spPr>
            <a:xfrm>
              <a:off x="6082274" y="248042"/>
              <a:ext cx="232802" cy="390134"/>
            </a:xfrm>
            <a:custGeom>
              <a:avLst/>
              <a:gdLst/>
              <a:ahLst/>
              <a:cxnLst/>
              <a:rect l="0" t="0" r="0" b="0"/>
              <a:pathLst>
                <a:path w="232802" h="390134">
                  <a:moveTo>
                    <a:pt x="232801" y="9133"/>
                  </a:moveTo>
                  <a:lnTo>
                    <a:pt x="232801" y="9133"/>
                  </a:lnTo>
                  <a:lnTo>
                    <a:pt x="232801" y="0"/>
                  </a:lnTo>
                  <a:lnTo>
                    <a:pt x="232801" y="12900"/>
                  </a:lnTo>
                  <a:lnTo>
                    <a:pt x="227745" y="27065"/>
                  </a:lnTo>
                  <a:lnTo>
                    <a:pt x="201330" y="74491"/>
                  </a:lnTo>
                  <a:lnTo>
                    <a:pt x="173153" y="114989"/>
                  </a:lnTo>
                  <a:lnTo>
                    <a:pt x="148877" y="156619"/>
                  </a:lnTo>
                  <a:lnTo>
                    <a:pt x="118034" y="197565"/>
                  </a:lnTo>
                  <a:lnTo>
                    <a:pt x="90461" y="237325"/>
                  </a:lnTo>
                  <a:lnTo>
                    <a:pt x="64633" y="275752"/>
                  </a:lnTo>
                  <a:lnTo>
                    <a:pt x="35613" y="320625"/>
                  </a:lnTo>
                  <a:lnTo>
                    <a:pt x="10716" y="367742"/>
                  </a:lnTo>
                  <a:lnTo>
                    <a:pt x="0" y="384613"/>
                  </a:lnTo>
                  <a:lnTo>
                    <a:pt x="342" y="386453"/>
                  </a:lnTo>
                  <a:lnTo>
                    <a:pt x="4201" y="39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517"/>
            <p:cNvSpPr/>
            <p:nvPr>
              <p:custDataLst>
                <p:tags r:id="rId41"/>
              </p:custDataLst>
            </p:nvPr>
          </p:nvSpPr>
          <p:spPr>
            <a:xfrm>
              <a:off x="6477000" y="476250"/>
              <a:ext cx="247651" cy="28181"/>
            </a:xfrm>
            <a:custGeom>
              <a:avLst/>
              <a:gdLst/>
              <a:ahLst/>
              <a:cxnLst/>
              <a:rect l="0" t="0" r="0" b="0"/>
              <a:pathLst>
                <a:path w="247651" h="28181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13257" y="18658"/>
                  </a:lnTo>
                  <a:lnTo>
                    <a:pt x="32056" y="20031"/>
                  </a:lnTo>
                  <a:lnTo>
                    <a:pt x="49881" y="26574"/>
                  </a:lnTo>
                  <a:lnTo>
                    <a:pt x="78526" y="28180"/>
                  </a:lnTo>
                  <a:lnTo>
                    <a:pt x="125354" y="20339"/>
                  </a:lnTo>
                  <a:lnTo>
                    <a:pt x="171651" y="19220"/>
                  </a:lnTo>
                  <a:lnTo>
                    <a:pt x="197262" y="16278"/>
                  </a:lnTo>
                  <a:lnTo>
                    <a:pt x="235060" y="729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518"/>
            <p:cNvSpPr/>
            <p:nvPr>
              <p:custDataLst>
                <p:tags r:id="rId42"/>
              </p:custDataLst>
            </p:nvPr>
          </p:nvSpPr>
          <p:spPr>
            <a:xfrm>
              <a:off x="6600825" y="390525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0" y="0"/>
                  </a:lnTo>
                  <a:lnTo>
                    <a:pt x="0" y="47058"/>
                  </a:lnTo>
                  <a:lnTo>
                    <a:pt x="0" y="50422"/>
                  </a:lnTo>
                  <a:lnTo>
                    <a:pt x="11758" y="95483"/>
                  </a:lnTo>
                  <a:lnTo>
                    <a:pt x="16890" y="114369"/>
                  </a:lnTo>
                  <a:lnTo>
                    <a:pt x="19824" y="145001"/>
                  </a:lnTo>
                  <a:lnTo>
                    <a:pt x="26533" y="163913"/>
                  </a:lnTo>
                  <a:lnTo>
                    <a:pt x="28725" y="174450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519"/>
            <p:cNvSpPr/>
            <p:nvPr>
              <p:custDataLst>
                <p:tags r:id="rId43"/>
              </p:custDataLst>
            </p:nvPr>
          </p:nvSpPr>
          <p:spPr>
            <a:xfrm>
              <a:off x="6810375" y="181484"/>
              <a:ext cx="141419" cy="388939"/>
            </a:xfrm>
            <a:custGeom>
              <a:avLst/>
              <a:gdLst/>
              <a:ahLst/>
              <a:cxnLst/>
              <a:rect l="0" t="0" r="0" b="0"/>
              <a:pathLst>
                <a:path w="141419" h="388939">
                  <a:moveTo>
                    <a:pt x="19050" y="18541"/>
                  </a:moveTo>
                  <a:lnTo>
                    <a:pt x="19050" y="18541"/>
                  </a:lnTo>
                  <a:lnTo>
                    <a:pt x="24106" y="13485"/>
                  </a:lnTo>
                  <a:lnTo>
                    <a:pt x="26588" y="8180"/>
                  </a:lnTo>
                  <a:lnTo>
                    <a:pt x="28459" y="0"/>
                  </a:lnTo>
                  <a:lnTo>
                    <a:pt x="28572" y="21894"/>
                  </a:lnTo>
                  <a:lnTo>
                    <a:pt x="20374" y="62240"/>
                  </a:lnTo>
                  <a:lnTo>
                    <a:pt x="18253" y="102393"/>
                  </a:lnTo>
                  <a:lnTo>
                    <a:pt x="11563" y="141996"/>
                  </a:lnTo>
                  <a:lnTo>
                    <a:pt x="9927" y="185449"/>
                  </a:lnTo>
                  <a:lnTo>
                    <a:pt x="3059" y="228252"/>
                  </a:lnTo>
                  <a:lnTo>
                    <a:pt x="604" y="273553"/>
                  </a:lnTo>
                  <a:lnTo>
                    <a:pt x="80" y="315452"/>
                  </a:lnTo>
                  <a:lnTo>
                    <a:pt x="3" y="362675"/>
                  </a:lnTo>
                  <a:lnTo>
                    <a:pt x="0" y="379883"/>
                  </a:lnTo>
                  <a:lnTo>
                    <a:pt x="1058" y="347366"/>
                  </a:lnTo>
                  <a:lnTo>
                    <a:pt x="19297" y="304210"/>
                  </a:lnTo>
                  <a:lnTo>
                    <a:pt x="41290" y="259836"/>
                  </a:lnTo>
                  <a:lnTo>
                    <a:pt x="60327" y="226797"/>
                  </a:lnTo>
                  <a:lnTo>
                    <a:pt x="74908" y="215948"/>
                  </a:lnTo>
                  <a:lnTo>
                    <a:pt x="92976" y="209647"/>
                  </a:lnTo>
                  <a:lnTo>
                    <a:pt x="104690" y="214277"/>
                  </a:lnTo>
                  <a:lnTo>
                    <a:pt x="116509" y="222352"/>
                  </a:lnTo>
                  <a:lnTo>
                    <a:pt x="120573" y="228362"/>
                  </a:lnTo>
                  <a:lnTo>
                    <a:pt x="123438" y="234562"/>
                  </a:lnTo>
                  <a:lnTo>
                    <a:pt x="129942" y="244002"/>
                  </a:lnTo>
                  <a:lnTo>
                    <a:pt x="141418" y="277568"/>
                  </a:lnTo>
                  <a:lnTo>
                    <a:pt x="133089" y="316227"/>
                  </a:lnTo>
                  <a:lnTo>
                    <a:pt x="114099" y="349699"/>
                  </a:lnTo>
                  <a:lnTo>
                    <a:pt x="91853" y="372987"/>
                  </a:lnTo>
                  <a:lnTo>
                    <a:pt x="68358" y="384559"/>
                  </a:lnTo>
                  <a:lnTo>
                    <a:pt x="44155" y="388938"/>
                  </a:lnTo>
                  <a:lnTo>
                    <a:pt x="25313" y="388638"/>
                  </a:lnTo>
                  <a:lnTo>
                    <a:pt x="0" y="38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6" name="SMARTInkShape-3520"/>
          <p:cNvSpPr/>
          <p:nvPr>
            <p:custDataLst>
              <p:tags r:id="rId25"/>
            </p:custDataLst>
          </p:nvPr>
        </p:nvSpPr>
        <p:spPr>
          <a:xfrm>
            <a:off x="4362498" y="228600"/>
            <a:ext cx="552403" cy="304751"/>
          </a:xfrm>
          <a:custGeom>
            <a:avLst/>
            <a:gdLst/>
            <a:ahLst/>
            <a:cxnLst/>
            <a:rect l="0" t="0" r="0" b="0"/>
            <a:pathLst>
              <a:path w="552403" h="304751">
                <a:moveTo>
                  <a:pt x="161877" y="0"/>
                </a:moveTo>
                <a:lnTo>
                  <a:pt x="161877" y="0"/>
                </a:lnTo>
                <a:lnTo>
                  <a:pt x="156820" y="5057"/>
                </a:lnTo>
                <a:lnTo>
                  <a:pt x="154338" y="10361"/>
                </a:lnTo>
                <a:lnTo>
                  <a:pt x="149704" y="23932"/>
                </a:lnTo>
                <a:lnTo>
                  <a:pt x="144864" y="36724"/>
                </a:lnTo>
                <a:lnTo>
                  <a:pt x="140609" y="50040"/>
                </a:lnTo>
                <a:lnTo>
                  <a:pt x="136549" y="62457"/>
                </a:lnTo>
                <a:lnTo>
                  <a:pt x="132528" y="107162"/>
                </a:lnTo>
                <a:lnTo>
                  <a:pt x="123627" y="152527"/>
                </a:lnTo>
                <a:lnTo>
                  <a:pt x="115214" y="194466"/>
                </a:lnTo>
                <a:lnTo>
                  <a:pt x="114337" y="239335"/>
                </a:lnTo>
                <a:lnTo>
                  <a:pt x="114255" y="277876"/>
                </a:lnTo>
                <a:lnTo>
                  <a:pt x="117075" y="285072"/>
                </a:lnTo>
                <a:lnTo>
                  <a:pt x="120799" y="291799"/>
                </a:lnTo>
                <a:lnTo>
                  <a:pt x="123767" y="304750"/>
                </a:lnTo>
                <a:lnTo>
                  <a:pt x="123774" y="299729"/>
                </a:lnTo>
                <a:lnTo>
                  <a:pt x="120954" y="294432"/>
                </a:lnTo>
                <a:lnTo>
                  <a:pt x="117230" y="288550"/>
                </a:lnTo>
                <a:lnTo>
                  <a:pt x="114076" y="279289"/>
                </a:lnTo>
                <a:lnTo>
                  <a:pt x="109588" y="273001"/>
                </a:lnTo>
                <a:lnTo>
                  <a:pt x="104065" y="269500"/>
                </a:lnTo>
                <a:lnTo>
                  <a:pt x="98083" y="266886"/>
                </a:lnTo>
                <a:lnTo>
                  <a:pt x="76135" y="250297"/>
                </a:lnTo>
                <a:lnTo>
                  <a:pt x="31964" y="237359"/>
                </a:lnTo>
                <a:lnTo>
                  <a:pt x="19054" y="230644"/>
                </a:lnTo>
                <a:lnTo>
                  <a:pt x="15861" y="229963"/>
                </a:lnTo>
                <a:lnTo>
                  <a:pt x="1837" y="220519"/>
                </a:lnTo>
                <a:lnTo>
                  <a:pt x="790" y="216894"/>
                </a:lnTo>
                <a:lnTo>
                  <a:pt x="0" y="204923"/>
                </a:lnTo>
                <a:lnTo>
                  <a:pt x="2101" y="203291"/>
                </a:lnTo>
                <a:lnTo>
                  <a:pt x="10080" y="201476"/>
                </a:lnTo>
                <a:lnTo>
                  <a:pt x="51733" y="169132"/>
                </a:lnTo>
                <a:lnTo>
                  <a:pt x="96415" y="138728"/>
                </a:lnTo>
                <a:lnTo>
                  <a:pt x="142712" y="106890"/>
                </a:lnTo>
                <a:lnTo>
                  <a:pt x="154417" y="98307"/>
                </a:lnTo>
                <a:lnTo>
                  <a:pt x="195808" y="51969"/>
                </a:lnTo>
                <a:lnTo>
                  <a:pt x="202710" y="44969"/>
                </a:lnTo>
                <a:lnTo>
                  <a:pt x="206484" y="35509"/>
                </a:lnTo>
                <a:lnTo>
                  <a:pt x="209219" y="25307"/>
                </a:lnTo>
                <a:lnTo>
                  <a:pt x="216776" y="10134"/>
                </a:lnTo>
                <a:lnTo>
                  <a:pt x="218895" y="593"/>
                </a:lnTo>
                <a:lnTo>
                  <a:pt x="224044" y="176"/>
                </a:lnTo>
                <a:lnTo>
                  <a:pt x="225547" y="1175"/>
                </a:lnTo>
                <a:lnTo>
                  <a:pt x="226549" y="2900"/>
                </a:lnTo>
                <a:lnTo>
                  <a:pt x="227959" y="10384"/>
                </a:lnTo>
                <a:lnTo>
                  <a:pt x="228542" y="54547"/>
                </a:lnTo>
                <a:lnTo>
                  <a:pt x="228552" y="97182"/>
                </a:lnTo>
                <a:lnTo>
                  <a:pt x="220351" y="144369"/>
                </a:lnTo>
                <a:lnTo>
                  <a:pt x="214087" y="191955"/>
                </a:lnTo>
                <a:lnTo>
                  <a:pt x="204848" y="234520"/>
                </a:lnTo>
                <a:lnTo>
                  <a:pt x="200262" y="256582"/>
                </a:lnTo>
                <a:lnTo>
                  <a:pt x="199988" y="266243"/>
                </a:lnTo>
                <a:lnTo>
                  <a:pt x="199977" y="249087"/>
                </a:lnTo>
                <a:lnTo>
                  <a:pt x="206523" y="240330"/>
                </a:lnTo>
                <a:lnTo>
                  <a:pt x="208178" y="234519"/>
                </a:lnTo>
                <a:lnTo>
                  <a:pt x="209678" y="232546"/>
                </a:lnTo>
                <a:lnTo>
                  <a:pt x="217587" y="229120"/>
                </a:lnTo>
                <a:lnTo>
                  <a:pt x="218387" y="226009"/>
                </a:lnTo>
                <a:lnTo>
                  <a:pt x="218600" y="223697"/>
                </a:lnTo>
                <a:lnTo>
                  <a:pt x="219801" y="222157"/>
                </a:lnTo>
                <a:lnTo>
                  <a:pt x="223957" y="220445"/>
                </a:lnTo>
                <a:lnTo>
                  <a:pt x="225489" y="221046"/>
                </a:lnTo>
                <a:lnTo>
                  <a:pt x="226510" y="222506"/>
                </a:lnTo>
                <a:lnTo>
                  <a:pt x="228149" y="227396"/>
                </a:lnTo>
                <a:lnTo>
                  <a:pt x="231195" y="228065"/>
                </a:lnTo>
                <a:lnTo>
                  <a:pt x="233489" y="228243"/>
                </a:lnTo>
                <a:lnTo>
                  <a:pt x="238860" y="231264"/>
                </a:lnTo>
                <a:lnTo>
                  <a:pt x="241774" y="233551"/>
                </a:lnTo>
                <a:lnTo>
                  <a:pt x="245012" y="238914"/>
                </a:lnTo>
                <a:lnTo>
                  <a:pt x="245875" y="241826"/>
                </a:lnTo>
                <a:lnTo>
                  <a:pt x="247509" y="243767"/>
                </a:lnTo>
                <a:lnTo>
                  <a:pt x="252147" y="245924"/>
                </a:lnTo>
                <a:lnTo>
                  <a:pt x="253807" y="247558"/>
                </a:lnTo>
                <a:lnTo>
                  <a:pt x="255652" y="252195"/>
                </a:lnTo>
                <a:lnTo>
                  <a:pt x="257201" y="253855"/>
                </a:lnTo>
                <a:lnTo>
                  <a:pt x="261746" y="255699"/>
                </a:lnTo>
                <a:lnTo>
                  <a:pt x="273287" y="257942"/>
                </a:lnTo>
                <a:lnTo>
                  <a:pt x="283858" y="265338"/>
                </a:lnTo>
                <a:lnTo>
                  <a:pt x="292942" y="266431"/>
                </a:lnTo>
                <a:lnTo>
                  <a:pt x="298797" y="266580"/>
                </a:lnTo>
                <a:lnTo>
                  <a:pt x="304928" y="263825"/>
                </a:lnTo>
                <a:lnTo>
                  <a:pt x="312430" y="258489"/>
                </a:lnTo>
                <a:lnTo>
                  <a:pt x="327005" y="256376"/>
                </a:lnTo>
                <a:lnTo>
                  <a:pt x="329112" y="254526"/>
                </a:lnTo>
                <a:lnTo>
                  <a:pt x="349693" y="228531"/>
                </a:lnTo>
                <a:lnTo>
                  <a:pt x="353082" y="212716"/>
                </a:lnTo>
                <a:lnTo>
                  <a:pt x="359846" y="200023"/>
                </a:lnTo>
                <a:lnTo>
                  <a:pt x="361781" y="186001"/>
                </a:lnTo>
                <a:lnTo>
                  <a:pt x="360764" y="184326"/>
                </a:lnTo>
                <a:lnTo>
                  <a:pt x="359026" y="183209"/>
                </a:lnTo>
                <a:lnTo>
                  <a:pt x="356810" y="182464"/>
                </a:lnTo>
                <a:lnTo>
                  <a:pt x="355332" y="183026"/>
                </a:lnTo>
                <a:lnTo>
                  <a:pt x="354347" y="184459"/>
                </a:lnTo>
                <a:lnTo>
                  <a:pt x="352766" y="189307"/>
                </a:lnTo>
                <a:lnTo>
                  <a:pt x="336574" y="207347"/>
                </a:lnTo>
                <a:lnTo>
                  <a:pt x="334289" y="216188"/>
                </a:lnTo>
                <a:lnTo>
                  <a:pt x="333338" y="250828"/>
                </a:lnTo>
                <a:lnTo>
                  <a:pt x="334392" y="252944"/>
                </a:lnTo>
                <a:lnTo>
                  <a:pt x="336154" y="254354"/>
                </a:lnTo>
                <a:lnTo>
                  <a:pt x="341529" y="256618"/>
                </a:lnTo>
                <a:lnTo>
                  <a:pt x="365508" y="257171"/>
                </a:lnTo>
                <a:lnTo>
                  <a:pt x="371619" y="254351"/>
                </a:lnTo>
                <a:lnTo>
                  <a:pt x="377862" y="250628"/>
                </a:lnTo>
                <a:lnTo>
                  <a:pt x="387327" y="247474"/>
                </a:lnTo>
                <a:lnTo>
                  <a:pt x="393663" y="242986"/>
                </a:lnTo>
                <a:lnTo>
                  <a:pt x="397185" y="237463"/>
                </a:lnTo>
                <a:lnTo>
                  <a:pt x="398123" y="234509"/>
                </a:lnTo>
                <a:lnTo>
                  <a:pt x="399808" y="232539"/>
                </a:lnTo>
                <a:lnTo>
                  <a:pt x="404502" y="230351"/>
                </a:lnTo>
                <a:lnTo>
                  <a:pt x="406177" y="228709"/>
                </a:lnTo>
                <a:lnTo>
                  <a:pt x="408038" y="224062"/>
                </a:lnTo>
                <a:lnTo>
                  <a:pt x="409592" y="222400"/>
                </a:lnTo>
                <a:lnTo>
                  <a:pt x="414142" y="220553"/>
                </a:lnTo>
                <a:lnTo>
                  <a:pt x="415779" y="219002"/>
                </a:lnTo>
                <a:lnTo>
                  <a:pt x="417597" y="214456"/>
                </a:lnTo>
                <a:lnTo>
                  <a:pt x="419140" y="212821"/>
                </a:lnTo>
                <a:lnTo>
                  <a:pt x="427126" y="209981"/>
                </a:lnTo>
                <a:lnTo>
                  <a:pt x="427608" y="210896"/>
                </a:lnTo>
                <a:lnTo>
                  <a:pt x="428449" y="217789"/>
                </a:lnTo>
                <a:lnTo>
                  <a:pt x="420365" y="227163"/>
                </a:lnTo>
                <a:lnTo>
                  <a:pt x="419441" y="233231"/>
                </a:lnTo>
                <a:lnTo>
                  <a:pt x="419052" y="257164"/>
                </a:lnTo>
                <a:lnTo>
                  <a:pt x="419052" y="248973"/>
                </a:lnTo>
                <a:lnTo>
                  <a:pt x="425598" y="240307"/>
                </a:lnTo>
                <a:lnTo>
                  <a:pt x="428753" y="231481"/>
                </a:lnTo>
                <a:lnTo>
                  <a:pt x="445001" y="209533"/>
                </a:lnTo>
                <a:lnTo>
                  <a:pt x="445876" y="206364"/>
                </a:lnTo>
                <a:lnTo>
                  <a:pt x="452493" y="200020"/>
                </a:lnTo>
                <a:lnTo>
                  <a:pt x="460373" y="193673"/>
                </a:lnTo>
                <a:lnTo>
                  <a:pt x="465868" y="185208"/>
                </a:lnTo>
                <a:lnTo>
                  <a:pt x="489306" y="174801"/>
                </a:lnTo>
                <a:lnTo>
                  <a:pt x="505396" y="171744"/>
                </a:lnTo>
                <a:lnTo>
                  <a:pt x="514224" y="171581"/>
                </a:lnTo>
                <a:lnTo>
                  <a:pt x="517426" y="172595"/>
                </a:lnTo>
                <a:lnTo>
                  <a:pt x="519559" y="174330"/>
                </a:lnTo>
                <a:lnTo>
                  <a:pt x="540192" y="200100"/>
                </a:lnTo>
                <a:lnTo>
                  <a:pt x="542524" y="215910"/>
                </a:lnTo>
                <a:lnTo>
                  <a:pt x="542720" y="222254"/>
                </a:lnTo>
                <a:lnTo>
                  <a:pt x="545629" y="228602"/>
                </a:lnTo>
                <a:lnTo>
                  <a:pt x="549392" y="234951"/>
                </a:lnTo>
                <a:lnTo>
                  <a:pt x="551807" y="247650"/>
                </a:lnTo>
                <a:lnTo>
                  <a:pt x="552402" y="276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5" name="SMARTInkShape-Group873"/>
          <p:cNvGrpSpPr/>
          <p:nvPr/>
        </p:nvGrpSpPr>
        <p:grpSpPr>
          <a:xfrm>
            <a:off x="2095500" y="209550"/>
            <a:ext cx="1809634" cy="447676"/>
            <a:chOff x="2095500" y="209550"/>
            <a:chExt cx="1809634" cy="447676"/>
          </a:xfrm>
        </p:grpSpPr>
        <p:sp>
          <p:nvSpPr>
            <p:cNvPr id="827" name="SMARTInkShape-3521"/>
            <p:cNvSpPr/>
            <p:nvPr>
              <p:custDataLst>
                <p:tags r:id="rId30"/>
              </p:custDataLst>
            </p:nvPr>
          </p:nvSpPr>
          <p:spPr>
            <a:xfrm>
              <a:off x="2095500" y="371620"/>
              <a:ext cx="228590" cy="256462"/>
            </a:xfrm>
            <a:custGeom>
              <a:avLst/>
              <a:gdLst/>
              <a:ahLst/>
              <a:cxnLst/>
              <a:rect l="0" t="0" r="0" b="0"/>
              <a:pathLst>
                <a:path w="228590" h="256462">
                  <a:moveTo>
                    <a:pt x="0" y="76055"/>
                  </a:moveTo>
                  <a:lnTo>
                    <a:pt x="0" y="76055"/>
                  </a:lnTo>
                  <a:lnTo>
                    <a:pt x="8201" y="67854"/>
                  </a:lnTo>
                  <a:lnTo>
                    <a:pt x="8642" y="68471"/>
                  </a:lnTo>
                  <a:lnTo>
                    <a:pt x="9133" y="71979"/>
                  </a:lnTo>
                  <a:lnTo>
                    <a:pt x="10322" y="73337"/>
                  </a:lnTo>
                  <a:lnTo>
                    <a:pt x="17692" y="75697"/>
                  </a:lnTo>
                  <a:lnTo>
                    <a:pt x="18446" y="78718"/>
                  </a:lnTo>
                  <a:lnTo>
                    <a:pt x="19045" y="125934"/>
                  </a:lnTo>
                  <a:lnTo>
                    <a:pt x="19050" y="168262"/>
                  </a:lnTo>
                  <a:lnTo>
                    <a:pt x="19050" y="211396"/>
                  </a:lnTo>
                  <a:lnTo>
                    <a:pt x="19050" y="256461"/>
                  </a:lnTo>
                  <a:lnTo>
                    <a:pt x="19050" y="248779"/>
                  </a:lnTo>
                  <a:lnTo>
                    <a:pt x="10849" y="226158"/>
                  </a:lnTo>
                  <a:lnTo>
                    <a:pt x="9603" y="179255"/>
                  </a:lnTo>
                  <a:lnTo>
                    <a:pt x="9535" y="138054"/>
                  </a:lnTo>
                  <a:lnTo>
                    <a:pt x="9526" y="93371"/>
                  </a:lnTo>
                  <a:lnTo>
                    <a:pt x="12348" y="80929"/>
                  </a:lnTo>
                  <a:lnTo>
                    <a:pt x="26859" y="50971"/>
                  </a:lnTo>
                  <a:lnTo>
                    <a:pt x="28489" y="49807"/>
                  </a:lnTo>
                  <a:lnTo>
                    <a:pt x="35840" y="48170"/>
                  </a:lnTo>
                  <a:lnTo>
                    <a:pt x="41682" y="47786"/>
                  </a:lnTo>
                  <a:lnTo>
                    <a:pt x="43663" y="48743"/>
                  </a:lnTo>
                  <a:lnTo>
                    <a:pt x="44983" y="50438"/>
                  </a:lnTo>
                  <a:lnTo>
                    <a:pt x="54882" y="70291"/>
                  </a:lnTo>
                  <a:lnTo>
                    <a:pt x="62710" y="82696"/>
                  </a:lnTo>
                  <a:lnTo>
                    <a:pt x="79777" y="130165"/>
                  </a:lnTo>
                  <a:lnTo>
                    <a:pt x="101623" y="173430"/>
                  </a:lnTo>
                  <a:lnTo>
                    <a:pt x="136525" y="212531"/>
                  </a:lnTo>
                  <a:lnTo>
                    <a:pt x="142875" y="216086"/>
                  </a:lnTo>
                  <a:lnTo>
                    <a:pt x="155575" y="218368"/>
                  </a:lnTo>
                  <a:lnTo>
                    <a:pt x="161925" y="215858"/>
                  </a:lnTo>
                  <a:lnTo>
                    <a:pt x="174625" y="205623"/>
                  </a:lnTo>
                  <a:lnTo>
                    <a:pt x="178153" y="199610"/>
                  </a:lnTo>
                  <a:lnTo>
                    <a:pt x="194067" y="159325"/>
                  </a:lnTo>
                  <a:lnTo>
                    <a:pt x="209602" y="113832"/>
                  </a:lnTo>
                  <a:lnTo>
                    <a:pt x="221066" y="67338"/>
                  </a:lnTo>
                  <a:lnTo>
                    <a:pt x="226368" y="47719"/>
                  </a:lnTo>
                  <a:lnTo>
                    <a:pt x="228589" y="1511"/>
                  </a:lnTo>
                  <a:lnTo>
                    <a:pt x="227534" y="959"/>
                  </a:lnTo>
                  <a:lnTo>
                    <a:pt x="215341" y="0"/>
                  </a:lnTo>
                  <a:lnTo>
                    <a:pt x="213411" y="1010"/>
                  </a:lnTo>
                  <a:lnTo>
                    <a:pt x="212124" y="2742"/>
                  </a:lnTo>
                  <a:lnTo>
                    <a:pt x="209550" y="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522"/>
            <p:cNvSpPr/>
            <p:nvPr>
              <p:custDataLst>
                <p:tags r:id="rId31"/>
              </p:custDataLst>
            </p:nvPr>
          </p:nvSpPr>
          <p:spPr>
            <a:xfrm>
              <a:off x="2507333" y="304917"/>
              <a:ext cx="140618" cy="342577"/>
            </a:xfrm>
            <a:custGeom>
              <a:avLst/>
              <a:gdLst/>
              <a:ahLst/>
              <a:cxnLst/>
              <a:rect l="0" t="0" r="0" b="0"/>
              <a:pathLst>
                <a:path w="140618" h="342577">
                  <a:moveTo>
                    <a:pt x="102517" y="18933"/>
                  </a:moveTo>
                  <a:lnTo>
                    <a:pt x="102517" y="18933"/>
                  </a:lnTo>
                  <a:lnTo>
                    <a:pt x="102517" y="1217"/>
                  </a:lnTo>
                  <a:lnTo>
                    <a:pt x="101459" y="772"/>
                  </a:lnTo>
                  <a:lnTo>
                    <a:pt x="94316" y="0"/>
                  </a:lnTo>
                  <a:lnTo>
                    <a:pt x="79851" y="13151"/>
                  </a:lnTo>
                  <a:lnTo>
                    <a:pt x="76568" y="19185"/>
                  </a:lnTo>
                  <a:lnTo>
                    <a:pt x="57798" y="61648"/>
                  </a:lnTo>
                  <a:lnTo>
                    <a:pt x="37935" y="109100"/>
                  </a:lnTo>
                  <a:lnTo>
                    <a:pt x="21596" y="150965"/>
                  </a:lnTo>
                  <a:lnTo>
                    <a:pt x="12684" y="190123"/>
                  </a:lnTo>
                  <a:lnTo>
                    <a:pt x="441" y="235151"/>
                  </a:lnTo>
                  <a:lnTo>
                    <a:pt x="0" y="249438"/>
                  </a:lnTo>
                  <a:lnTo>
                    <a:pt x="7548" y="294184"/>
                  </a:lnTo>
                  <a:lnTo>
                    <a:pt x="11978" y="304603"/>
                  </a:lnTo>
                  <a:lnTo>
                    <a:pt x="25478" y="321475"/>
                  </a:lnTo>
                  <a:lnTo>
                    <a:pt x="42884" y="334823"/>
                  </a:lnTo>
                  <a:lnTo>
                    <a:pt x="61447" y="340425"/>
                  </a:lnTo>
                  <a:lnTo>
                    <a:pt x="99360" y="342576"/>
                  </a:lnTo>
                  <a:lnTo>
                    <a:pt x="140617" y="33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523"/>
            <p:cNvSpPr/>
            <p:nvPr>
              <p:custDataLst>
                <p:tags r:id="rId32"/>
              </p:custDataLst>
            </p:nvPr>
          </p:nvSpPr>
          <p:spPr>
            <a:xfrm>
              <a:off x="2762250" y="428766"/>
              <a:ext cx="200026" cy="171310"/>
            </a:xfrm>
            <a:custGeom>
              <a:avLst/>
              <a:gdLst/>
              <a:ahLst/>
              <a:cxnLst/>
              <a:rect l="0" t="0" r="0" b="0"/>
              <a:pathLst>
                <a:path w="200026" h="171310">
                  <a:moveTo>
                    <a:pt x="0" y="161784"/>
                  </a:moveTo>
                  <a:lnTo>
                    <a:pt x="0" y="161784"/>
                  </a:lnTo>
                  <a:lnTo>
                    <a:pt x="0" y="171309"/>
                  </a:lnTo>
                  <a:lnTo>
                    <a:pt x="0" y="166252"/>
                  </a:lnTo>
                  <a:lnTo>
                    <a:pt x="1058" y="164763"/>
                  </a:lnTo>
                  <a:lnTo>
                    <a:pt x="2822" y="163770"/>
                  </a:lnTo>
                  <a:lnTo>
                    <a:pt x="5056" y="163108"/>
                  </a:lnTo>
                  <a:lnTo>
                    <a:pt x="6546" y="160550"/>
                  </a:lnTo>
                  <a:lnTo>
                    <a:pt x="9701" y="147895"/>
                  </a:lnTo>
                  <a:lnTo>
                    <a:pt x="15809" y="135914"/>
                  </a:lnTo>
                  <a:lnTo>
                    <a:pt x="25512" y="90956"/>
                  </a:lnTo>
                  <a:lnTo>
                    <a:pt x="36656" y="46152"/>
                  </a:lnTo>
                  <a:lnTo>
                    <a:pt x="38100" y="0"/>
                  </a:lnTo>
                  <a:lnTo>
                    <a:pt x="38100" y="30727"/>
                  </a:lnTo>
                  <a:lnTo>
                    <a:pt x="29899" y="58782"/>
                  </a:lnTo>
                  <a:lnTo>
                    <a:pt x="37742" y="106056"/>
                  </a:lnTo>
                  <a:lnTo>
                    <a:pt x="46269" y="134906"/>
                  </a:lnTo>
                  <a:lnTo>
                    <a:pt x="47779" y="137515"/>
                  </a:lnTo>
                  <a:lnTo>
                    <a:pt x="49844" y="139255"/>
                  </a:lnTo>
                  <a:lnTo>
                    <a:pt x="54962" y="141188"/>
                  </a:lnTo>
                  <a:lnTo>
                    <a:pt x="79414" y="142674"/>
                  </a:lnTo>
                  <a:lnTo>
                    <a:pt x="85742" y="139885"/>
                  </a:lnTo>
                  <a:lnTo>
                    <a:pt x="107951" y="120342"/>
                  </a:lnTo>
                  <a:lnTo>
                    <a:pt x="127000" y="88187"/>
                  </a:lnTo>
                  <a:lnTo>
                    <a:pt x="141386" y="45783"/>
                  </a:lnTo>
                  <a:lnTo>
                    <a:pt x="143639" y="31900"/>
                  </a:lnTo>
                  <a:lnTo>
                    <a:pt x="152365" y="18959"/>
                  </a:lnTo>
                  <a:lnTo>
                    <a:pt x="152400" y="41576"/>
                  </a:lnTo>
                  <a:lnTo>
                    <a:pt x="155222" y="47680"/>
                  </a:lnTo>
                  <a:lnTo>
                    <a:pt x="158946" y="53921"/>
                  </a:lnTo>
                  <a:lnTo>
                    <a:pt x="162101" y="63385"/>
                  </a:lnTo>
                  <a:lnTo>
                    <a:pt x="200025" y="10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524"/>
            <p:cNvSpPr/>
            <p:nvPr>
              <p:custDataLst>
                <p:tags r:id="rId33"/>
              </p:custDataLst>
            </p:nvPr>
          </p:nvSpPr>
          <p:spPr>
            <a:xfrm>
              <a:off x="3057525" y="5238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2979" y="34958"/>
                  </a:lnTo>
                  <a:lnTo>
                    <a:pt x="1324" y="41289"/>
                  </a:lnTo>
                  <a:lnTo>
                    <a:pt x="1941" y="44460"/>
                  </a:lnTo>
                  <a:lnTo>
                    <a:pt x="5449" y="50804"/>
                  </a:lnTo>
                  <a:lnTo>
                    <a:pt x="5749" y="52919"/>
                  </a:lnTo>
                  <a:lnTo>
                    <a:pt x="4891" y="54330"/>
                  </a:lnTo>
                  <a:lnTo>
                    <a:pt x="3261" y="55270"/>
                  </a:lnTo>
                  <a:lnTo>
                    <a:pt x="2174" y="56955"/>
                  </a:lnTo>
                  <a:lnTo>
                    <a:pt x="644" y="6438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525"/>
            <p:cNvSpPr/>
            <p:nvPr>
              <p:custDataLst>
                <p:tags r:id="rId34"/>
              </p:custDataLst>
            </p:nvPr>
          </p:nvSpPr>
          <p:spPr>
            <a:xfrm>
              <a:off x="3201770" y="428625"/>
              <a:ext cx="208181" cy="142434"/>
            </a:xfrm>
            <a:custGeom>
              <a:avLst/>
              <a:gdLst/>
              <a:ahLst/>
              <a:cxnLst/>
              <a:rect l="0" t="0" r="0" b="0"/>
              <a:pathLst>
                <a:path w="208181" h="142434">
                  <a:moveTo>
                    <a:pt x="93880" y="47625"/>
                  </a:moveTo>
                  <a:lnTo>
                    <a:pt x="93880" y="47625"/>
                  </a:lnTo>
                  <a:lnTo>
                    <a:pt x="98937" y="47625"/>
                  </a:lnTo>
                  <a:lnTo>
                    <a:pt x="99368" y="48683"/>
                  </a:lnTo>
                  <a:lnTo>
                    <a:pt x="95278" y="57986"/>
                  </a:lnTo>
                  <a:lnTo>
                    <a:pt x="94812" y="60882"/>
                  </a:lnTo>
                  <a:lnTo>
                    <a:pt x="93443" y="62813"/>
                  </a:lnTo>
                  <a:lnTo>
                    <a:pt x="91472" y="64100"/>
                  </a:lnTo>
                  <a:lnTo>
                    <a:pt x="89099" y="64959"/>
                  </a:lnTo>
                  <a:lnTo>
                    <a:pt x="87518" y="66589"/>
                  </a:lnTo>
                  <a:lnTo>
                    <a:pt x="85761" y="71223"/>
                  </a:lnTo>
                  <a:lnTo>
                    <a:pt x="81718" y="88728"/>
                  </a:lnTo>
                  <a:lnTo>
                    <a:pt x="74048" y="102843"/>
                  </a:lnTo>
                  <a:lnTo>
                    <a:pt x="59910" y="120396"/>
                  </a:lnTo>
                  <a:lnTo>
                    <a:pt x="57616" y="126887"/>
                  </a:lnTo>
                  <a:lnTo>
                    <a:pt x="55945" y="129041"/>
                  </a:lnTo>
                  <a:lnTo>
                    <a:pt x="39641" y="139518"/>
                  </a:lnTo>
                  <a:lnTo>
                    <a:pt x="29052" y="142433"/>
                  </a:lnTo>
                  <a:lnTo>
                    <a:pt x="22696" y="137688"/>
                  </a:lnTo>
                  <a:lnTo>
                    <a:pt x="14110" y="129579"/>
                  </a:lnTo>
                  <a:lnTo>
                    <a:pt x="10801" y="123560"/>
                  </a:lnTo>
                  <a:lnTo>
                    <a:pt x="7445" y="107915"/>
                  </a:lnTo>
                  <a:lnTo>
                    <a:pt x="685" y="95243"/>
                  </a:lnTo>
                  <a:lnTo>
                    <a:pt x="0" y="92070"/>
                  </a:lnTo>
                  <a:lnTo>
                    <a:pt x="6951" y="64824"/>
                  </a:lnTo>
                  <a:lnTo>
                    <a:pt x="8411" y="62266"/>
                  </a:lnTo>
                  <a:lnTo>
                    <a:pt x="10442" y="60561"/>
                  </a:lnTo>
                  <a:lnTo>
                    <a:pt x="15521" y="57607"/>
                  </a:lnTo>
                  <a:lnTo>
                    <a:pt x="45001" y="34819"/>
                  </a:lnTo>
                  <a:lnTo>
                    <a:pt x="79000" y="22394"/>
                  </a:lnTo>
                  <a:lnTo>
                    <a:pt x="122513" y="16424"/>
                  </a:lnTo>
                  <a:lnTo>
                    <a:pt x="142810" y="10888"/>
                  </a:lnTo>
                  <a:lnTo>
                    <a:pt x="170670" y="6882"/>
                  </a:lnTo>
                  <a:lnTo>
                    <a:pt x="190540" y="1359"/>
                  </a:lnTo>
                  <a:lnTo>
                    <a:pt x="208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526"/>
            <p:cNvSpPr/>
            <p:nvPr>
              <p:custDataLst>
                <p:tags r:id="rId35"/>
              </p:custDataLst>
            </p:nvPr>
          </p:nvSpPr>
          <p:spPr>
            <a:xfrm>
              <a:off x="3381492" y="257223"/>
              <a:ext cx="152284" cy="104322"/>
            </a:xfrm>
            <a:custGeom>
              <a:avLst/>
              <a:gdLst/>
              <a:ahLst/>
              <a:cxnLst/>
              <a:rect l="0" t="0" r="0" b="0"/>
              <a:pathLst>
                <a:path w="152284" h="104322">
                  <a:moveTo>
                    <a:pt x="9408" y="47577"/>
                  </a:moveTo>
                  <a:lnTo>
                    <a:pt x="9408" y="47577"/>
                  </a:lnTo>
                  <a:lnTo>
                    <a:pt x="9408" y="42520"/>
                  </a:lnTo>
                  <a:lnTo>
                    <a:pt x="8350" y="41031"/>
                  </a:lnTo>
                  <a:lnTo>
                    <a:pt x="6586" y="40038"/>
                  </a:lnTo>
                  <a:lnTo>
                    <a:pt x="4351" y="39376"/>
                  </a:lnTo>
                  <a:lnTo>
                    <a:pt x="2862" y="37876"/>
                  </a:lnTo>
                  <a:lnTo>
                    <a:pt x="276" y="29967"/>
                  </a:lnTo>
                  <a:lnTo>
                    <a:pt x="0" y="23897"/>
                  </a:lnTo>
                  <a:lnTo>
                    <a:pt x="2757" y="18355"/>
                  </a:lnTo>
                  <a:lnTo>
                    <a:pt x="6452" y="12365"/>
                  </a:lnTo>
                  <a:lnTo>
                    <a:pt x="8094" y="6174"/>
                  </a:lnTo>
                  <a:lnTo>
                    <a:pt x="9590" y="4100"/>
                  </a:lnTo>
                  <a:lnTo>
                    <a:pt x="11646" y="2717"/>
                  </a:lnTo>
                  <a:lnTo>
                    <a:pt x="19596" y="771"/>
                  </a:lnTo>
                  <a:lnTo>
                    <a:pt x="41196" y="0"/>
                  </a:lnTo>
                  <a:lnTo>
                    <a:pt x="68412" y="8157"/>
                  </a:lnTo>
                  <a:lnTo>
                    <a:pt x="70969" y="9655"/>
                  </a:lnTo>
                  <a:lnTo>
                    <a:pt x="72674" y="11713"/>
                  </a:lnTo>
                  <a:lnTo>
                    <a:pt x="75626" y="16821"/>
                  </a:lnTo>
                  <a:lnTo>
                    <a:pt x="80466" y="22619"/>
                  </a:lnTo>
                  <a:lnTo>
                    <a:pt x="86145" y="25901"/>
                  </a:lnTo>
                  <a:lnTo>
                    <a:pt x="89141" y="26776"/>
                  </a:lnTo>
                  <a:lnTo>
                    <a:pt x="91138" y="28418"/>
                  </a:lnTo>
                  <a:lnTo>
                    <a:pt x="93358" y="33065"/>
                  </a:lnTo>
                  <a:lnTo>
                    <a:pt x="94977" y="50872"/>
                  </a:lnTo>
                  <a:lnTo>
                    <a:pt x="92241" y="57155"/>
                  </a:lnTo>
                  <a:lnTo>
                    <a:pt x="88556" y="63476"/>
                  </a:lnTo>
                  <a:lnTo>
                    <a:pt x="86918" y="69812"/>
                  </a:lnTo>
                  <a:lnTo>
                    <a:pt x="85424" y="71926"/>
                  </a:lnTo>
                  <a:lnTo>
                    <a:pt x="83368" y="73334"/>
                  </a:lnTo>
                  <a:lnTo>
                    <a:pt x="80940" y="74274"/>
                  </a:lnTo>
                  <a:lnTo>
                    <a:pt x="79321" y="75958"/>
                  </a:lnTo>
                  <a:lnTo>
                    <a:pt x="73900" y="86266"/>
                  </a:lnTo>
                  <a:lnTo>
                    <a:pt x="66988" y="94679"/>
                  </a:lnTo>
                  <a:lnTo>
                    <a:pt x="66686" y="100104"/>
                  </a:lnTo>
                  <a:lnTo>
                    <a:pt x="67701" y="101645"/>
                  </a:lnTo>
                  <a:lnTo>
                    <a:pt x="69437" y="102672"/>
                  </a:lnTo>
                  <a:lnTo>
                    <a:pt x="74770" y="104321"/>
                  </a:lnTo>
                  <a:lnTo>
                    <a:pt x="83428" y="98101"/>
                  </a:lnTo>
                  <a:lnTo>
                    <a:pt x="92253" y="96061"/>
                  </a:lnTo>
                  <a:lnTo>
                    <a:pt x="98439" y="95584"/>
                  </a:lnTo>
                  <a:lnTo>
                    <a:pt x="104716" y="92549"/>
                  </a:lnTo>
                  <a:lnTo>
                    <a:pt x="111034" y="88731"/>
                  </a:lnTo>
                  <a:lnTo>
                    <a:pt x="123713" y="86280"/>
                  </a:lnTo>
                  <a:lnTo>
                    <a:pt x="131119" y="84887"/>
                  </a:lnTo>
                  <a:lnTo>
                    <a:pt x="152283" y="7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527"/>
            <p:cNvSpPr/>
            <p:nvPr>
              <p:custDataLst>
                <p:tags r:id="rId36"/>
              </p:custDataLst>
            </p:nvPr>
          </p:nvSpPr>
          <p:spPr>
            <a:xfrm>
              <a:off x="3629025" y="209550"/>
              <a:ext cx="94810" cy="342901"/>
            </a:xfrm>
            <a:custGeom>
              <a:avLst/>
              <a:gdLst/>
              <a:ahLst/>
              <a:cxnLst/>
              <a:rect l="0" t="0" r="0" b="0"/>
              <a:pathLst>
                <a:path w="94810" h="34290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6776" y="5056"/>
                  </a:lnTo>
                  <a:lnTo>
                    <a:pt x="48287" y="19298"/>
                  </a:lnTo>
                  <a:lnTo>
                    <a:pt x="66733" y="40944"/>
                  </a:lnTo>
                  <a:lnTo>
                    <a:pt x="79386" y="64062"/>
                  </a:lnTo>
                  <a:lnTo>
                    <a:pt x="90225" y="109850"/>
                  </a:lnTo>
                  <a:lnTo>
                    <a:pt x="94809" y="157314"/>
                  </a:lnTo>
                  <a:lnTo>
                    <a:pt x="87653" y="200672"/>
                  </a:lnTo>
                  <a:lnTo>
                    <a:pt x="81049" y="238253"/>
                  </a:lnTo>
                  <a:lnTo>
                    <a:pt x="55167" y="282029"/>
                  </a:lnTo>
                  <a:lnTo>
                    <a:pt x="16632" y="3259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528"/>
            <p:cNvSpPr/>
            <p:nvPr>
              <p:custDataLst>
                <p:tags r:id="rId37"/>
              </p:custDataLst>
            </p:nvPr>
          </p:nvSpPr>
          <p:spPr>
            <a:xfrm>
              <a:off x="3857625" y="590550"/>
              <a:ext cx="47509" cy="66676"/>
            </a:xfrm>
            <a:custGeom>
              <a:avLst/>
              <a:gdLst/>
              <a:ahLst/>
              <a:cxnLst/>
              <a:rect l="0" t="0" r="0" b="0"/>
              <a:pathLst>
                <a:path w="47509" h="66676">
                  <a:moveTo>
                    <a:pt x="38100" y="0"/>
                  </a:moveTo>
                  <a:lnTo>
                    <a:pt x="38100" y="0"/>
                  </a:lnTo>
                  <a:lnTo>
                    <a:pt x="43157" y="5057"/>
                  </a:lnTo>
                  <a:lnTo>
                    <a:pt x="45639" y="10361"/>
                  </a:lnTo>
                  <a:lnTo>
                    <a:pt x="47508" y="26743"/>
                  </a:lnTo>
                  <a:lnTo>
                    <a:pt x="34357" y="4167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SMARTInkShape-Group874"/>
          <p:cNvGrpSpPr/>
          <p:nvPr/>
        </p:nvGrpSpPr>
        <p:grpSpPr>
          <a:xfrm>
            <a:off x="1209675" y="371520"/>
            <a:ext cx="619126" cy="342856"/>
            <a:chOff x="1209675" y="371520"/>
            <a:chExt cx="619126" cy="342856"/>
          </a:xfrm>
        </p:grpSpPr>
        <p:sp>
          <p:nvSpPr>
            <p:cNvPr id="836" name="SMARTInkShape-3529"/>
            <p:cNvSpPr/>
            <p:nvPr>
              <p:custDataLst>
                <p:tags r:id="rId27"/>
              </p:custDataLst>
            </p:nvPr>
          </p:nvSpPr>
          <p:spPr>
            <a:xfrm>
              <a:off x="1209709" y="409575"/>
              <a:ext cx="237688" cy="266651"/>
            </a:xfrm>
            <a:custGeom>
              <a:avLst/>
              <a:gdLst/>
              <a:ahLst/>
              <a:cxnLst/>
              <a:rect l="0" t="0" r="0" b="0"/>
              <a:pathLst>
                <a:path w="237688" h="26665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14431" y="0"/>
                  </a:lnTo>
                  <a:lnTo>
                    <a:pt x="19801" y="2822"/>
                  </a:lnTo>
                  <a:lnTo>
                    <a:pt x="55836" y="36855"/>
                  </a:lnTo>
                  <a:lnTo>
                    <a:pt x="74228" y="59648"/>
                  </a:lnTo>
                  <a:lnTo>
                    <a:pt x="103417" y="81084"/>
                  </a:lnTo>
                  <a:lnTo>
                    <a:pt x="135186" y="123417"/>
                  </a:lnTo>
                  <a:lnTo>
                    <a:pt x="172819" y="168251"/>
                  </a:lnTo>
                  <a:lnTo>
                    <a:pt x="205355" y="212724"/>
                  </a:lnTo>
                  <a:lnTo>
                    <a:pt x="216024" y="235302"/>
                  </a:lnTo>
                  <a:lnTo>
                    <a:pt x="218758" y="243221"/>
                  </a:lnTo>
                  <a:lnTo>
                    <a:pt x="226315" y="256927"/>
                  </a:lnTo>
                  <a:lnTo>
                    <a:pt x="228121" y="264769"/>
                  </a:lnTo>
                  <a:lnTo>
                    <a:pt x="229328" y="265413"/>
                  </a:lnTo>
                  <a:lnTo>
                    <a:pt x="237687" y="266650"/>
                  </a:lnTo>
                  <a:lnTo>
                    <a:pt x="22856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530"/>
            <p:cNvSpPr/>
            <p:nvPr>
              <p:custDataLst>
                <p:tags r:id="rId28"/>
              </p:custDataLst>
            </p:nvPr>
          </p:nvSpPr>
          <p:spPr>
            <a:xfrm>
              <a:off x="1209675" y="371520"/>
              <a:ext cx="247651" cy="342856"/>
            </a:xfrm>
            <a:custGeom>
              <a:avLst/>
              <a:gdLst/>
              <a:ahLst/>
              <a:cxnLst/>
              <a:rect l="0" t="0" r="0" b="0"/>
              <a:pathLst>
                <a:path w="247651" h="342856">
                  <a:moveTo>
                    <a:pt x="247650" y="19005"/>
                  </a:moveTo>
                  <a:lnTo>
                    <a:pt x="247650" y="19005"/>
                  </a:lnTo>
                  <a:lnTo>
                    <a:pt x="247650" y="0"/>
                  </a:lnTo>
                  <a:lnTo>
                    <a:pt x="247650" y="5025"/>
                  </a:lnTo>
                  <a:lnTo>
                    <a:pt x="242594" y="18273"/>
                  </a:lnTo>
                  <a:lnTo>
                    <a:pt x="228352" y="37541"/>
                  </a:lnTo>
                  <a:lnTo>
                    <a:pt x="222140" y="46293"/>
                  </a:lnTo>
                  <a:lnTo>
                    <a:pt x="206706" y="74960"/>
                  </a:lnTo>
                  <a:lnTo>
                    <a:pt x="171200" y="116972"/>
                  </a:lnTo>
                  <a:lnTo>
                    <a:pt x="133121" y="161179"/>
                  </a:lnTo>
                  <a:lnTo>
                    <a:pt x="98813" y="201351"/>
                  </a:lnTo>
                  <a:lnTo>
                    <a:pt x="66726" y="247785"/>
                  </a:lnTo>
                  <a:lnTo>
                    <a:pt x="31402" y="291587"/>
                  </a:lnTo>
                  <a:lnTo>
                    <a:pt x="4344" y="329130"/>
                  </a:lnTo>
                  <a:lnTo>
                    <a:pt x="0" y="34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531"/>
            <p:cNvSpPr/>
            <p:nvPr>
              <p:custDataLst>
                <p:tags r:id="rId29"/>
              </p:custDataLst>
            </p:nvPr>
          </p:nvSpPr>
          <p:spPr>
            <a:xfrm>
              <a:off x="1590675" y="495300"/>
              <a:ext cx="238126" cy="114170"/>
            </a:xfrm>
            <a:custGeom>
              <a:avLst/>
              <a:gdLst/>
              <a:ahLst/>
              <a:cxnLst/>
              <a:rect l="0" t="0" r="0" b="0"/>
              <a:pathLst>
                <a:path w="238126" h="114170">
                  <a:moveTo>
                    <a:pt x="28575" y="95250"/>
                  </a:moveTo>
                  <a:lnTo>
                    <a:pt x="28575" y="95250"/>
                  </a:lnTo>
                  <a:lnTo>
                    <a:pt x="10033" y="95250"/>
                  </a:lnTo>
                  <a:lnTo>
                    <a:pt x="9570" y="103451"/>
                  </a:lnTo>
                  <a:lnTo>
                    <a:pt x="8496" y="103892"/>
                  </a:lnTo>
                  <a:lnTo>
                    <a:pt x="10" y="104774"/>
                  </a:lnTo>
                  <a:lnTo>
                    <a:pt x="0" y="77951"/>
                  </a:lnTo>
                  <a:lnTo>
                    <a:pt x="6546" y="68942"/>
                  </a:lnTo>
                  <a:lnTo>
                    <a:pt x="9701" y="60056"/>
                  </a:lnTo>
                  <a:lnTo>
                    <a:pt x="25949" y="38084"/>
                  </a:lnTo>
                  <a:lnTo>
                    <a:pt x="26824" y="34914"/>
                  </a:lnTo>
                  <a:lnTo>
                    <a:pt x="28466" y="32801"/>
                  </a:lnTo>
                  <a:lnTo>
                    <a:pt x="33113" y="30453"/>
                  </a:lnTo>
                  <a:lnTo>
                    <a:pt x="55304" y="28624"/>
                  </a:lnTo>
                  <a:lnTo>
                    <a:pt x="76376" y="47875"/>
                  </a:lnTo>
                  <a:lnTo>
                    <a:pt x="81570" y="54086"/>
                  </a:lnTo>
                  <a:lnTo>
                    <a:pt x="87727" y="66697"/>
                  </a:lnTo>
                  <a:lnTo>
                    <a:pt x="110145" y="92076"/>
                  </a:lnTo>
                  <a:lnTo>
                    <a:pt x="112453" y="98425"/>
                  </a:lnTo>
                  <a:lnTo>
                    <a:pt x="114127" y="100542"/>
                  </a:lnTo>
                  <a:lnTo>
                    <a:pt x="120481" y="104579"/>
                  </a:lnTo>
                  <a:lnTo>
                    <a:pt x="122339" y="109274"/>
                  </a:lnTo>
                  <a:lnTo>
                    <a:pt x="124951" y="110949"/>
                  </a:lnTo>
                  <a:lnTo>
                    <a:pt x="142081" y="114006"/>
                  </a:lnTo>
                  <a:lnTo>
                    <a:pt x="147108" y="114169"/>
                  </a:lnTo>
                  <a:lnTo>
                    <a:pt x="152870" y="111420"/>
                  </a:lnTo>
                  <a:lnTo>
                    <a:pt x="200026" y="66668"/>
                  </a:lnTo>
                  <a:lnTo>
                    <a:pt x="209550" y="54326"/>
                  </a:lnTo>
                  <a:lnTo>
                    <a:pt x="216253" y="40085"/>
                  </a:lnTo>
                  <a:lnTo>
                    <a:pt x="218879" y="32632"/>
                  </a:lnTo>
                  <a:lnTo>
                    <a:pt x="235943" y="8952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0" name="SMARTInkShape-3532"/>
          <p:cNvSpPr/>
          <p:nvPr>
            <p:custDataLst>
              <p:tags r:id="rId26"/>
            </p:custDataLst>
          </p:nvPr>
        </p:nvSpPr>
        <p:spPr>
          <a:xfrm>
            <a:off x="1412365" y="4743450"/>
            <a:ext cx="5274137" cy="1929513"/>
          </a:xfrm>
          <a:custGeom>
            <a:avLst/>
            <a:gdLst/>
            <a:ahLst/>
            <a:cxnLst/>
            <a:rect l="0" t="0" r="0" b="0"/>
            <a:pathLst>
              <a:path w="5274137" h="1929513">
                <a:moveTo>
                  <a:pt x="778385" y="142875"/>
                </a:moveTo>
                <a:lnTo>
                  <a:pt x="778385" y="142875"/>
                </a:lnTo>
                <a:lnTo>
                  <a:pt x="778385" y="133742"/>
                </a:lnTo>
                <a:lnTo>
                  <a:pt x="792574" y="133360"/>
                </a:lnTo>
                <a:lnTo>
                  <a:pt x="798097" y="130533"/>
                </a:lnTo>
                <a:lnTo>
                  <a:pt x="804079" y="126806"/>
                </a:lnTo>
                <a:lnTo>
                  <a:pt x="816543" y="124414"/>
                </a:lnTo>
                <a:lnTo>
                  <a:pt x="819699" y="124218"/>
                </a:lnTo>
                <a:lnTo>
                  <a:pt x="826027" y="121177"/>
                </a:lnTo>
                <a:lnTo>
                  <a:pt x="832368" y="117356"/>
                </a:lnTo>
                <a:lnTo>
                  <a:pt x="845062" y="114903"/>
                </a:lnTo>
                <a:lnTo>
                  <a:pt x="852469" y="113511"/>
                </a:lnTo>
                <a:lnTo>
                  <a:pt x="882572" y="102557"/>
                </a:lnTo>
                <a:lnTo>
                  <a:pt x="885943" y="100121"/>
                </a:lnTo>
                <a:lnTo>
                  <a:pt x="895333" y="97415"/>
                </a:lnTo>
                <a:lnTo>
                  <a:pt x="912519" y="93070"/>
                </a:lnTo>
                <a:lnTo>
                  <a:pt x="931018" y="87900"/>
                </a:lnTo>
                <a:lnTo>
                  <a:pt x="969111" y="78408"/>
                </a:lnTo>
                <a:lnTo>
                  <a:pt x="999700" y="69306"/>
                </a:lnTo>
                <a:lnTo>
                  <a:pt x="1045380" y="59418"/>
                </a:lnTo>
                <a:lnTo>
                  <a:pt x="1092749" y="49387"/>
                </a:lnTo>
                <a:lnTo>
                  <a:pt x="1140340" y="40318"/>
                </a:lnTo>
                <a:lnTo>
                  <a:pt x="1183493" y="33482"/>
                </a:lnTo>
                <a:lnTo>
                  <a:pt x="1220268" y="30028"/>
                </a:lnTo>
                <a:lnTo>
                  <a:pt x="1257975" y="29006"/>
                </a:lnTo>
                <a:lnTo>
                  <a:pt x="1295959" y="23645"/>
                </a:lnTo>
                <a:lnTo>
                  <a:pt x="1334025" y="20412"/>
                </a:lnTo>
                <a:lnTo>
                  <a:pt x="1372114" y="14397"/>
                </a:lnTo>
                <a:lnTo>
                  <a:pt x="1415268" y="10968"/>
                </a:lnTo>
                <a:lnTo>
                  <a:pt x="1456511" y="9952"/>
                </a:lnTo>
                <a:lnTo>
                  <a:pt x="1500599" y="4595"/>
                </a:lnTo>
                <a:lnTo>
                  <a:pt x="1547176" y="1362"/>
                </a:lnTo>
                <a:lnTo>
                  <a:pt x="1594491" y="403"/>
                </a:lnTo>
                <a:lnTo>
                  <a:pt x="1642024" y="120"/>
                </a:lnTo>
                <a:lnTo>
                  <a:pt x="1676574" y="54"/>
                </a:lnTo>
                <a:lnTo>
                  <a:pt x="1712039" y="24"/>
                </a:lnTo>
                <a:lnTo>
                  <a:pt x="1745439" y="10"/>
                </a:lnTo>
                <a:lnTo>
                  <a:pt x="1780745" y="5"/>
                </a:lnTo>
                <a:lnTo>
                  <a:pt x="1816545" y="2"/>
                </a:lnTo>
                <a:lnTo>
                  <a:pt x="1850095" y="0"/>
                </a:lnTo>
                <a:lnTo>
                  <a:pt x="1885467" y="0"/>
                </a:lnTo>
                <a:lnTo>
                  <a:pt x="1922355" y="0"/>
                </a:lnTo>
                <a:lnTo>
                  <a:pt x="1959916" y="0"/>
                </a:lnTo>
                <a:lnTo>
                  <a:pt x="1997777" y="0"/>
                </a:lnTo>
                <a:lnTo>
                  <a:pt x="2035770" y="0"/>
                </a:lnTo>
                <a:lnTo>
                  <a:pt x="2073823" y="0"/>
                </a:lnTo>
                <a:lnTo>
                  <a:pt x="2111902" y="0"/>
                </a:lnTo>
                <a:lnTo>
                  <a:pt x="2151050" y="0"/>
                </a:lnTo>
                <a:lnTo>
                  <a:pt x="2193145" y="0"/>
                </a:lnTo>
                <a:lnTo>
                  <a:pt x="2233726" y="2822"/>
                </a:lnTo>
                <a:lnTo>
                  <a:pt x="2272928" y="6545"/>
                </a:lnTo>
                <a:lnTo>
                  <a:pt x="2311518" y="8201"/>
                </a:lnTo>
                <a:lnTo>
                  <a:pt x="2349836" y="8937"/>
                </a:lnTo>
                <a:lnTo>
                  <a:pt x="2388033" y="10321"/>
                </a:lnTo>
                <a:lnTo>
                  <a:pt x="2426176" y="14465"/>
                </a:lnTo>
                <a:lnTo>
                  <a:pt x="2464295" y="17013"/>
                </a:lnTo>
                <a:lnTo>
                  <a:pt x="2503461" y="19202"/>
                </a:lnTo>
                <a:lnTo>
                  <a:pt x="2545563" y="23704"/>
                </a:lnTo>
                <a:lnTo>
                  <a:pt x="2583325" y="26410"/>
                </a:lnTo>
                <a:lnTo>
                  <a:pt x="2619864" y="28671"/>
                </a:lnTo>
                <a:lnTo>
                  <a:pt x="2660798" y="33203"/>
                </a:lnTo>
                <a:lnTo>
                  <a:pt x="2700863" y="35925"/>
                </a:lnTo>
                <a:lnTo>
                  <a:pt x="2739836" y="38191"/>
                </a:lnTo>
                <a:lnTo>
                  <a:pt x="2778324" y="42726"/>
                </a:lnTo>
                <a:lnTo>
                  <a:pt x="2816597" y="48270"/>
                </a:lnTo>
                <a:lnTo>
                  <a:pt x="2853715" y="54262"/>
                </a:lnTo>
                <a:lnTo>
                  <a:pt x="2887851" y="60453"/>
                </a:lnTo>
                <a:lnTo>
                  <a:pt x="2923484" y="66731"/>
                </a:lnTo>
                <a:lnTo>
                  <a:pt x="2959429" y="71991"/>
                </a:lnTo>
                <a:lnTo>
                  <a:pt x="2993044" y="74330"/>
                </a:lnTo>
                <a:lnTo>
                  <a:pt x="3028445" y="78191"/>
                </a:lnTo>
                <a:lnTo>
                  <a:pt x="3065345" y="83435"/>
                </a:lnTo>
                <a:lnTo>
                  <a:pt x="3102912" y="89293"/>
                </a:lnTo>
                <a:lnTo>
                  <a:pt x="3137953" y="95425"/>
                </a:lnTo>
                <a:lnTo>
                  <a:pt x="3172223" y="101678"/>
                </a:lnTo>
                <a:lnTo>
                  <a:pt x="3208622" y="107984"/>
                </a:lnTo>
                <a:lnTo>
                  <a:pt x="3243143" y="111493"/>
                </a:lnTo>
                <a:lnTo>
                  <a:pt x="3277183" y="114110"/>
                </a:lnTo>
                <a:lnTo>
                  <a:pt x="3313478" y="118802"/>
                </a:lnTo>
                <a:lnTo>
                  <a:pt x="3347954" y="124414"/>
                </a:lnTo>
                <a:lnTo>
                  <a:pt x="3381974" y="131495"/>
                </a:lnTo>
                <a:lnTo>
                  <a:pt x="3418261" y="141698"/>
                </a:lnTo>
                <a:lnTo>
                  <a:pt x="3452733" y="150466"/>
                </a:lnTo>
                <a:lnTo>
                  <a:pt x="3485693" y="157890"/>
                </a:lnTo>
                <a:lnTo>
                  <a:pt x="3517980" y="164717"/>
                </a:lnTo>
                <a:lnTo>
                  <a:pt x="3552791" y="171281"/>
                </a:lnTo>
                <a:lnTo>
                  <a:pt x="3588370" y="177724"/>
                </a:lnTo>
                <a:lnTo>
                  <a:pt x="3621823" y="184117"/>
                </a:lnTo>
                <a:lnTo>
                  <a:pt x="3654330" y="190486"/>
                </a:lnTo>
                <a:lnTo>
                  <a:pt x="3686416" y="196844"/>
                </a:lnTo>
                <a:lnTo>
                  <a:pt x="3718316" y="203197"/>
                </a:lnTo>
                <a:lnTo>
                  <a:pt x="3752954" y="209549"/>
                </a:lnTo>
                <a:lnTo>
                  <a:pt x="3788457" y="215900"/>
                </a:lnTo>
                <a:lnTo>
                  <a:pt x="3821876" y="222250"/>
                </a:lnTo>
                <a:lnTo>
                  <a:pt x="3854367" y="228600"/>
                </a:lnTo>
                <a:lnTo>
                  <a:pt x="3899588" y="240947"/>
                </a:lnTo>
                <a:lnTo>
                  <a:pt x="3942619" y="255189"/>
                </a:lnTo>
                <a:lnTo>
                  <a:pt x="3988882" y="266112"/>
                </a:lnTo>
                <a:lnTo>
                  <a:pt x="4033282" y="276050"/>
                </a:lnTo>
                <a:lnTo>
                  <a:pt x="4076072" y="288521"/>
                </a:lnTo>
                <a:lnTo>
                  <a:pt x="4119441" y="302799"/>
                </a:lnTo>
                <a:lnTo>
                  <a:pt x="4161924" y="316554"/>
                </a:lnTo>
                <a:lnTo>
                  <a:pt x="4208026" y="331213"/>
                </a:lnTo>
                <a:lnTo>
                  <a:pt x="4252378" y="342259"/>
                </a:lnTo>
                <a:lnTo>
                  <a:pt x="4295152" y="355057"/>
                </a:lnTo>
                <a:lnTo>
                  <a:pt x="4338518" y="369433"/>
                </a:lnTo>
                <a:lnTo>
                  <a:pt x="4378178" y="383217"/>
                </a:lnTo>
                <a:lnTo>
                  <a:pt x="4416740" y="397884"/>
                </a:lnTo>
                <a:lnTo>
                  <a:pt x="4457800" y="411755"/>
                </a:lnTo>
                <a:lnTo>
                  <a:pt x="4500657" y="426450"/>
                </a:lnTo>
                <a:lnTo>
                  <a:pt x="4540167" y="437505"/>
                </a:lnTo>
                <a:lnTo>
                  <a:pt x="4581506" y="450306"/>
                </a:lnTo>
                <a:lnTo>
                  <a:pt x="4621624" y="464682"/>
                </a:lnTo>
                <a:lnTo>
                  <a:pt x="4668681" y="484078"/>
                </a:lnTo>
                <a:lnTo>
                  <a:pt x="4706133" y="502088"/>
                </a:lnTo>
                <a:lnTo>
                  <a:pt x="4744041" y="515774"/>
                </a:lnTo>
                <a:lnTo>
                  <a:pt x="4788230" y="537483"/>
                </a:lnTo>
                <a:lnTo>
                  <a:pt x="4833805" y="562154"/>
                </a:lnTo>
                <a:lnTo>
                  <a:pt x="4878752" y="582354"/>
                </a:lnTo>
                <a:lnTo>
                  <a:pt x="4920791" y="604139"/>
                </a:lnTo>
                <a:lnTo>
                  <a:pt x="4959668" y="628826"/>
                </a:lnTo>
                <a:lnTo>
                  <a:pt x="4997922" y="654085"/>
                </a:lnTo>
                <a:lnTo>
                  <a:pt x="5036052" y="679457"/>
                </a:lnTo>
                <a:lnTo>
                  <a:pt x="5074159" y="704851"/>
                </a:lnTo>
                <a:lnTo>
                  <a:pt x="5120949" y="742950"/>
                </a:lnTo>
                <a:lnTo>
                  <a:pt x="5164529" y="788589"/>
                </a:lnTo>
                <a:lnTo>
                  <a:pt x="5175707" y="802392"/>
                </a:lnTo>
                <a:lnTo>
                  <a:pt x="5218554" y="847673"/>
                </a:lnTo>
                <a:lnTo>
                  <a:pt x="5229351" y="861459"/>
                </a:lnTo>
                <a:lnTo>
                  <a:pt x="5251648" y="907165"/>
                </a:lnTo>
                <a:lnTo>
                  <a:pt x="5269924" y="952619"/>
                </a:lnTo>
                <a:lnTo>
                  <a:pt x="5273811" y="994564"/>
                </a:lnTo>
                <a:lnTo>
                  <a:pt x="5274136" y="1038747"/>
                </a:lnTo>
                <a:lnTo>
                  <a:pt x="5266640" y="1078380"/>
                </a:lnTo>
                <a:lnTo>
                  <a:pt x="5263424" y="1096288"/>
                </a:lnTo>
                <a:lnTo>
                  <a:pt x="5243317" y="1143120"/>
                </a:lnTo>
                <a:lnTo>
                  <a:pt x="5222304" y="1187669"/>
                </a:lnTo>
                <a:lnTo>
                  <a:pt x="5194950" y="1228141"/>
                </a:lnTo>
                <a:lnTo>
                  <a:pt x="5159286" y="1271766"/>
                </a:lnTo>
                <a:lnTo>
                  <a:pt x="5120608" y="1313546"/>
                </a:lnTo>
                <a:lnTo>
                  <a:pt x="5073300" y="1355193"/>
                </a:lnTo>
                <a:lnTo>
                  <a:pt x="5035805" y="1388611"/>
                </a:lnTo>
                <a:lnTo>
                  <a:pt x="4995063" y="1418622"/>
                </a:lnTo>
                <a:lnTo>
                  <a:pt x="4949476" y="1447621"/>
                </a:lnTo>
                <a:lnTo>
                  <a:pt x="4902455" y="1476321"/>
                </a:lnTo>
                <a:lnTo>
                  <a:pt x="4869789" y="1495402"/>
                </a:lnTo>
                <a:lnTo>
                  <a:pt x="4834102" y="1514464"/>
                </a:lnTo>
                <a:lnTo>
                  <a:pt x="4797076" y="1533520"/>
                </a:lnTo>
                <a:lnTo>
                  <a:pt x="4759452" y="1551515"/>
                </a:lnTo>
                <a:lnTo>
                  <a:pt x="4721566" y="1566568"/>
                </a:lnTo>
                <a:lnTo>
                  <a:pt x="4680738" y="1583136"/>
                </a:lnTo>
                <a:lnTo>
                  <a:pt x="4637897" y="1600024"/>
                </a:lnTo>
                <a:lnTo>
                  <a:pt x="4594163" y="1614585"/>
                </a:lnTo>
                <a:lnTo>
                  <a:pt x="4550030" y="1628113"/>
                </a:lnTo>
                <a:lnTo>
                  <a:pt x="4504664" y="1641182"/>
                </a:lnTo>
                <a:lnTo>
                  <a:pt x="4480713" y="1647629"/>
                </a:lnTo>
                <a:lnTo>
                  <a:pt x="4456278" y="1654044"/>
                </a:lnTo>
                <a:lnTo>
                  <a:pt x="4431522" y="1660438"/>
                </a:lnTo>
                <a:lnTo>
                  <a:pt x="4406551" y="1666817"/>
                </a:lnTo>
                <a:lnTo>
                  <a:pt x="4381438" y="1673186"/>
                </a:lnTo>
                <a:lnTo>
                  <a:pt x="4356227" y="1679549"/>
                </a:lnTo>
                <a:lnTo>
                  <a:pt x="4330955" y="1685908"/>
                </a:lnTo>
                <a:lnTo>
                  <a:pt x="4305640" y="1692264"/>
                </a:lnTo>
                <a:lnTo>
                  <a:pt x="4279239" y="1697560"/>
                </a:lnTo>
                <a:lnTo>
                  <a:pt x="4252113" y="1702148"/>
                </a:lnTo>
                <a:lnTo>
                  <a:pt x="4224502" y="1706265"/>
                </a:lnTo>
                <a:lnTo>
                  <a:pt x="4196572" y="1711127"/>
                </a:lnTo>
                <a:lnTo>
                  <a:pt x="4168426" y="1716483"/>
                </a:lnTo>
                <a:lnTo>
                  <a:pt x="4140138" y="1722173"/>
                </a:lnTo>
                <a:lnTo>
                  <a:pt x="4111752" y="1728082"/>
                </a:lnTo>
                <a:lnTo>
                  <a:pt x="4083305" y="1734138"/>
                </a:lnTo>
                <a:lnTo>
                  <a:pt x="4054816" y="1740292"/>
                </a:lnTo>
                <a:lnTo>
                  <a:pt x="4026297" y="1745453"/>
                </a:lnTo>
                <a:lnTo>
                  <a:pt x="3997759" y="1749951"/>
                </a:lnTo>
                <a:lnTo>
                  <a:pt x="3969209" y="1754010"/>
                </a:lnTo>
                <a:lnTo>
                  <a:pt x="3939592" y="1758832"/>
                </a:lnTo>
                <a:lnTo>
                  <a:pt x="3909266" y="1764163"/>
                </a:lnTo>
                <a:lnTo>
                  <a:pt x="3878464" y="1769834"/>
                </a:lnTo>
                <a:lnTo>
                  <a:pt x="3847346" y="1774672"/>
                </a:lnTo>
                <a:lnTo>
                  <a:pt x="3816017" y="1778957"/>
                </a:lnTo>
                <a:lnTo>
                  <a:pt x="3784548" y="1782872"/>
                </a:lnTo>
                <a:lnTo>
                  <a:pt x="3752985" y="1787598"/>
                </a:lnTo>
                <a:lnTo>
                  <a:pt x="3721360" y="1792865"/>
                </a:lnTo>
                <a:lnTo>
                  <a:pt x="3689694" y="1798494"/>
                </a:lnTo>
                <a:lnTo>
                  <a:pt x="3658000" y="1803304"/>
                </a:lnTo>
                <a:lnTo>
                  <a:pt x="3626286" y="1807570"/>
                </a:lnTo>
                <a:lnTo>
                  <a:pt x="3594562" y="1811472"/>
                </a:lnTo>
                <a:lnTo>
                  <a:pt x="3561769" y="1815131"/>
                </a:lnTo>
                <a:lnTo>
                  <a:pt x="3528266" y="1818629"/>
                </a:lnTo>
                <a:lnTo>
                  <a:pt x="3494289" y="1822020"/>
                </a:lnTo>
                <a:lnTo>
                  <a:pt x="3461054" y="1825338"/>
                </a:lnTo>
                <a:lnTo>
                  <a:pt x="3428315" y="1828609"/>
                </a:lnTo>
                <a:lnTo>
                  <a:pt x="3395905" y="1831847"/>
                </a:lnTo>
                <a:lnTo>
                  <a:pt x="3362657" y="1835065"/>
                </a:lnTo>
                <a:lnTo>
                  <a:pt x="3328849" y="1838268"/>
                </a:lnTo>
                <a:lnTo>
                  <a:pt x="3294670" y="1841463"/>
                </a:lnTo>
                <a:lnTo>
                  <a:pt x="3260241" y="1844650"/>
                </a:lnTo>
                <a:lnTo>
                  <a:pt x="3225648" y="1847834"/>
                </a:lnTo>
                <a:lnTo>
                  <a:pt x="3190943" y="1851013"/>
                </a:lnTo>
                <a:lnTo>
                  <a:pt x="3157224" y="1854193"/>
                </a:lnTo>
                <a:lnTo>
                  <a:pt x="3124161" y="1857370"/>
                </a:lnTo>
                <a:lnTo>
                  <a:pt x="3091535" y="1860548"/>
                </a:lnTo>
                <a:lnTo>
                  <a:pt x="3058144" y="1862665"/>
                </a:lnTo>
                <a:lnTo>
                  <a:pt x="3024241" y="1864076"/>
                </a:lnTo>
                <a:lnTo>
                  <a:pt x="2989997" y="1865017"/>
                </a:lnTo>
                <a:lnTo>
                  <a:pt x="2955527" y="1866704"/>
                </a:lnTo>
                <a:lnTo>
                  <a:pt x="2920904" y="1868885"/>
                </a:lnTo>
                <a:lnTo>
                  <a:pt x="2886182" y="1871398"/>
                </a:lnTo>
                <a:lnTo>
                  <a:pt x="2851391" y="1874132"/>
                </a:lnTo>
                <a:lnTo>
                  <a:pt x="2816556" y="1877013"/>
                </a:lnTo>
                <a:lnTo>
                  <a:pt x="2781690" y="1879992"/>
                </a:lnTo>
                <a:lnTo>
                  <a:pt x="2746805" y="1883036"/>
                </a:lnTo>
                <a:lnTo>
                  <a:pt x="2711907" y="1886124"/>
                </a:lnTo>
                <a:lnTo>
                  <a:pt x="2677000" y="1889240"/>
                </a:lnTo>
                <a:lnTo>
                  <a:pt x="2642086" y="1891319"/>
                </a:lnTo>
                <a:lnTo>
                  <a:pt x="2607169" y="1892704"/>
                </a:lnTo>
                <a:lnTo>
                  <a:pt x="2572250" y="1893628"/>
                </a:lnTo>
                <a:lnTo>
                  <a:pt x="2537328" y="1895302"/>
                </a:lnTo>
                <a:lnTo>
                  <a:pt x="2502405" y="1897476"/>
                </a:lnTo>
                <a:lnTo>
                  <a:pt x="2467482" y="1899984"/>
                </a:lnTo>
                <a:lnTo>
                  <a:pt x="2432558" y="1902714"/>
                </a:lnTo>
                <a:lnTo>
                  <a:pt x="2397633" y="1905593"/>
                </a:lnTo>
                <a:lnTo>
                  <a:pt x="2362709" y="1908571"/>
                </a:lnTo>
                <a:lnTo>
                  <a:pt x="2327784" y="1910555"/>
                </a:lnTo>
                <a:lnTo>
                  <a:pt x="2292860" y="1911879"/>
                </a:lnTo>
                <a:lnTo>
                  <a:pt x="2257935" y="1912762"/>
                </a:lnTo>
                <a:lnTo>
                  <a:pt x="2223010" y="1914408"/>
                </a:lnTo>
                <a:lnTo>
                  <a:pt x="2188085" y="1916563"/>
                </a:lnTo>
                <a:lnTo>
                  <a:pt x="2153160" y="1919059"/>
                </a:lnTo>
                <a:lnTo>
                  <a:pt x="2118235" y="1920722"/>
                </a:lnTo>
                <a:lnTo>
                  <a:pt x="2083310" y="1921832"/>
                </a:lnTo>
                <a:lnTo>
                  <a:pt x="2048385" y="1922572"/>
                </a:lnTo>
                <a:lnTo>
                  <a:pt x="2014518" y="1923064"/>
                </a:lnTo>
                <a:lnTo>
                  <a:pt x="1981357" y="1923393"/>
                </a:lnTo>
                <a:lnTo>
                  <a:pt x="1948667" y="1923612"/>
                </a:lnTo>
                <a:lnTo>
                  <a:pt x="1915231" y="1923758"/>
                </a:lnTo>
                <a:lnTo>
                  <a:pt x="1881299" y="1923855"/>
                </a:lnTo>
                <a:lnTo>
                  <a:pt x="1847036" y="1923921"/>
                </a:lnTo>
                <a:lnTo>
                  <a:pt x="1813611" y="1925022"/>
                </a:lnTo>
                <a:lnTo>
                  <a:pt x="1780743" y="1926815"/>
                </a:lnTo>
                <a:lnTo>
                  <a:pt x="1748249" y="1929068"/>
                </a:lnTo>
                <a:lnTo>
                  <a:pt x="1717061" y="1929512"/>
                </a:lnTo>
                <a:lnTo>
                  <a:pt x="1686744" y="1928750"/>
                </a:lnTo>
                <a:lnTo>
                  <a:pt x="1657008" y="1927184"/>
                </a:lnTo>
                <a:lnTo>
                  <a:pt x="1627659" y="1926139"/>
                </a:lnTo>
                <a:lnTo>
                  <a:pt x="1598567" y="1925443"/>
                </a:lnTo>
                <a:lnTo>
                  <a:pt x="1569648" y="1924979"/>
                </a:lnTo>
                <a:lnTo>
                  <a:pt x="1540844" y="1924669"/>
                </a:lnTo>
                <a:lnTo>
                  <a:pt x="1512116" y="1924463"/>
                </a:lnTo>
                <a:lnTo>
                  <a:pt x="1483439" y="1924325"/>
                </a:lnTo>
                <a:lnTo>
                  <a:pt x="1454796" y="1923176"/>
                </a:lnTo>
                <a:lnTo>
                  <a:pt x="1426176" y="1921350"/>
                </a:lnTo>
                <a:lnTo>
                  <a:pt x="1397570" y="1919075"/>
                </a:lnTo>
                <a:lnTo>
                  <a:pt x="1368975" y="1916501"/>
                </a:lnTo>
                <a:lnTo>
                  <a:pt x="1340387" y="1913725"/>
                </a:lnTo>
                <a:lnTo>
                  <a:pt x="1311803" y="1910817"/>
                </a:lnTo>
                <a:lnTo>
                  <a:pt x="1285339" y="1908878"/>
                </a:lnTo>
                <a:lnTo>
                  <a:pt x="1260287" y="1907585"/>
                </a:lnTo>
                <a:lnTo>
                  <a:pt x="1236178" y="1906724"/>
                </a:lnTo>
                <a:lnTo>
                  <a:pt x="1211639" y="1905091"/>
                </a:lnTo>
                <a:lnTo>
                  <a:pt x="1186812" y="1902944"/>
                </a:lnTo>
                <a:lnTo>
                  <a:pt x="1161795" y="1900454"/>
                </a:lnTo>
                <a:lnTo>
                  <a:pt x="1136650" y="1897736"/>
                </a:lnTo>
                <a:lnTo>
                  <a:pt x="1111420" y="1894866"/>
                </a:lnTo>
                <a:lnTo>
                  <a:pt x="1086133" y="1891893"/>
                </a:lnTo>
                <a:lnTo>
                  <a:pt x="1061867" y="1888854"/>
                </a:lnTo>
                <a:lnTo>
                  <a:pt x="1015149" y="1882654"/>
                </a:lnTo>
                <a:lnTo>
                  <a:pt x="991261" y="1879519"/>
                </a:lnTo>
                <a:lnTo>
                  <a:pt x="966869" y="1876372"/>
                </a:lnTo>
                <a:lnTo>
                  <a:pt x="942141" y="1873214"/>
                </a:lnTo>
                <a:lnTo>
                  <a:pt x="894910" y="1866884"/>
                </a:lnTo>
                <a:lnTo>
                  <a:pt x="849224" y="1860543"/>
                </a:lnTo>
                <a:lnTo>
                  <a:pt x="804225" y="1854198"/>
                </a:lnTo>
                <a:lnTo>
                  <a:pt x="759530" y="1845026"/>
                </a:lnTo>
                <a:lnTo>
                  <a:pt x="716030" y="1833895"/>
                </a:lnTo>
                <a:lnTo>
                  <a:pt x="675530" y="1821892"/>
                </a:lnTo>
                <a:lnTo>
                  <a:pt x="636363" y="1809502"/>
                </a:lnTo>
                <a:lnTo>
                  <a:pt x="597789" y="1797998"/>
                </a:lnTo>
                <a:lnTo>
                  <a:pt x="559478" y="1789357"/>
                </a:lnTo>
                <a:lnTo>
                  <a:pt x="521285" y="1776345"/>
                </a:lnTo>
                <a:lnTo>
                  <a:pt x="484202" y="1761037"/>
                </a:lnTo>
                <a:lnTo>
                  <a:pt x="450081" y="1747177"/>
                </a:lnTo>
                <a:lnTo>
                  <a:pt x="417278" y="1731140"/>
                </a:lnTo>
                <a:lnTo>
                  <a:pt x="371882" y="1707083"/>
                </a:lnTo>
                <a:lnTo>
                  <a:pt x="328798" y="1683728"/>
                </a:lnTo>
                <a:lnTo>
                  <a:pt x="285341" y="1656699"/>
                </a:lnTo>
                <a:lnTo>
                  <a:pt x="248476" y="1625760"/>
                </a:lnTo>
                <a:lnTo>
                  <a:pt x="207574" y="1582436"/>
                </a:lnTo>
                <a:lnTo>
                  <a:pt x="168921" y="1542245"/>
                </a:lnTo>
                <a:lnTo>
                  <a:pt x="133534" y="1494639"/>
                </a:lnTo>
                <a:lnTo>
                  <a:pt x="112479" y="1457092"/>
                </a:lnTo>
                <a:lnTo>
                  <a:pt x="92835" y="1419156"/>
                </a:lnTo>
                <a:lnTo>
                  <a:pt x="73609" y="1381105"/>
                </a:lnTo>
                <a:lnTo>
                  <a:pt x="57329" y="1343019"/>
                </a:lnTo>
                <a:lnTo>
                  <a:pt x="42981" y="1304923"/>
                </a:lnTo>
                <a:lnTo>
                  <a:pt x="28146" y="1264002"/>
                </a:lnTo>
                <a:lnTo>
                  <a:pt x="19870" y="1221186"/>
                </a:lnTo>
                <a:lnTo>
                  <a:pt x="14595" y="1178866"/>
                </a:lnTo>
                <a:lnTo>
                  <a:pt x="6330" y="1135635"/>
                </a:lnTo>
                <a:lnTo>
                  <a:pt x="0" y="1093193"/>
                </a:lnTo>
                <a:lnTo>
                  <a:pt x="947" y="1047103"/>
                </a:lnTo>
                <a:lnTo>
                  <a:pt x="7930" y="1002755"/>
                </a:lnTo>
                <a:lnTo>
                  <a:pt x="13880" y="959982"/>
                </a:lnTo>
                <a:lnTo>
                  <a:pt x="18465" y="913795"/>
                </a:lnTo>
                <a:lnTo>
                  <a:pt x="29349" y="866596"/>
                </a:lnTo>
                <a:lnTo>
                  <a:pt x="45979" y="819096"/>
                </a:lnTo>
                <a:lnTo>
                  <a:pt x="64312" y="771508"/>
                </a:lnTo>
                <a:lnTo>
                  <a:pt x="85972" y="723895"/>
                </a:lnTo>
                <a:lnTo>
                  <a:pt x="109675" y="676274"/>
                </a:lnTo>
                <a:lnTo>
                  <a:pt x="132927" y="631472"/>
                </a:lnTo>
                <a:lnTo>
                  <a:pt x="157102" y="588564"/>
                </a:lnTo>
                <a:lnTo>
                  <a:pt x="177671" y="542337"/>
                </a:lnTo>
                <a:lnTo>
                  <a:pt x="199993" y="495125"/>
                </a:lnTo>
                <a:lnTo>
                  <a:pt x="226715" y="450446"/>
                </a:lnTo>
                <a:lnTo>
                  <a:pt x="251919" y="410395"/>
                </a:lnTo>
                <a:lnTo>
                  <a:pt x="275615" y="368896"/>
                </a:lnTo>
                <a:lnTo>
                  <a:pt x="299922" y="325908"/>
                </a:lnTo>
                <a:lnTo>
                  <a:pt x="332154" y="278513"/>
                </a:lnTo>
                <a:lnTo>
                  <a:pt x="362549" y="232031"/>
                </a:lnTo>
                <a:lnTo>
                  <a:pt x="400852" y="191177"/>
                </a:lnTo>
                <a:lnTo>
                  <a:pt x="443813" y="152534"/>
                </a:lnTo>
                <a:lnTo>
                  <a:pt x="490478" y="120872"/>
                </a:lnTo>
                <a:lnTo>
                  <a:pt x="527862" y="96492"/>
                </a:lnTo>
                <a:lnTo>
                  <a:pt x="566808" y="80566"/>
                </a:lnTo>
                <a:lnTo>
                  <a:pt x="611391" y="63970"/>
                </a:lnTo>
                <a:lnTo>
                  <a:pt x="657056" y="52938"/>
                </a:lnTo>
                <a:lnTo>
                  <a:pt x="699985" y="49200"/>
                </a:lnTo>
                <a:lnTo>
                  <a:pt x="734015" y="48325"/>
                </a:lnTo>
                <a:lnTo>
                  <a:pt x="767485" y="47936"/>
                </a:lnTo>
                <a:lnTo>
                  <a:pt x="799999" y="48821"/>
                </a:lnTo>
                <a:lnTo>
                  <a:pt x="832089" y="52743"/>
                </a:lnTo>
                <a:lnTo>
                  <a:pt x="863989" y="58014"/>
                </a:lnTo>
                <a:lnTo>
                  <a:pt x="895806" y="63884"/>
                </a:lnTo>
                <a:lnTo>
                  <a:pt x="942411" y="74197"/>
                </a:lnTo>
                <a:lnTo>
                  <a:pt x="983501" y="89129"/>
                </a:lnTo>
                <a:lnTo>
                  <a:pt x="1021429" y="100727"/>
                </a:lnTo>
                <a:lnTo>
                  <a:pt x="1064135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6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SMARTInkShape-Group876"/>
          <p:cNvGrpSpPr/>
          <p:nvPr/>
        </p:nvGrpSpPr>
        <p:grpSpPr>
          <a:xfrm>
            <a:off x="3315093" y="3381925"/>
            <a:ext cx="1132887" cy="561426"/>
            <a:chOff x="3315093" y="3381925"/>
            <a:chExt cx="1132887" cy="561426"/>
          </a:xfrm>
        </p:grpSpPr>
        <p:sp>
          <p:nvSpPr>
            <p:cNvPr id="113" name="SMARTInkShape-3533"/>
            <p:cNvSpPr/>
            <p:nvPr>
              <p:custDataLst>
                <p:tags r:id="rId63"/>
              </p:custDataLst>
            </p:nvPr>
          </p:nvSpPr>
          <p:spPr>
            <a:xfrm>
              <a:off x="4314825" y="3457575"/>
              <a:ext cx="133155" cy="485776"/>
            </a:xfrm>
            <a:custGeom>
              <a:avLst/>
              <a:gdLst/>
              <a:ahLst/>
              <a:cxnLst/>
              <a:rect l="0" t="0" r="0" b="0"/>
              <a:pathLst>
                <a:path w="133155" h="485776">
                  <a:moveTo>
                    <a:pt x="76200" y="0"/>
                  </a:moveTo>
                  <a:lnTo>
                    <a:pt x="76200" y="0"/>
                  </a:lnTo>
                  <a:lnTo>
                    <a:pt x="81257" y="0"/>
                  </a:lnTo>
                  <a:lnTo>
                    <a:pt x="82746" y="1058"/>
                  </a:lnTo>
                  <a:lnTo>
                    <a:pt x="83739" y="2822"/>
                  </a:lnTo>
                  <a:lnTo>
                    <a:pt x="104971" y="47946"/>
                  </a:lnTo>
                  <a:lnTo>
                    <a:pt x="117514" y="78145"/>
                  </a:lnTo>
                  <a:lnTo>
                    <a:pt x="123637" y="115742"/>
                  </a:lnTo>
                  <a:lnTo>
                    <a:pt x="131118" y="162837"/>
                  </a:lnTo>
                  <a:lnTo>
                    <a:pt x="132688" y="200295"/>
                  </a:lnTo>
                  <a:lnTo>
                    <a:pt x="133154" y="241027"/>
                  </a:lnTo>
                  <a:lnTo>
                    <a:pt x="130470" y="283788"/>
                  </a:lnTo>
                  <a:lnTo>
                    <a:pt x="122971" y="323268"/>
                  </a:lnTo>
                  <a:lnTo>
                    <a:pt x="111225" y="358955"/>
                  </a:lnTo>
                  <a:lnTo>
                    <a:pt x="88292" y="404515"/>
                  </a:lnTo>
                  <a:lnTo>
                    <a:pt x="64613" y="431594"/>
                  </a:lnTo>
                  <a:lnTo>
                    <a:pt x="21601" y="466280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34"/>
            <p:cNvSpPr/>
            <p:nvPr>
              <p:custDataLst>
                <p:tags r:id="rId64"/>
              </p:custDataLst>
            </p:nvPr>
          </p:nvSpPr>
          <p:spPr>
            <a:xfrm>
              <a:off x="4219575" y="3629025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2029" y="16868"/>
                  </a:lnTo>
                  <a:lnTo>
                    <a:pt x="19933" y="25694"/>
                  </a:lnTo>
                  <a:lnTo>
                    <a:pt x="18015" y="62625"/>
                  </a:lnTo>
                  <a:lnTo>
                    <a:pt x="12511" y="73824"/>
                  </a:lnTo>
                  <a:lnTo>
                    <a:pt x="960" y="120557"/>
                  </a:lnTo>
                  <a:lnTo>
                    <a:pt x="25" y="165004"/>
                  </a:lnTo>
                  <a:lnTo>
                    <a:pt x="0" y="198106"/>
                  </a:lnTo>
                  <a:lnTo>
                    <a:pt x="1058" y="198745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35"/>
            <p:cNvSpPr/>
            <p:nvPr>
              <p:custDataLst>
                <p:tags r:id="rId65"/>
              </p:custDataLst>
            </p:nvPr>
          </p:nvSpPr>
          <p:spPr>
            <a:xfrm>
              <a:off x="4097239" y="3486184"/>
              <a:ext cx="150912" cy="238088"/>
            </a:xfrm>
            <a:custGeom>
              <a:avLst/>
              <a:gdLst/>
              <a:ahLst/>
              <a:cxnLst/>
              <a:rect l="0" t="0" r="0" b="0"/>
              <a:pathLst>
                <a:path w="150912" h="238088">
                  <a:moveTo>
                    <a:pt x="122336" y="9491"/>
                  </a:moveTo>
                  <a:lnTo>
                    <a:pt x="122336" y="9491"/>
                  </a:lnTo>
                  <a:lnTo>
                    <a:pt x="122336" y="83"/>
                  </a:lnTo>
                  <a:lnTo>
                    <a:pt x="127393" y="0"/>
                  </a:lnTo>
                  <a:lnTo>
                    <a:pt x="127824" y="1047"/>
                  </a:lnTo>
                  <a:lnTo>
                    <a:pt x="123268" y="8170"/>
                  </a:lnTo>
                  <a:lnTo>
                    <a:pt x="115974" y="16834"/>
                  </a:lnTo>
                  <a:lnTo>
                    <a:pt x="112690" y="25660"/>
                  </a:lnTo>
                  <a:lnTo>
                    <a:pt x="84179" y="68880"/>
                  </a:lnTo>
                  <a:lnTo>
                    <a:pt x="62008" y="111222"/>
                  </a:lnTo>
                  <a:lnTo>
                    <a:pt x="39786" y="155548"/>
                  </a:lnTo>
                  <a:lnTo>
                    <a:pt x="23911" y="182236"/>
                  </a:lnTo>
                  <a:lnTo>
                    <a:pt x="12269" y="196445"/>
                  </a:lnTo>
                  <a:lnTo>
                    <a:pt x="6050" y="209443"/>
                  </a:lnTo>
                  <a:lnTo>
                    <a:pt x="1862" y="215833"/>
                  </a:lnTo>
                  <a:lnTo>
                    <a:pt x="0" y="222202"/>
                  </a:lnTo>
                  <a:lnTo>
                    <a:pt x="562" y="225381"/>
                  </a:lnTo>
                  <a:lnTo>
                    <a:pt x="6843" y="236208"/>
                  </a:lnTo>
                  <a:lnTo>
                    <a:pt x="29390" y="237926"/>
                  </a:lnTo>
                  <a:lnTo>
                    <a:pt x="72071" y="238087"/>
                  </a:lnTo>
                  <a:lnTo>
                    <a:pt x="81651" y="235267"/>
                  </a:lnTo>
                  <a:lnTo>
                    <a:pt x="90496" y="231545"/>
                  </a:lnTo>
                  <a:lnTo>
                    <a:pt x="106316" y="228390"/>
                  </a:lnTo>
                  <a:lnTo>
                    <a:pt x="119236" y="222281"/>
                  </a:lnTo>
                  <a:lnTo>
                    <a:pt x="133882" y="218943"/>
                  </a:lnTo>
                  <a:lnTo>
                    <a:pt x="136384" y="216859"/>
                  </a:lnTo>
                  <a:lnTo>
                    <a:pt x="138051" y="214411"/>
                  </a:lnTo>
                  <a:lnTo>
                    <a:pt x="140221" y="212779"/>
                  </a:lnTo>
                  <a:lnTo>
                    <a:pt x="150911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36"/>
            <p:cNvSpPr/>
            <p:nvPr>
              <p:custDataLst>
                <p:tags r:id="rId66"/>
              </p:custDataLst>
            </p:nvPr>
          </p:nvSpPr>
          <p:spPr>
            <a:xfrm>
              <a:off x="3857889" y="3429000"/>
              <a:ext cx="180712" cy="390526"/>
            </a:xfrm>
            <a:custGeom>
              <a:avLst/>
              <a:gdLst/>
              <a:ahLst/>
              <a:cxnLst/>
              <a:rect l="0" t="0" r="0" b="0"/>
              <a:pathLst>
                <a:path w="180712" h="390526">
                  <a:moveTo>
                    <a:pt x="180711" y="0"/>
                  </a:moveTo>
                  <a:lnTo>
                    <a:pt x="180711" y="0"/>
                  </a:lnTo>
                  <a:lnTo>
                    <a:pt x="153863" y="0"/>
                  </a:lnTo>
                  <a:lnTo>
                    <a:pt x="120110" y="26569"/>
                  </a:lnTo>
                  <a:lnTo>
                    <a:pt x="86868" y="70050"/>
                  </a:lnTo>
                  <a:lnTo>
                    <a:pt x="59475" y="107205"/>
                  </a:lnTo>
                  <a:lnTo>
                    <a:pt x="40294" y="152720"/>
                  </a:lnTo>
                  <a:lnTo>
                    <a:pt x="16980" y="200067"/>
                  </a:lnTo>
                  <a:lnTo>
                    <a:pt x="2739" y="247655"/>
                  </a:lnTo>
                  <a:lnTo>
                    <a:pt x="0" y="294439"/>
                  </a:lnTo>
                  <a:lnTo>
                    <a:pt x="912" y="307604"/>
                  </a:lnTo>
                  <a:lnTo>
                    <a:pt x="11502" y="352403"/>
                  </a:lnTo>
                  <a:lnTo>
                    <a:pt x="19450" y="368646"/>
                  </a:lnTo>
                  <a:lnTo>
                    <a:pt x="26489" y="376568"/>
                  </a:lnTo>
                  <a:lnTo>
                    <a:pt x="36674" y="383616"/>
                  </a:lnTo>
                  <a:lnTo>
                    <a:pt x="66411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537"/>
            <p:cNvSpPr/>
            <p:nvPr>
              <p:custDataLst>
                <p:tags r:id="rId67"/>
              </p:custDataLst>
            </p:nvPr>
          </p:nvSpPr>
          <p:spPr>
            <a:xfrm>
              <a:off x="3315093" y="3895725"/>
              <a:ext cx="304408" cy="28576"/>
            </a:xfrm>
            <a:custGeom>
              <a:avLst/>
              <a:gdLst/>
              <a:ahLst/>
              <a:cxnLst/>
              <a:rect l="0" t="0" r="0" b="0"/>
              <a:pathLst>
                <a:path w="30440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4780" y="28575"/>
                  </a:lnTo>
                  <a:lnTo>
                    <a:pt x="10020" y="25753"/>
                  </a:lnTo>
                  <a:lnTo>
                    <a:pt x="15877" y="22029"/>
                  </a:lnTo>
                  <a:lnTo>
                    <a:pt x="54155" y="10965"/>
                  </a:lnTo>
                  <a:lnTo>
                    <a:pt x="95769" y="9715"/>
                  </a:lnTo>
                  <a:lnTo>
                    <a:pt x="123702" y="6759"/>
                  </a:lnTo>
                  <a:lnTo>
                    <a:pt x="166642" y="1335"/>
                  </a:lnTo>
                  <a:lnTo>
                    <a:pt x="208285" y="264"/>
                  </a:lnTo>
                  <a:lnTo>
                    <a:pt x="247085" y="52"/>
                  </a:lnTo>
                  <a:lnTo>
                    <a:pt x="291684" y="7"/>
                  </a:lnTo>
                  <a:lnTo>
                    <a:pt x="304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38"/>
            <p:cNvSpPr/>
            <p:nvPr>
              <p:custDataLst>
                <p:tags r:id="rId68"/>
              </p:custDataLst>
            </p:nvPr>
          </p:nvSpPr>
          <p:spPr>
            <a:xfrm>
              <a:off x="3381526" y="3410028"/>
              <a:ext cx="276075" cy="28498"/>
            </a:xfrm>
            <a:custGeom>
              <a:avLst/>
              <a:gdLst/>
              <a:ahLst/>
              <a:cxnLst/>
              <a:rect l="0" t="0" r="0" b="0"/>
              <a:pathLst>
                <a:path w="276075" h="28498">
                  <a:moveTo>
                    <a:pt x="18899" y="28497"/>
                  </a:moveTo>
                  <a:lnTo>
                    <a:pt x="18899" y="28497"/>
                  </a:lnTo>
                  <a:lnTo>
                    <a:pt x="5642" y="28497"/>
                  </a:lnTo>
                  <a:lnTo>
                    <a:pt x="3711" y="27439"/>
                  </a:lnTo>
                  <a:lnTo>
                    <a:pt x="2424" y="25675"/>
                  </a:lnTo>
                  <a:lnTo>
                    <a:pt x="0" y="19365"/>
                  </a:lnTo>
                  <a:lnTo>
                    <a:pt x="4950" y="14032"/>
                  </a:lnTo>
                  <a:lnTo>
                    <a:pt x="10230" y="11484"/>
                  </a:lnTo>
                  <a:lnTo>
                    <a:pt x="54396" y="4426"/>
                  </a:lnTo>
                  <a:lnTo>
                    <a:pt x="96010" y="515"/>
                  </a:lnTo>
                  <a:lnTo>
                    <a:pt x="142844" y="0"/>
                  </a:lnTo>
                  <a:lnTo>
                    <a:pt x="170276" y="1003"/>
                  </a:lnTo>
                  <a:lnTo>
                    <a:pt x="210727" y="8126"/>
                  </a:lnTo>
                  <a:lnTo>
                    <a:pt x="254376" y="12095"/>
                  </a:lnTo>
                  <a:lnTo>
                    <a:pt x="276074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39"/>
            <p:cNvSpPr/>
            <p:nvPr>
              <p:custDataLst>
                <p:tags r:id="rId69"/>
              </p:custDataLst>
            </p:nvPr>
          </p:nvSpPr>
          <p:spPr>
            <a:xfrm>
              <a:off x="3467100" y="3381925"/>
              <a:ext cx="57151" cy="530954"/>
            </a:xfrm>
            <a:custGeom>
              <a:avLst/>
              <a:gdLst/>
              <a:ahLst/>
              <a:cxnLst/>
              <a:rect l="0" t="0" r="0" b="0"/>
              <a:pathLst>
                <a:path w="57151" h="530954">
                  <a:moveTo>
                    <a:pt x="57150" y="56600"/>
                  </a:moveTo>
                  <a:lnTo>
                    <a:pt x="57150" y="56600"/>
                  </a:lnTo>
                  <a:lnTo>
                    <a:pt x="57150" y="11956"/>
                  </a:lnTo>
                  <a:lnTo>
                    <a:pt x="57150" y="0"/>
                  </a:lnTo>
                  <a:lnTo>
                    <a:pt x="52093" y="4669"/>
                  </a:lnTo>
                  <a:lnTo>
                    <a:pt x="49611" y="9883"/>
                  </a:lnTo>
                  <a:lnTo>
                    <a:pt x="47659" y="53998"/>
                  </a:lnTo>
                  <a:lnTo>
                    <a:pt x="47628" y="96632"/>
                  </a:lnTo>
                  <a:lnTo>
                    <a:pt x="41079" y="134240"/>
                  </a:lnTo>
                  <a:lnTo>
                    <a:pt x="38689" y="178515"/>
                  </a:lnTo>
                  <a:lnTo>
                    <a:pt x="33160" y="223204"/>
                  </a:lnTo>
                  <a:lnTo>
                    <a:pt x="29480" y="266251"/>
                  </a:lnTo>
                  <a:lnTo>
                    <a:pt x="25931" y="311600"/>
                  </a:lnTo>
                  <a:lnTo>
                    <a:pt x="15353" y="356502"/>
                  </a:lnTo>
                  <a:lnTo>
                    <a:pt x="10676" y="397474"/>
                  </a:lnTo>
                  <a:lnTo>
                    <a:pt x="4620" y="438796"/>
                  </a:lnTo>
                  <a:lnTo>
                    <a:pt x="406" y="481598"/>
                  </a:lnTo>
                  <a:lnTo>
                    <a:pt x="2" y="528582"/>
                  </a:lnTo>
                  <a:lnTo>
                    <a:pt x="1" y="530953"/>
                  </a:lnTo>
                  <a:lnTo>
                    <a:pt x="0" y="52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40"/>
            <p:cNvSpPr/>
            <p:nvPr>
              <p:custDataLst>
                <p:tags r:id="rId70"/>
              </p:custDataLst>
            </p:nvPr>
          </p:nvSpPr>
          <p:spPr>
            <a:xfrm>
              <a:off x="3353279" y="3543303"/>
              <a:ext cx="256492" cy="237870"/>
            </a:xfrm>
            <a:custGeom>
              <a:avLst/>
              <a:gdLst/>
              <a:ahLst/>
              <a:cxnLst/>
              <a:rect l="0" t="0" r="0" b="0"/>
              <a:pathLst>
                <a:path w="256492" h="237870">
                  <a:moveTo>
                    <a:pt x="142396" y="19047"/>
                  </a:moveTo>
                  <a:lnTo>
                    <a:pt x="142396" y="19047"/>
                  </a:lnTo>
                  <a:lnTo>
                    <a:pt x="151528" y="9915"/>
                  </a:lnTo>
                  <a:lnTo>
                    <a:pt x="156861" y="9639"/>
                  </a:lnTo>
                  <a:lnTo>
                    <a:pt x="157331" y="8541"/>
                  </a:lnTo>
                  <a:lnTo>
                    <a:pt x="152194" y="393"/>
                  </a:lnTo>
                  <a:lnTo>
                    <a:pt x="129257" y="0"/>
                  </a:lnTo>
                  <a:lnTo>
                    <a:pt x="123151" y="2820"/>
                  </a:lnTo>
                  <a:lnTo>
                    <a:pt x="77403" y="31796"/>
                  </a:lnTo>
                  <a:lnTo>
                    <a:pt x="48866" y="55858"/>
                  </a:lnTo>
                  <a:lnTo>
                    <a:pt x="16545" y="98532"/>
                  </a:lnTo>
                  <a:lnTo>
                    <a:pt x="1946" y="142879"/>
                  </a:lnTo>
                  <a:lnTo>
                    <a:pt x="0" y="168273"/>
                  </a:lnTo>
                  <a:lnTo>
                    <a:pt x="2556" y="178150"/>
                  </a:lnTo>
                  <a:lnTo>
                    <a:pt x="21924" y="211233"/>
                  </a:lnTo>
                  <a:lnTo>
                    <a:pt x="62270" y="231641"/>
                  </a:lnTo>
                  <a:lnTo>
                    <a:pt x="81849" y="236202"/>
                  </a:lnTo>
                  <a:lnTo>
                    <a:pt x="124153" y="237869"/>
                  </a:lnTo>
                  <a:lnTo>
                    <a:pt x="164531" y="237031"/>
                  </a:lnTo>
                  <a:lnTo>
                    <a:pt x="204421" y="224860"/>
                  </a:lnTo>
                  <a:lnTo>
                    <a:pt x="215118" y="216000"/>
                  </a:lnTo>
                  <a:lnTo>
                    <a:pt x="224459" y="206065"/>
                  </a:lnTo>
                  <a:lnTo>
                    <a:pt x="240559" y="193463"/>
                  </a:lnTo>
                  <a:lnTo>
                    <a:pt x="248819" y="182643"/>
                  </a:lnTo>
                  <a:lnTo>
                    <a:pt x="253195" y="170779"/>
                  </a:lnTo>
                  <a:lnTo>
                    <a:pt x="256491" y="126958"/>
                  </a:lnTo>
                  <a:lnTo>
                    <a:pt x="249051" y="101589"/>
                  </a:lnTo>
                  <a:lnTo>
                    <a:pt x="228045" y="57147"/>
                  </a:lnTo>
                  <a:lnTo>
                    <a:pt x="215406" y="36804"/>
                  </a:lnTo>
                  <a:lnTo>
                    <a:pt x="184553" y="13866"/>
                  </a:lnTo>
                  <a:lnTo>
                    <a:pt x="150104" y="1491"/>
                  </a:lnTo>
                  <a:lnTo>
                    <a:pt x="146477" y="2051"/>
                  </a:lnTo>
                  <a:lnTo>
                    <a:pt x="129815" y="8329"/>
                  </a:lnTo>
                  <a:lnTo>
                    <a:pt x="115713" y="9417"/>
                  </a:lnTo>
                  <a:lnTo>
                    <a:pt x="115082" y="10511"/>
                  </a:lnTo>
                  <a:lnTo>
                    <a:pt x="113821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877"/>
          <p:cNvGrpSpPr/>
          <p:nvPr/>
        </p:nvGrpSpPr>
        <p:grpSpPr>
          <a:xfrm>
            <a:off x="2562225" y="3563235"/>
            <a:ext cx="304801" cy="176054"/>
            <a:chOff x="2562225" y="3563235"/>
            <a:chExt cx="304801" cy="176054"/>
          </a:xfrm>
        </p:grpSpPr>
        <p:sp>
          <p:nvSpPr>
            <p:cNvPr id="122" name="SMARTInkShape-3541"/>
            <p:cNvSpPr/>
            <p:nvPr>
              <p:custDataLst>
                <p:tags r:id="rId60"/>
              </p:custDataLst>
            </p:nvPr>
          </p:nvSpPr>
          <p:spPr>
            <a:xfrm>
              <a:off x="2562225" y="3563235"/>
              <a:ext cx="304801" cy="27691"/>
            </a:xfrm>
            <a:custGeom>
              <a:avLst/>
              <a:gdLst/>
              <a:ahLst/>
              <a:cxnLst/>
              <a:rect l="0" t="0" r="0" b="0"/>
              <a:pathLst>
                <a:path w="304801" h="27691">
                  <a:moveTo>
                    <a:pt x="0" y="27690"/>
                  </a:moveTo>
                  <a:lnTo>
                    <a:pt x="0" y="27690"/>
                  </a:lnTo>
                  <a:lnTo>
                    <a:pt x="5056" y="27690"/>
                  </a:lnTo>
                  <a:lnTo>
                    <a:pt x="6546" y="26632"/>
                  </a:lnTo>
                  <a:lnTo>
                    <a:pt x="7539" y="24868"/>
                  </a:lnTo>
                  <a:lnTo>
                    <a:pt x="9133" y="19489"/>
                  </a:lnTo>
                  <a:lnTo>
                    <a:pt x="12172" y="18754"/>
                  </a:lnTo>
                  <a:lnTo>
                    <a:pt x="22748" y="18282"/>
                  </a:lnTo>
                  <a:lnTo>
                    <a:pt x="28808" y="15395"/>
                  </a:lnTo>
                  <a:lnTo>
                    <a:pt x="31905" y="13143"/>
                  </a:lnTo>
                  <a:lnTo>
                    <a:pt x="46378" y="9974"/>
                  </a:lnTo>
                  <a:lnTo>
                    <a:pt x="92517" y="8674"/>
                  </a:lnTo>
                  <a:lnTo>
                    <a:pt x="136551" y="0"/>
                  </a:lnTo>
                  <a:lnTo>
                    <a:pt x="156641" y="435"/>
                  </a:lnTo>
                  <a:lnTo>
                    <a:pt x="203376" y="14326"/>
                  </a:lnTo>
                  <a:lnTo>
                    <a:pt x="248091" y="17659"/>
                  </a:lnTo>
                  <a:lnTo>
                    <a:pt x="291581" y="26321"/>
                  </a:lnTo>
                  <a:lnTo>
                    <a:pt x="304800" y="2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42"/>
            <p:cNvSpPr/>
            <p:nvPr>
              <p:custDataLst>
                <p:tags r:id="rId61"/>
              </p:custDataLst>
            </p:nvPr>
          </p:nvSpPr>
          <p:spPr>
            <a:xfrm>
              <a:off x="2571955" y="3705225"/>
              <a:ext cx="228396" cy="34064"/>
            </a:xfrm>
            <a:custGeom>
              <a:avLst/>
              <a:gdLst/>
              <a:ahLst/>
              <a:cxnLst/>
              <a:rect l="0" t="0" r="0" b="0"/>
              <a:pathLst>
                <a:path w="228396" h="34064">
                  <a:moveTo>
                    <a:pt x="47420" y="0"/>
                  </a:moveTo>
                  <a:lnTo>
                    <a:pt x="47420" y="0"/>
                  </a:lnTo>
                  <a:lnTo>
                    <a:pt x="0" y="28414"/>
                  </a:lnTo>
                  <a:lnTo>
                    <a:pt x="45785" y="28573"/>
                  </a:lnTo>
                  <a:lnTo>
                    <a:pt x="90682" y="28575"/>
                  </a:lnTo>
                  <a:lnTo>
                    <a:pt x="123581" y="34063"/>
                  </a:lnTo>
                  <a:lnTo>
                    <a:pt x="163178" y="29507"/>
                  </a:lnTo>
                  <a:lnTo>
                    <a:pt x="206715" y="28697"/>
                  </a:lnTo>
                  <a:lnTo>
                    <a:pt x="22839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43"/>
            <p:cNvSpPr/>
            <p:nvPr>
              <p:custDataLst>
                <p:tags r:id="rId62"/>
              </p:custDataLst>
            </p:nvPr>
          </p:nvSpPr>
          <p:spPr>
            <a:xfrm>
              <a:off x="2781300" y="3590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78"/>
          <p:cNvGrpSpPr/>
          <p:nvPr/>
        </p:nvGrpSpPr>
        <p:grpSpPr>
          <a:xfrm>
            <a:off x="5191175" y="2479148"/>
            <a:ext cx="386086" cy="483128"/>
            <a:chOff x="5191175" y="2479148"/>
            <a:chExt cx="386086" cy="483128"/>
          </a:xfrm>
        </p:grpSpPr>
        <p:sp>
          <p:nvSpPr>
            <p:cNvPr id="126" name="SMARTInkShape-3544"/>
            <p:cNvSpPr/>
            <p:nvPr>
              <p:custDataLst>
                <p:tags r:id="rId57"/>
              </p:custDataLst>
            </p:nvPr>
          </p:nvSpPr>
          <p:spPr>
            <a:xfrm>
              <a:off x="5438775" y="2495987"/>
              <a:ext cx="138486" cy="466289"/>
            </a:xfrm>
            <a:custGeom>
              <a:avLst/>
              <a:gdLst/>
              <a:ahLst/>
              <a:cxnLst/>
              <a:rect l="0" t="0" r="0" b="0"/>
              <a:pathLst>
                <a:path w="138486" h="466289">
                  <a:moveTo>
                    <a:pt x="85725" y="28138"/>
                  </a:moveTo>
                  <a:lnTo>
                    <a:pt x="85725" y="28138"/>
                  </a:lnTo>
                  <a:lnTo>
                    <a:pt x="85725" y="0"/>
                  </a:lnTo>
                  <a:lnTo>
                    <a:pt x="85725" y="12859"/>
                  </a:lnTo>
                  <a:lnTo>
                    <a:pt x="88547" y="18878"/>
                  </a:lnTo>
                  <a:lnTo>
                    <a:pt x="90781" y="21964"/>
                  </a:lnTo>
                  <a:lnTo>
                    <a:pt x="96484" y="42127"/>
                  </a:lnTo>
                  <a:lnTo>
                    <a:pt x="108081" y="60270"/>
                  </a:lnTo>
                  <a:lnTo>
                    <a:pt x="121358" y="105626"/>
                  </a:lnTo>
                  <a:lnTo>
                    <a:pt x="131562" y="152133"/>
                  </a:lnTo>
                  <a:lnTo>
                    <a:pt x="138485" y="196642"/>
                  </a:lnTo>
                  <a:lnTo>
                    <a:pt x="134678" y="239929"/>
                  </a:lnTo>
                  <a:lnTo>
                    <a:pt x="133612" y="283874"/>
                  </a:lnTo>
                  <a:lnTo>
                    <a:pt x="125797" y="329675"/>
                  </a:lnTo>
                  <a:lnTo>
                    <a:pt x="116060" y="359488"/>
                  </a:lnTo>
                  <a:lnTo>
                    <a:pt x="88297" y="400810"/>
                  </a:lnTo>
                  <a:lnTo>
                    <a:pt x="68869" y="430345"/>
                  </a:lnTo>
                  <a:lnTo>
                    <a:pt x="32667" y="457923"/>
                  </a:lnTo>
                  <a:lnTo>
                    <a:pt x="0" y="46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45"/>
            <p:cNvSpPr/>
            <p:nvPr>
              <p:custDataLst>
                <p:tags r:id="rId58"/>
              </p:custDataLst>
            </p:nvPr>
          </p:nvSpPr>
          <p:spPr>
            <a:xfrm>
              <a:off x="5334035" y="2676525"/>
              <a:ext cx="38066" cy="161484"/>
            </a:xfrm>
            <a:custGeom>
              <a:avLst/>
              <a:gdLst/>
              <a:ahLst/>
              <a:cxnLst/>
              <a:rect l="0" t="0" r="0" b="0"/>
              <a:pathLst>
                <a:path w="38066" h="161484">
                  <a:moveTo>
                    <a:pt x="38065" y="0"/>
                  </a:moveTo>
                  <a:lnTo>
                    <a:pt x="38065" y="0"/>
                  </a:lnTo>
                  <a:lnTo>
                    <a:pt x="38065" y="8201"/>
                  </a:lnTo>
                  <a:lnTo>
                    <a:pt x="31520" y="16868"/>
                  </a:lnTo>
                  <a:lnTo>
                    <a:pt x="28364" y="25694"/>
                  </a:lnTo>
                  <a:lnTo>
                    <a:pt x="22255" y="35012"/>
                  </a:lnTo>
                  <a:lnTo>
                    <a:pt x="19975" y="44476"/>
                  </a:lnTo>
                  <a:lnTo>
                    <a:pt x="18040" y="70048"/>
                  </a:lnTo>
                  <a:lnTo>
                    <a:pt x="10825" y="88508"/>
                  </a:lnTo>
                  <a:lnTo>
                    <a:pt x="8510" y="119744"/>
                  </a:lnTo>
                  <a:lnTo>
                    <a:pt x="1966" y="133171"/>
                  </a:lnTo>
                  <a:lnTo>
                    <a:pt x="0" y="156896"/>
                  </a:lnTo>
                  <a:lnTo>
                    <a:pt x="1046" y="158572"/>
                  </a:lnTo>
                  <a:lnTo>
                    <a:pt x="2802" y="159690"/>
                  </a:lnTo>
                  <a:lnTo>
                    <a:pt x="8169" y="161483"/>
                  </a:lnTo>
                  <a:lnTo>
                    <a:pt x="1901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46"/>
            <p:cNvSpPr/>
            <p:nvPr>
              <p:custDataLst>
                <p:tags r:id="rId59"/>
              </p:custDataLst>
            </p:nvPr>
          </p:nvSpPr>
          <p:spPr>
            <a:xfrm>
              <a:off x="5191175" y="2479148"/>
              <a:ext cx="190451" cy="273570"/>
            </a:xfrm>
            <a:custGeom>
              <a:avLst/>
              <a:gdLst/>
              <a:ahLst/>
              <a:cxnLst/>
              <a:rect l="0" t="0" r="0" b="0"/>
              <a:pathLst>
                <a:path w="190451" h="273570">
                  <a:moveTo>
                    <a:pt x="85675" y="16402"/>
                  </a:moveTo>
                  <a:lnTo>
                    <a:pt x="85675" y="16402"/>
                  </a:lnTo>
                  <a:lnTo>
                    <a:pt x="94808" y="16402"/>
                  </a:lnTo>
                  <a:lnTo>
                    <a:pt x="95166" y="0"/>
                  </a:lnTo>
                  <a:lnTo>
                    <a:pt x="96236" y="176"/>
                  </a:lnTo>
                  <a:lnTo>
                    <a:pt x="103398" y="5786"/>
                  </a:lnTo>
                  <a:lnTo>
                    <a:pt x="104332" y="11610"/>
                  </a:lnTo>
                  <a:lnTo>
                    <a:pt x="101728" y="17094"/>
                  </a:lnTo>
                  <a:lnTo>
                    <a:pt x="99552" y="20039"/>
                  </a:lnTo>
                  <a:lnTo>
                    <a:pt x="96489" y="34295"/>
                  </a:lnTo>
                  <a:lnTo>
                    <a:pt x="94396" y="51530"/>
                  </a:lnTo>
                  <a:lnTo>
                    <a:pt x="87712" y="74219"/>
                  </a:lnTo>
                  <a:lnTo>
                    <a:pt x="83456" y="92800"/>
                  </a:lnTo>
                  <a:lnTo>
                    <a:pt x="77280" y="105390"/>
                  </a:lnTo>
                  <a:lnTo>
                    <a:pt x="55119" y="137064"/>
                  </a:lnTo>
                  <a:lnTo>
                    <a:pt x="42924" y="168804"/>
                  </a:lnTo>
                  <a:lnTo>
                    <a:pt x="16109" y="213252"/>
                  </a:lnTo>
                  <a:lnTo>
                    <a:pt x="2810" y="234641"/>
                  </a:lnTo>
                  <a:lnTo>
                    <a:pt x="327" y="251242"/>
                  </a:lnTo>
                  <a:lnTo>
                    <a:pt x="0" y="262156"/>
                  </a:lnTo>
                  <a:lnTo>
                    <a:pt x="5021" y="268546"/>
                  </a:lnTo>
                  <a:lnTo>
                    <a:pt x="10318" y="271341"/>
                  </a:lnTo>
                  <a:lnTo>
                    <a:pt x="28599" y="273381"/>
                  </a:lnTo>
                  <a:lnTo>
                    <a:pt x="70175" y="273569"/>
                  </a:lnTo>
                  <a:lnTo>
                    <a:pt x="88962" y="272516"/>
                  </a:lnTo>
                  <a:lnTo>
                    <a:pt x="130485" y="264640"/>
                  </a:lnTo>
                  <a:lnTo>
                    <a:pt x="139457" y="263255"/>
                  </a:lnTo>
                  <a:lnTo>
                    <a:pt x="167233" y="255432"/>
                  </a:lnTo>
                  <a:lnTo>
                    <a:pt x="174134" y="254929"/>
                  </a:lnTo>
                  <a:lnTo>
                    <a:pt x="180729" y="251884"/>
                  </a:lnTo>
                  <a:lnTo>
                    <a:pt x="19045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3547"/>
          <p:cNvSpPr/>
          <p:nvPr>
            <p:custDataLst>
              <p:tags r:id="rId1"/>
            </p:custDataLst>
          </p:nvPr>
        </p:nvSpPr>
        <p:spPr>
          <a:xfrm>
            <a:off x="4686469" y="2533650"/>
            <a:ext cx="257007" cy="247521"/>
          </a:xfrm>
          <a:custGeom>
            <a:avLst/>
            <a:gdLst/>
            <a:ahLst/>
            <a:cxnLst/>
            <a:rect l="0" t="0" r="0" b="0"/>
            <a:pathLst>
              <a:path w="257007" h="247521">
                <a:moveTo>
                  <a:pt x="247481" y="0"/>
                </a:moveTo>
                <a:lnTo>
                  <a:pt x="247481" y="0"/>
                </a:lnTo>
                <a:lnTo>
                  <a:pt x="257006" y="0"/>
                </a:lnTo>
                <a:lnTo>
                  <a:pt x="251950" y="0"/>
                </a:lnTo>
                <a:lnTo>
                  <a:pt x="250461" y="1058"/>
                </a:lnTo>
                <a:lnTo>
                  <a:pt x="249467" y="2822"/>
                </a:lnTo>
                <a:lnTo>
                  <a:pt x="248805" y="5056"/>
                </a:lnTo>
                <a:lnTo>
                  <a:pt x="247305" y="6546"/>
                </a:lnTo>
                <a:lnTo>
                  <a:pt x="237294" y="11758"/>
                </a:lnTo>
                <a:lnTo>
                  <a:pt x="231313" y="15809"/>
                </a:lnTo>
                <a:lnTo>
                  <a:pt x="186777" y="34154"/>
                </a:lnTo>
                <a:lnTo>
                  <a:pt x="142684" y="48230"/>
                </a:lnTo>
                <a:lnTo>
                  <a:pt x="104407" y="62522"/>
                </a:lnTo>
                <a:lnTo>
                  <a:pt x="70073" y="71185"/>
                </a:lnTo>
                <a:lnTo>
                  <a:pt x="50905" y="81755"/>
                </a:lnTo>
                <a:lnTo>
                  <a:pt x="30655" y="87763"/>
                </a:lnTo>
                <a:lnTo>
                  <a:pt x="23056" y="91922"/>
                </a:lnTo>
                <a:lnTo>
                  <a:pt x="9553" y="94593"/>
                </a:lnTo>
                <a:lnTo>
                  <a:pt x="6313" y="94812"/>
                </a:lnTo>
                <a:lnTo>
                  <a:pt x="4152" y="96016"/>
                </a:lnTo>
                <a:lnTo>
                  <a:pt x="2712" y="97878"/>
                </a:lnTo>
                <a:lnTo>
                  <a:pt x="0" y="104371"/>
                </a:lnTo>
                <a:lnTo>
                  <a:pt x="4937" y="109712"/>
                </a:lnTo>
                <a:lnTo>
                  <a:pt x="10214" y="112261"/>
                </a:lnTo>
                <a:lnTo>
                  <a:pt x="13103" y="112940"/>
                </a:lnTo>
                <a:lnTo>
                  <a:pt x="22225" y="118953"/>
                </a:lnTo>
                <a:lnTo>
                  <a:pt x="46177" y="136655"/>
                </a:lnTo>
                <a:lnTo>
                  <a:pt x="89900" y="150115"/>
                </a:lnTo>
                <a:lnTo>
                  <a:pt x="136542" y="168353"/>
                </a:lnTo>
                <a:lnTo>
                  <a:pt x="183022" y="187332"/>
                </a:lnTo>
                <a:lnTo>
                  <a:pt x="202747" y="195794"/>
                </a:lnTo>
                <a:lnTo>
                  <a:pt x="220938" y="199830"/>
                </a:lnTo>
                <a:lnTo>
                  <a:pt x="233502" y="207258"/>
                </a:lnTo>
                <a:lnTo>
                  <a:pt x="245431" y="217310"/>
                </a:lnTo>
                <a:lnTo>
                  <a:pt x="246570" y="221113"/>
                </a:lnTo>
                <a:lnTo>
                  <a:pt x="246873" y="223609"/>
                </a:lnTo>
                <a:lnTo>
                  <a:pt x="250033" y="229204"/>
                </a:lnTo>
                <a:lnTo>
                  <a:pt x="252357" y="232177"/>
                </a:lnTo>
                <a:lnTo>
                  <a:pt x="252849" y="234160"/>
                </a:lnTo>
                <a:lnTo>
                  <a:pt x="252118" y="235482"/>
                </a:lnTo>
                <a:lnTo>
                  <a:pt x="250571" y="236363"/>
                </a:lnTo>
                <a:lnTo>
                  <a:pt x="249541" y="238009"/>
                </a:lnTo>
                <a:lnTo>
                  <a:pt x="247505" y="247520"/>
                </a:lnTo>
                <a:lnTo>
                  <a:pt x="247481" y="2381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880"/>
          <p:cNvGrpSpPr/>
          <p:nvPr/>
        </p:nvGrpSpPr>
        <p:grpSpPr>
          <a:xfrm>
            <a:off x="3152775" y="2480560"/>
            <a:ext cx="1162051" cy="424566"/>
            <a:chOff x="3152775" y="2480560"/>
            <a:chExt cx="1162051" cy="424566"/>
          </a:xfrm>
        </p:grpSpPr>
        <p:sp>
          <p:nvSpPr>
            <p:cNvPr id="131" name="SMARTInkShape-3548"/>
            <p:cNvSpPr/>
            <p:nvPr>
              <p:custDataLst>
                <p:tags r:id="rId53"/>
              </p:custDataLst>
            </p:nvPr>
          </p:nvSpPr>
          <p:spPr>
            <a:xfrm>
              <a:off x="4000620" y="2571753"/>
              <a:ext cx="314206" cy="219073"/>
            </a:xfrm>
            <a:custGeom>
              <a:avLst/>
              <a:gdLst/>
              <a:ahLst/>
              <a:cxnLst/>
              <a:rect l="0" t="0" r="0" b="0"/>
              <a:pathLst>
                <a:path w="314206" h="219073">
                  <a:moveTo>
                    <a:pt x="37980" y="9522"/>
                  </a:moveTo>
                  <a:lnTo>
                    <a:pt x="37980" y="9522"/>
                  </a:lnTo>
                  <a:lnTo>
                    <a:pt x="32923" y="9522"/>
                  </a:lnTo>
                  <a:lnTo>
                    <a:pt x="27619" y="6700"/>
                  </a:lnTo>
                  <a:lnTo>
                    <a:pt x="24723" y="4466"/>
                  </a:lnTo>
                  <a:lnTo>
                    <a:pt x="22792" y="4034"/>
                  </a:lnTo>
                  <a:lnTo>
                    <a:pt x="21505" y="4805"/>
                  </a:lnTo>
                  <a:lnTo>
                    <a:pt x="20647" y="6377"/>
                  </a:lnTo>
                  <a:lnTo>
                    <a:pt x="19016" y="7425"/>
                  </a:lnTo>
                  <a:lnTo>
                    <a:pt x="14382" y="8590"/>
                  </a:lnTo>
                  <a:lnTo>
                    <a:pt x="12723" y="7843"/>
                  </a:lnTo>
                  <a:lnTo>
                    <a:pt x="11617" y="6286"/>
                  </a:lnTo>
                  <a:lnTo>
                    <a:pt x="9842" y="1239"/>
                  </a:lnTo>
                  <a:lnTo>
                    <a:pt x="6777" y="549"/>
                  </a:lnTo>
                  <a:lnTo>
                    <a:pt x="0" y="6"/>
                  </a:lnTo>
                  <a:lnTo>
                    <a:pt x="4972" y="0"/>
                  </a:lnTo>
                  <a:lnTo>
                    <a:pt x="6450" y="1057"/>
                  </a:lnTo>
                  <a:lnTo>
                    <a:pt x="8092" y="5055"/>
                  </a:lnTo>
                  <a:lnTo>
                    <a:pt x="9588" y="6544"/>
                  </a:lnTo>
                  <a:lnTo>
                    <a:pt x="14073" y="8199"/>
                  </a:lnTo>
                  <a:lnTo>
                    <a:pt x="59281" y="9507"/>
                  </a:lnTo>
                  <a:lnTo>
                    <a:pt x="106668" y="9521"/>
                  </a:lnTo>
                  <a:lnTo>
                    <a:pt x="149723" y="9522"/>
                  </a:lnTo>
                  <a:lnTo>
                    <a:pt x="196580" y="9522"/>
                  </a:lnTo>
                  <a:lnTo>
                    <a:pt x="243981" y="9522"/>
                  </a:lnTo>
                  <a:lnTo>
                    <a:pt x="262429" y="9522"/>
                  </a:lnTo>
                  <a:lnTo>
                    <a:pt x="260149" y="9522"/>
                  </a:lnTo>
                  <a:lnTo>
                    <a:pt x="259118" y="10580"/>
                  </a:lnTo>
                  <a:lnTo>
                    <a:pt x="257972" y="14578"/>
                  </a:lnTo>
                  <a:lnTo>
                    <a:pt x="256608" y="16068"/>
                  </a:lnTo>
                  <a:lnTo>
                    <a:pt x="252270" y="17723"/>
                  </a:lnTo>
                  <a:lnTo>
                    <a:pt x="250690" y="19223"/>
                  </a:lnTo>
                  <a:lnTo>
                    <a:pt x="248935" y="23711"/>
                  </a:lnTo>
                  <a:lnTo>
                    <a:pt x="247408" y="25331"/>
                  </a:lnTo>
                  <a:lnTo>
                    <a:pt x="242890" y="27132"/>
                  </a:lnTo>
                  <a:lnTo>
                    <a:pt x="241261" y="28670"/>
                  </a:lnTo>
                  <a:lnTo>
                    <a:pt x="239452" y="33202"/>
                  </a:lnTo>
                  <a:lnTo>
                    <a:pt x="233004" y="38744"/>
                  </a:lnTo>
                  <a:lnTo>
                    <a:pt x="188608" y="69858"/>
                  </a:lnTo>
                  <a:lnTo>
                    <a:pt x="144477" y="107555"/>
                  </a:lnTo>
                  <a:lnTo>
                    <a:pt x="97895" y="142268"/>
                  </a:lnTo>
                  <a:lnTo>
                    <a:pt x="54650" y="173736"/>
                  </a:lnTo>
                  <a:lnTo>
                    <a:pt x="31978" y="187941"/>
                  </a:lnTo>
                  <a:lnTo>
                    <a:pt x="23267" y="197031"/>
                  </a:lnTo>
                  <a:lnTo>
                    <a:pt x="20857" y="203279"/>
                  </a:lnTo>
                  <a:lnTo>
                    <a:pt x="19156" y="205368"/>
                  </a:lnTo>
                  <a:lnTo>
                    <a:pt x="10898" y="208996"/>
                  </a:lnTo>
                  <a:lnTo>
                    <a:pt x="11459" y="210238"/>
                  </a:lnTo>
                  <a:lnTo>
                    <a:pt x="18577" y="218665"/>
                  </a:lnTo>
                  <a:lnTo>
                    <a:pt x="60839" y="219068"/>
                  </a:lnTo>
                  <a:lnTo>
                    <a:pt x="101257" y="219072"/>
                  </a:lnTo>
                  <a:lnTo>
                    <a:pt x="143562" y="219072"/>
                  </a:lnTo>
                  <a:lnTo>
                    <a:pt x="190487" y="218014"/>
                  </a:lnTo>
                  <a:lnTo>
                    <a:pt x="232963" y="210871"/>
                  </a:lnTo>
                  <a:lnTo>
                    <a:pt x="275911" y="209663"/>
                  </a:lnTo>
                  <a:lnTo>
                    <a:pt x="313998" y="209547"/>
                  </a:lnTo>
                  <a:lnTo>
                    <a:pt x="314205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49"/>
            <p:cNvSpPr/>
            <p:nvPr>
              <p:custDataLst>
                <p:tags r:id="rId54"/>
              </p:custDataLst>
            </p:nvPr>
          </p:nvSpPr>
          <p:spPr>
            <a:xfrm>
              <a:off x="3678569" y="2480560"/>
              <a:ext cx="150482" cy="424566"/>
            </a:xfrm>
            <a:custGeom>
              <a:avLst/>
              <a:gdLst/>
              <a:ahLst/>
              <a:cxnLst/>
              <a:rect l="0" t="0" r="0" b="0"/>
              <a:pathLst>
                <a:path w="150482" h="424566">
                  <a:moveTo>
                    <a:pt x="102856" y="14990"/>
                  </a:moveTo>
                  <a:lnTo>
                    <a:pt x="102856" y="14990"/>
                  </a:lnTo>
                  <a:lnTo>
                    <a:pt x="107913" y="14990"/>
                  </a:lnTo>
                  <a:lnTo>
                    <a:pt x="109402" y="13932"/>
                  </a:lnTo>
                  <a:lnTo>
                    <a:pt x="110395" y="12168"/>
                  </a:lnTo>
                  <a:lnTo>
                    <a:pt x="112347" y="5581"/>
                  </a:lnTo>
                  <a:lnTo>
                    <a:pt x="112374" y="0"/>
                  </a:lnTo>
                  <a:lnTo>
                    <a:pt x="112378" y="2331"/>
                  </a:lnTo>
                  <a:lnTo>
                    <a:pt x="111321" y="3375"/>
                  </a:lnTo>
                  <a:lnTo>
                    <a:pt x="107324" y="4536"/>
                  </a:lnTo>
                  <a:lnTo>
                    <a:pt x="105835" y="5904"/>
                  </a:lnTo>
                  <a:lnTo>
                    <a:pt x="100622" y="15704"/>
                  </a:lnTo>
                  <a:lnTo>
                    <a:pt x="89715" y="32888"/>
                  </a:lnTo>
                  <a:lnTo>
                    <a:pt x="71401" y="73242"/>
                  </a:lnTo>
                  <a:lnTo>
                    <a:pt x="53369" y="110458"/>
                  </a:lnTo>
                  <a:lnTo>
                    <a:pt x="33069" y="155987"/>
                  </a:lnTo>
                  <a:lnTo>
                    <a:pt x="17771" y="202924"/>
                  </a:lnTo>
                  <a:lnTo>
                    <a:pt x="4557" y="248140"/>
                  </a:lnTo>
                  <a:lnTo>
                    <a:pt x="0" y="280216"/>
                  </a:lnTo>
                  <a:lnTo>
                    <a:pt x="3706" y="309828"/>
                  </a:lnTo>
                  <a:lnTo>
                    <a:pt x="24993" y="350294"/>
                  </a:lnTo>
                  <a:lnTo>
                    <a:pt x="28722" y="359176"/>
                  </a:lnTo>
                  <a:lnTo>
                    <a:pt x="41332" y="371867"/>
                  </a:lnTo>
                  <a:lnTo>
                    <a:pt x="84485" y="398693"/>
                  </a:lnTo>
                  <a:lnTo>
                    <a:pt x="131521" y="417735"/>
                  </a:lnTo>
                  <a:lnTo>
                    <a:pt x="150481" y="424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50"/>
            <p:cNvSpPr/>
            <p:nvPr>
              <p:custDataLst>
                <p:tags r:id="rId55"/>
              </p:custDataLst>
            </p:nvPr>
          </p:nvSpPr>
          <p:spPr>
            <a:xfrm>
              <a:off x="3295650" y="2638425"/>
              <a:ext cx="180976" cy="198527"/>
            </a:xfrm>
            <a:custGeom>
              <a:avLst/>
              <a:gdLst/>
              <a:ahLst/>
              <a:cxnLst/>
              <a:rect l="0" t="0" r="0" b="0"/>
              <a:pathLst>
                <a:path w="180976" h="198527">
                  <a:moveTo>
                    <a:pt x="0" y="76200"/>
                  </a:moveTo>
                  <a:lnTo>
                    <a:pt x="0" y="76200"/>
                  </a:lnTo>
                  <a:lnTo>
                    <a:pt x="14189" y="76200"/>
                  </a:lnTo>
                  <a:lnTo>
                    <a:pt x="19712" y="79022"/>
                  </a:lnTo>
                  <a:lnTo>
                    <a:pt x="35012" y="91388"/>
                  </a:lnTo>
                  <a:lnTo>
                    <a:pt x="41313" y="93534"/>
                  </a:lnTo>
                  <a:lnTo>
                    <a:pt x="47642" y="100132"/>
                  </a:lnTo>
                  <a:lnTo>
                    <a:pt x="82903" y="142839"/>
                  </a:lnTo>
                  <a:lnTo>
                    <a:pt x="84889" y="155211"/>
                  </a:lnTo>
                  <a:lnTo>
                    <a:pt x="85676" y="183757"/>
                  </a:lnTo>
                  <a:lnTo>
                    <a:pt x="84634" y="186005"/>
                  </a:lnTo>
                  <a:lnTo>
                    <a:pt x="82881" y="187503"/>
                  </a:lnTo>
                  <a:lnTo>
                    <a:pt x="80654" y="188502"/>
                  </a:lnTo>
                  <a:lnTo>
                    <a:pt x="79169" y="190226"/>
                  </a:lnTo>
                  <a:lnTo>
                    <a:pt x="77519" y="194965"/>
                  </a:lnTo>
                  <a:lnTo>
                    <a:pt x="76021" y="196651"/>
                  </a:lnTo>
                  <a:lnTo>
                    <a:pt x="71535" y="198526"/>
                  </a:lnTo>
                  <a:lnTo>
                    <a:pt x="68857" y="197967"/>
                  </a:lnTo>
                  <a:lnTo>
                    <a:pt x="58901" y="191692"/>
                  </a:lnTo>
                  <a:lnTo>
                    <a:pt x="52612" y="185797"/>
                  </a:lnTo>
                  <a:lnTo>
                    <a:pt x="49842" y="177474"/>
                  </a:lnTo>
                  <a:lnTo>
                    <a:pt x="49102" y="172291"/>
                  </a:lnTo>
                  <a:lnTo>
                    <a:pt x="53119" y="154883"/>
                  </a:lnTo>
                  <a:lnTo>
                    <a:pt x="73161" y="111084"/>
                  </a:lnTo>
                  <a:lnTo>
                    <a:pt x="98080" y="66673"/>
                  </a:lnTo>
                  <a:lnTo>
                    <a:pt x="127372" y="35983"/>
                  </a:lnTo>
                  <a:lnTo>
                    <a:pt x="172758" y="651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51"/>
            <p:cNvSpPr/>
            <p:nvPr>
              <p:custDataLst>
                <p:tags r:id="rId56"/>
              </p:custDataLst>
            </p:nvPr>
          </p:nvSpPr>
          <p:spPr>
            <a:xfrm>
              <a:off x="3152775" y="2509581"/>
              <a:ext cx="114132" cy="385412"/>
            </a:xfrm>
            <a:custGeom>
              <a:avLst/>
              <a:gdLst/>
              <a:ahLst/>
              <a:cxnLst/>
              <a:rect l="0" t="0" r="0" b="0"/>
              <a:pathLst>
                <a:path w="114132" h="385412">
                  <a:moveTo>
                    <a:pt x="0" y="128844"/>
                  </a:moveTo>
                  <a:lnTo>
                    <a:pt x="0" y="128844"/>
                  </a:lnTo>
                  <a:lnTo>
                    <a:pt x="0" y="120643"/>
                  </a:lnTo>
                  <a:lnTo>
                    <a:pt x="0" y="141744"/>
                  </a:lnTo>
                  <a:lnTo>
                    <a:pt x="8936" y="186249"/>
                  </a:lnTo>
                  <a:lnTo>
                    <a:pt x="10506" y="225382"/>
                  </a:lnTo>
                  <a:lnTo>
                    <a:pt x="17716" y="266832"/>
                  </a:lnTo>
                  <a:lnTo>
                    <a:pt x="18874" y="307608"/>
                  </a:lnTo>
                  <a:lnTo>
                    <a:pt x="19040" y="354140"/>
                  </a:lnTo>
                  <a:lnTo>
                    <a:pt x="19050" y="385411"/>
                  </a:lnTo>
                  <a:lnTo>
                    <a:pt x="17992" y="352894"/>
                  </a:lnTo>
                  <a:lnTo>
                    <a:pt x="10849" y="317281"/>
                  </a:lnTo>
                  <a:lnTo>
                    <a:pt x="9786" y="279778"/>
                  </a:lnTo>
                  <a:lnTo>
                    <a:pt x="9577" y="235524"/>
                  </a:lnTo>
                  <a:lnTo>
                    <a:pt x="9535" y="190839"/>
                  </a:lnTo>
                  <a:lnTo>
                    <a:pt x="9528" y="153798"/>
                  </a:lnTo>
                  <a:lnTo>
                    <a:pt x="10584" y="110960"/>
                  </a:lnTo>
                  <a:lnTo>
                    <a:pt x="19886" y="71924"/>
                  </a:lnTo>
                  <a:lnTo>
                    <a:pt x="28822" y="48832"/>
                  </a:lnTo>
                  <a:lnTo>
                    <a:pt x="33977" y="38250"/>
                  </a:lnTo>
                  <a:lnTo>
                    <a:pt x="36268" y="26491"/>
                  </a:lnTo>
                  <a:lnTo>
                    <a:pt x="38995" y="21450"/>
                  </a:lnTo>
                  <a:lnTo>
                    <a:pt x="47670" y="13028"/>
                  </a:lnTo>
                  <a:lnTo>
                    <a:pt x="55759" y="8578"/>
                  </a:lnTo>
                  <a:lnTo>
                    <a:pt x="79388" y="0"/>
                  </a:lnTo>
                  <a:lnTo>
                    <a:pt x="98009" y="4149"/>
                  </a:lnTo>
                  <a:lnTo>
                    <a:pt x="104590" y="7455"/>
                  </a:lnTo>
                  <a:lnTo>
                    <a:pt x="107826" y="9818"/>
                  </a:lnTo>
                  <a:lnTo>
                    <a:pt x="111423" y="15266"/>
                  </a:lnTo>
                  <a:lnTo>
                    <a:pt x="113447" y="24283"/>
                  </a:lnTo>
                  <a:lnTo>
                    <a:pt x="114131" y="36811"/>
                  </a:lnTo>
                  <a:lnTo>
                    <a:pt x="111403" y="43138"/>
                  </a:lnTo>
                  <a:lnTo>
                    <a:pt x="91905" y="73546"/>
                  </a:lnTo>
                  <a:lnTo>
                    <a:pt x="46162" y="103409"/>
                  </a:lnTo>
                  <a:lnTo>
                    <a:pt x="25542" y="115079"/>
                  </a:lnTo>
                  <a:lnTo>
                    <a:pt x="13683" y="119121"/>
                  </a:lnTo>
                  <a:lnTo>
                    <a:pt x="6787" y="123817"/>
                  </a:lnTo>
                  <a:lnTo>
                    <a:pt x="3016" y="129432"/>
                  </a:lnTo>
                  <a:lnTo>
                    <a:pt x="0" y="138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81"/>
          <p:cNvGrpSpPr/>
          <p:nvPr/>
        </p:nvGrpSpPr>
        <p:grpSpPr>
          <a:xfrm>
            <a:off x="2486060" y="2667000"/>
            <a:ext cx="219041" cy="114300"/>
            <a:chOff x="2486060" y="2667000"/>
            <a:chExt cx="219041" cy="114300"/>
          </a:xfrm>
        </p:grpSpPr>
        <p:sp>
          <p:nvSpPr>
            <p:cNvPr id="136" name="SMARTInkShape-3552"/>
            <p:cNvSpPr/>
            <p:nvPr>
              <p:custDataLst>
                <p:tags r:id="rId51"/>
              </p:custDataLst>
            </p:nvPr>
          </p:nvSpPr>
          <p:spPr>
            <a:xfrm>
              <a:off x="2553147" y="2762250"/>
              <a:ext cx="151954" cy="19050"/>
            </a:xfrm>
            <a:custGeom>
              <a:avLst/>
              <a:gdLst/>
              <a:ahLst/>
              <a:cxnLst/>
              <a:rect l="0" t="0" r="0" b="0"/>
              <a:pathLst>
                <a:path w="151954" h="19050">
                  <a:moveTo>
                    <a:pt x="37653" y="0"/>
                  </a:moveTo>
                  <a:lnTo>
                    <a:pt x="37653" y="0"/>
                  </a:lnTo>
                  <a:lnTo>
                    <a:pt x="19753" y="7539"/>
                  </a:lnTo>
                  <a:lnTo>
                    <a:pt x="16194" y="8201"/>
                  </a:lnTo>
                  <a:lnTo>
                    <a:pt x="13822" y="9701"/>
                  </a:lnTo>
                  <a:lnTo>
                    <a:pt x="12241" y="11758"/>
                  </a:lnTo>
                  <a:lnTo>
                    <a:pt x="11187" y="14189"/>
                  </a:lnTo>
                  <a:lnTo>
                    <a:pt x="9425" y="15809"/>
                  </a:lnTo>
                  <a:lnTo>
                    <a:pt x="0" y="18924"/>
                  </a:lnTo>
                  <a:lnTo>
                    <a:pt x="31355" y="19049"/>
                  </a:lnTo>
                  <a:lnTo>
                    <a:pt x="78420" y="10408"/>
                  </a:lnTo>
                  <a:lnTo>
                    <a:pt x="118042" y="8544"/>
                  </a:lnTo>
                  <a:lnTo>
                    <a:pt x="151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53"/>
            <p:cNvSpPr/>
            <p:nvPr>
              <p:custDataLst>
                <p:tags r:id="rId52"/>
              </p:custDataLst>
            </p:nvPr>
          </p:nvSpPr>
          <p:spPr>
            <a:xfrm>
              <a:off x="2486060" y="2667000"/>
              <a:ext cx="171416" cy="19041"/>
            </a:xfrm>
            <a:custGeom>
              <a:avLst/>
              <a:gdLst/>
              <a:ahLst/>
              <a:cxnLst/>
              <a:rect l="0" t="0" r="0" b="0"/>
              <a:pathLst>
                <a:path w="171416" h="19041">
                  <a:moveTo>
                    <a:pt x="9490" y="9525"/>
                  </a:moveTo>
                  <a:lnTo>
                    <a:pt x="9490" y="9525"/>
                  </a:lnTo>
                  <a:lnTo>
                    <a:pt x="4434" y="9525"/>
                  </a:lnTo>
                  <a:lnTo>
                    <a:pt x="2944" y="10583"/>
                  </a:lnTo>
                  <a:lnTo>
                    <a:pt x="1951" y="12347"/>
                  </a:lnTo>
                  <a:lnTo>
                    <a:pt x="0" y="18934"/>
                  </a:lnTo>
                  <a:lnTo>
                    <a:pt x="13225" y="19040"/>
                  </a:lnTo>
                  <a:lnTo>
                    <a:pt x="19264" y="16223"/>
                  </a:lnTo>
                  <a:lnTo>
                    <a:pt x="25476" y="12502"/>
                  </a:lnTo>
                  <a:lnTo>
                    <a:pt x="38087" y="10113"/>
                  </a:lnTo>
                  <a:lnTo>
                    <a:pt x="81809" y="8490"/>
                  </a:lnTo>
                  <a:lnTo>
                    <a:pt x="111415" y="1327"/>
                  </a:lnTo>
                  <a:lnTo>
                    <a:pt x="154501" y="78"/>
                  </a:lnTo>
                  <a:lnTo>
                    <a:pt x="171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882"/>
          <p:cNvGrpSpPr/>
          <p:nvPr/>
        </p:nvGrpSpPr>
        <p:grpSpPr>
          <a:xfrm>
            <a:off x="6438903" y="1695842"/>
            <a:ext cx="590348" cy="466334"/>
            <a:chOff x="6438903" y="1695842"/>
            <a:chExt cx="590348" cy="466334"/>
          </a:xfrm>
        </p:grpSpPr>
        <p:sp>
          <p:nvSpPr>
            <p:cNvPr id="139" name="SMARTInkShape-3554"/>
            <p:cNvSpPr/>
            <p:nvPr>
              <p:custDataLst>
                <p:tags r:id="rId48"/>
              </p:custDataLst>
            </p:nvPr>
          </p:nvSpPr>
          <p:spPr>
            <a:xfrm>
              <a:off x="6829425" y="1695842"/>
              <a:ext cx="199826" cy="466334"/>
            </a:xfrm>
            <a:custGeom>
              <a:avLst/>
              <a:gdLst/>
              <a:ahLst/>
              <a:cxnLst/>
              <a:rect l="0" t="0" r="0" b="0"/>
              <a:pathLst>
                <a:path w="199826" h="466334">
                  <a:moveTo>
                    <a:pt x="76200" y="9133"/>
                  </a:moveTo>
                  <a:lnTo>
                    <a:pt x="76200" y="9133"/>
                  </a:lnTo>
                  <a:lnTo>
                    <a:pt x="84400" y="932"/>
                  </a:lnTo>
                  <a:lnTo>
                    <a:pt x="90389" y="0"/>
                  </a:lnTo>
                  <a:lnTo>
                    <a:pt x="95911" y="2605"/>
                  </a:lnTo>
                  <a:lnTo>
                    <a:pt x="109313" y="13807"/>
                  </a:lnTo>
                  <a:lnTo>
                    <a:pt x="140943" y="57064"/>
                  </a:lnTo>
                  <a:lnTo>
                    <a:pt x="158496" y="96153"/>
                  </a:lnTo>
                  <a:lnTo>
                    <a:pt x="179648" y="142654"/>
                  </a:lnTo>
                  <a:lnTo>
                    <a:pt x="194903" y="188221"/>
                  </a:lnTo>
                  <a:lnTo>
                    <a:pt x="199013" y="235165"/>
                  </a:lnTo>
                  <a:lnTo>
                    <a:pt x="199825" y="280382"/>
                  </a:lnTo>
                  <a:lnTo>
                    <a:pt x="194291" y="302197"/>
                  </a:lnTo>
                  <a:lnTo>
                    <a:pt x="174066" y="345196"/>
                  </a:lnTo>
                  <a:lnTo>
                    <a:pt x="140502" y="390487"/>
                  </a:lnTo>
                  <a:lnTo>
                    <a:pt x="109794" y="420699"/>
                  </a:lnTo>
                  <a:lnTo>
                    <a:pt x="67980" y="444227"/>
                  </a:lnTo>
                  <a:lnTo>
                    <a:pt x="23776" y="459379"/>
                  </a:lnTo>
                  <a:lnTo>
                    <a:pt x="0" y="46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55"/>
            <p:cNvSpPr/>
            <p:nvPr>
              <p:custDataLst>
                <p:tags r:id="rId49"/>
              </p:custDataLst>
            </p:nvPr>
          </p:nvSpPr>
          <p:spPr>
            <a:xfrm>
              <a:off x="6649018" y="1800225"/>
              <a:ext cx="159284" cy="199976"/>
            </a:xfrm>
            <a:custGeom>
              <a:avLst/>
              <a:gdLst/>
              <a:ahLst/>
              <a:cxnLst/>
              <a:rect l="0" t="0" r="0" b="0"/>
              <a:pathLst>
                <a:path w="159284" h="199976">
                  <a:moveTo>
                    <a:pt x="85157" y="76200"/>
                  </a:moveTo>
                  <a:lnTo>
                    <a:pt x="85157" y="76200"/>
                  </a:lnTo>
                  <a:lnTo>
                    <a:pt x="93357" y="67999"/>
                  </a:lnTo>
                  <a:lnTo>
                    <a:pt x="99346" y="67067"/>
                  </a:lnTo>
                  <a:lnTo>
                    <a:pt x="100966" y="65878"/>
                  </a:lnTo>
                  <a:lnTo>
                    <a:pt x="102767" y="61735"/>
                  </a:lnTo>
                  <a:lnTo>
                    <a:pt x="103780" y="53452"/>
                  </a:lnTo>
                  <a:lnTo>
                    <a:pt x="101195" y="47392"/>
                  </a:lnTo>
                  <a:lnTo>
                    <a:pt x="99024" y="44295"/>
                  </a:lnTo>
                  <a:lnTo>
                    <a:pt x="93790" y="40853"/>
                  </a:lnTo>
                  <a:lnTo>
                    <a:pt x="81805" y="38644"/>
                  </a:lnTo>
                  <a:lnTo>
                    <a:pt x="72405" y="38261"/>
                  </a:lnTo>
                  <a:lnTo>
                    <a:pt x="66084" y="40994"/>
                  </a:lnTo>
                  <a:lnTo>
                    <a:pt x="26155" y="69900"/>
                  </a:lnTo>
                  <a:lnTo>
                    <a:pt x="5897" y="97106"/>
                  </a:lnTo>
                  <a:lnTo>
                    <a:pt x="2305" y="107011"/>
                  </a:lnTo>
                  <a:lnTo>
                    <a:pt x="0" y="130617"/>
                  </a:lnTo>
                  <a:lnTo>
                    <a:pt x="2507" y="140249"/>
                  </a:lnTo>
                  <a:lnTo>
                    <a:pt x="24952" y="176815"/>
                  </a:lnTo>
                  <a:lnTo>
                    <a:pt x="35452" y="187033"/>
                  </a:lnTo>
                  <a:lnTo>
                    <a:pt x="50439" y="195705"/>
                  </a:lnTo>
                  <a:lnTo>
                    <a:pt x="63111" y="198745"/>
                  </a:lnTo>
                  <a:lnTo>
                    <a:pt x="105631" y="199975"/>
                  </a:lnTo>
                  <a:lnTo>
                    <a:pt x="112955" y="197180"/>
                  </a:lnTo>
                  <a:lnTo>
                    <a:pt x="136051" y="182717"/>
                  </a:lnTo>
                  <a:lnTo>
                    <a:pt x="146685" y="167968"/>
                  </a:lnTo>
                  <a:lnTo>
                    <a:pt x="159070" y="132682"/>
                  </a:lnTo>
                  <a:lnTo>
                    <a:pt x="159283" y="120353"/>
                  </a:lnTo>
                  <a:lnTo>
                    <a:pt x="149539" y="79005"/>
                  </a:lnTo>
                  <a:lnTo>
                    <a:pt x="126020" y="38761"/>
                  </a:lnTo>
                  <a:lnTo>
                    <a:pt x="123500" y="26647"/>
                  </a:lnTo>
                  <a:lnTo>
                    <a:pt x="123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56"/>
            <p:cNvSpPr/>
            <p:nvPr>
              <p:custDataLst>
                <p:tags r:id="rId50"/>
              </p:custDataLst>
            </p:nvPr>
          </p:nvSpPr>
          <p:spPr>
            <a:xfrm>
              <a:off x="6438903" y="1790710"/>
              <a:ext cx="131859" cy="219027"/>
            </a:xfrm>
            <a:custGeom>
              <a:avLst/>
              <a:gdLst/>
              <a:ahLst/>
              <a:cxnLst/>
              <a:rect l="0" t="0" r="0" b="0"/>
              <a:pathLst>
                <a:path w="131859" h="219027">
                  <a:moveTo>
                    <a:pt x="19047" y="19040"/>
                  </a:moveTo>
                  <a:lnTo>
                    <a:pt x="19047" y="19040"/>
                  </a:lnTo>
                  <a:lnTo>
                    <a:pt x="4858" y="19040"/>
                  </a:lnTo>
                  <a:lnTo>
                    <a:pt x="3237" y="17982"/>
                  </a:lnTo>
                  <a:lnTo>
                    <a:pt x="2157" y="16218"/>
                  </a:lnTo>
                  <a:lnTo>
                    <a:pt x="1437" y="13984"/>
                  </a:lnTo>
                  <a:lnTo>
                    <a:pt x="957" y="13552"/>
                  </a:lnTo>
                  <a:lnTo>
                    <a:pt x="637" y="14323"/>
                  </a:lnTo>
                  <a:lnTo>
                    <a:pt x="424" y="15895"/>
                  </a:lnTo>
                  <a:lnTo>
                    <a:pt x="282" y="15885"/>
                  </a:lnTo>
                  <a:lnTo>
                    <a:pt x="0" y="4551"/>
                  </a:lnTo>
                  <a:lnTo>
                    <a:pt x="1057" y="3030"/>
                  </a:lnTo>
                  <a:lnTo>
                    <a:pt x="2820" y="2017"/>
                  </a:lnTo>
                  <a:lnTo>
                    <a:pt x="10359" y="591"/>
                  </a:lnTo>
                  <a:lnTo>
                    <a:pt x="46343" y="0"/>
                  </a:lnTo>
                  <a:lnTo>
                    <a:pt x="55167" y="2817"/>
                  </a:lnTo>
                  <a:lnTo>
                    <a:pt x="63675" y="6538"/>
                  </a:lnTo>
                  <a:lnTo>
                    <a:pt x="79308" y="9692"/>
                  </a:lnTo>
                  <a:lnTo>
                    <a:pt x="91112" y="16858"/>
                  </a:lnTo>
                  <a:lnTo>
                    <a:pt x="112378" y="36247"/>
                  </a:lnTo>
                  <a:lnTo>
                    <a:pt x="113444" y="40093"/>
                  </a:lnTo>
                  <a:lnTo>
                    <a:pt x="114247" y="60432"/>
                  </a:lnTo>
                  <a:lnTo>
                    <a:pt x="111453" y="66717"/>
                  </a:lnTo>
                  <a:lnTo>
                    <a:pt x="101035" y="79375"/>
                  </a:lnTo>
                  <a:lnTo>
                    <a:pt x="94997" y="82897"/>
                  </a:lnTo>
                  <a:lnTo>
                    <a:pt x="91905" y="83837"/>
                  </a:lnTo>
                  <a:lnTo>
                    <a:pt x="89844" y="85521"/>
                  </a:lnTo>
                  <a:lnTo>
                    <a:pt x="85885" y="91890"/>
                  </a:lnTo>
                  <a:lnTo>
                    <a:pt x="81209" y="93751"/>
                  </a:lnTo>
                  <a:lnTo>
                    <a:pt x="69583" y="96004"/>
                  </a:lnTo>
                  <a:lnTo>
                    <a:pt x="57195" y="104730"/>
                  </a:lnTo>
                  <a:lnTo>
                    <a:pt x="57161" y="109811"/>
                  </a:lnTo>
                  <a:lnTo>
                    <a:pt x="58215" y="111304"/>
                  </a:lnTo>
                  <a:lnTo>
                    <a:pt x="59975" y="112299"/>
                  </a:lnTo>
                  <a:lnTo>
                    <a:pt x="73394" y="115086"/>
                  </a:lnTo>
                  <a:lnTo>
                    <a:pt x="82657" y="120758"/>
                  </a:lnTo>
                  <a:lnTo>
                    <a:pt x="92105" y="123968"/>
                  </a:lnTo>
                  <a:lnTo>
                    <a:pt x="114299" y="140237"/>
                  </a:lnTo>
                  <a:lnTo>
                    <a:pt x="117474" y="141113"/>
                  </a:lnTo>
                  <a:lnTo>
                    <a:pt x="119590" y="142756"/>
                  </a:lnTo>
                  <a:lnTo>
                    <a:pt x="129997" y="159009"/>
                  </a:lnTo>
                  <a:lnTo>
                    <a:pt x="131858" y="165210"/>
                  </a:lnTo>
                  <a:lnTo>
                    <a:pt x="131296" y="168345"/>
                  </a:lnTo>
                  <a:lnTo>
                    <a:pt x="125612" y="180981"/>
                  </a:lnTo>
                  <a:lnTo>
                    <a:pt x="125016" y="184151"/>
                  </a:lnTo>
                  <a:lnTo>
                    <a:pt x="119119" y="193668"/>
                  </a:lnTo>
                  <a:lnTo>
                    <a:pt x="110669" y="203191"/>
                  </a:lnTo>
                  <a:lnTo>
                    <a:pt x="104571" y="206718"/>
                  </a:lnTo>
                  <a:lnTo>
                    <a:pt x="98333" y="209344"/>
                  </a:lnTo>
                  <a:lnTo>
                    <a:pt x="92032" y="214039"/>
                  </a:lnTo>
                  <a:lnTo>
                    <a:pt x="82882" y="216831"/>
                  </a:lnTo>
                  <a:lnTo>
                    <a:pt x="44563" y="219026"/>
                  </a:lnTo>
                  <a:lnTo>
                    <a:pt x="42408" y="217981"/>
                  </a:lnTo>
                  <a:lnTo>
                    <a:pt x="40971" y="216226"/>
                  </a:lnTo>
                  <a:lnTo>
                    <a:pt x="39373" y="211453"/>
                  </a:lnTo>
                  <a:lnTo>
                    <a:pt x="38666" y="205804"/>
                  </a:lnTo>
                  <a:lnTo>
                    <a:pt x="41172" y="199766"/>
                  </a:lnTo>
                  <a:lnTo>
                    <a:pt x="57147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3557"/>
          <p:cNvSpPr/>
          <p:nvPr>
            <p:custDataLst>
              <p:tags r:id="rId2"/>
            </p:custDataLst>
          </p:nvPr>
        </p:nvSpPr>
        <p:spPr>
          <a:xfrm>
            <a:off x="5819951" y="1781209"/>
            <a:ext cx="246035" cy="247487"/>
          </a:xfrm>
          <a:custGeom>
            <a:avLst/>
            <a:gdLst/>
            <a:ahLst/>
            <a:cxnLst/>
            <a:rect l="0" t="0" r="0" b="0"/>
            <a:pathLst>
              <a:path w="246035" h="247487">
                <a:moveTo>
                  <a:pt x="228424" y="19016"/>
                </a:moveTo>
                <a:lnTo>
                  <a:pt x="228424" y="19016"/>
                </a:lnTo>
                <a:lnTo>
                  <a:pt x="228424" y="13960"/>
                </a:lnTo>
                <a:lnTo>
                  <a:pt x="229482" y="12470"/>
                </a:lnTo>
                <a:lnTo>
                  <a:pt x="231246" y="11477"/>
                </a:lnTo>
                <a:lnTo>
                  <a:pt x="238125" y="9752"/>
                </a:lnTo>
                <a:lnTo>
                  <a:pt x="246034" y="9525"/>
                </a:lnTo>
                <a:lnTo>
                  <a:pt x="244012" y="6684"/>
                </a:lnTo>
                <a:lnTo>
                  <a:pt x="237980" y="0"/>
                </a:lnTo>
                <a:lnTo>
                  <a:pt x="229751" y="8170"/>
                </a:lnTo>
                <a:lnTo>
                  <a:pt x="228817" y="14156"/>
                </a:lnTo>
                <a:lnTo>
                  <a:pt x="227628" y="15776"/>
                </a:lnTo>
                <a:lnTo>
                  <a:pt x="187732" y="34120"/>
                </a:lnTo>
                <a:lnTo>
                  <a:pt x="146891" y="48196"/>
                </a:lnTo>
                <a:lnTo>
                  <a:pt x="106117" y="66694"/>
                </a:lnTo>
                <a:lnTo>
                  <a:pt x="66631" y="82873"/>
                </a:lnTo>
                <a:lnTo>
                  <a:pt x="54917" y="85497"/>
                </a:lnTo>
                <a:lnTo>
                  <a:pt x="10011" y="106779"/>
                </a:lnTo>
                <a:lnTo>
                  <a:pt x="6615" y="109274"/>
                </a:lnTo>
                <a:lnTo>
                  <a:pt x="2842" y="114870"/>
                </a:lnTo>
                <a:lnTo>
                  <a:pt x="221" y="123674"/>
                </a:lnTo>
                <a:lnTo>
                  <a:pt x="0" y="128325"/>
                </a:lnTo>
                <a:lnTo>
                  <a:pt x="1000" y="129989"/>
                </a:lnTo>
                <a:lnTo>
                  <a:pt x="2725" y="131098"/>
                </a:lnTo>
                <a:lnTo>
                  <a:pt x="4932" y="131837"/>
                </a:lnTo>
                <a:lnTo>
                  <a:pt x="26395" y="148418"/>
                </a:lnTo>
                <a:lnTo>
                  <a:pt x="69576" y="162496"/>
                </a:lnTo>
                <a:lnTo>
                  <a:pt x="113471" y="177846"/>
                </a:lnTo>
                <a:lnTo>
                  <a:pt x="153601" y="193652"/>
                </a:lnTo>
                <a:lnTo>
                  <a:pt x="196237" y="212692"/>
                </a:lnTo>
                <a:lnTo>
                  <a:pt x="225544" y="221027"/>
                </a:lnTo>
                <a:lnTo>
                  <a:pt x="229679" y="223540"/>
                </a:lnTo>
                <a:lnTo>
                  <a:pt x="234274" y="229155"/>
                </a:lnTo>
                <a:lnTo>
                  <a:pt x="235498" y="232133"/>
                </a:lnTo>
                <a:lnTo>
                  <a:pt x="237374" y="234119"/>
                </a:lnTo>
                <a:lnTo>
                  <a:pt x="242279" y="236326"/>
                </a:lnTo>
                <a:lnTo>
                  <a:pt x="244012" y="237973"/>
                </a:lnTo>
                <a:lnTo>
                  <a:pt x="245935" y="242624"/>
                </a:lnTo>
                <a:lnTo>
                  <a:pt x="245389" y="244288"/>
                </a:lnTo>
                <a:lnTo>
                  <a:pt x="243968" y="245398"/>
                </a:lnTo>
                <a:lnTo>
                  <a:pt x="239138" y="247178"/>
                </a:lnTo>
                <a:lnTo>
                  <a:pt x="233244" y="247486"/>
                </a:lnTo>
                <a:lnTo>
                  <a:pt x="231638" y="246471"/>
                </a:lnTo>
                <a:lnTo>
                  <a:pt x="230567" y="244736"/>
                </a:lnTo>
                <a:lnTo>
                  <a:pt x="228424" y="2380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3558"/>
          <p:cNvSpPr/>
          <p:nvPr>
            <p:custDataLst>
              <p:tags r:id="rId3"/>
            </p:custDataLst>
          </p:nvPr>
        </p:nvSpPr>
        <p:spPr>
          <a:xfrm>
            <a:off x="5144069" y="1733550"/>
            <a:ext cx="151797" cy="266690"/>
          </a:xfrm>
          <a:custGeom>
            <a:avLst/>
            <a:gdLst/>
            <a:ahLst/>
            <a:cxnLst/>
            <a:rect l="0" t="0" r="0" b="0"/>
            <a:pathLst>
              <a:path w="151797" h="266690">
                <a:moveTo>
                  <a:pt x="132781" y="9525"/>
                </a:moveTo>
                <a:lnTo>
                  <a:pt x="132781" y="9525"/>
                </a:lnTo>
                <a:lnTo>
                  <a:pt x="142190" y="116"/>
                </a:lnTo>
                <a:lnTo>
                  <a:pt x="151796" y="0"/>
                </a:lnTo>
                <a:lnTo>
                  <a:pt x="104189" y="0"/>
                </a:lnTo>
                <a:lnTo>
                  <a:pt x="101020" y="0"/>
                </a:lnTo>
                <a:lnTo>
                  <a:pt x="56756" y="9351"/>
                </a:lnTo>
                <a:lnTo>
                  <a:pt x="53522" y="9409"/>
                </a:lnTo>
                <a:lnTo>
                  <a:pt x="47108" y="12296"/>
                </a:lnTo>
                <a:lnTo>
                  <a:pt x="40729" y="16048"/>
                </a:lnTo>
                <a:lnTo>
                  <a:pt x="31188" y="19219"/>
                </a:lnTo>
                <a:lnTo>
                  <a:pt x="13475" y="33594"/>
                </a:lnTo>
                <a:lnTo>
                  <a:pt x="10964" y="38920"/>
                </a:lnTo>
                <a:lnTo>
                  <a:pt x="9352" y="50962"/>
                </a:lnTo>
                <a:lnTo>
                  <a:pt x="10279" y="53025"/>
                </a:lnTo>
                <a:lnTo>
                  <a:pt x="11955" y="54400"/>
                </a:lnTo>
                <a:lnTo>
                  <a:pt x="14130" y="55317"/>
                </a:lnTo>
                <a:lnTo>
                  <a:pt x="15580" y="56986"/>
                </a:lnTo>
                <a:lnTo>
                  <a:pt x="17192" y="61663"/>
                </a:lnTo>
                <a:lnTo>
                  <a:pt x="19532" y="101607"/>
                </a:lnTo>
                <a:lnTo>
                  <a:pt x="26681" y="112419"/>
                </a:lnTo>
                <a:lnTo>
                  <a:pt x="27744" y="121533"/>
                </a:lnTo>
                <a:lnTo>
                  <a:pt x="28006" y="133349"/>
                </a:lnTo>
                <a:lnTo>
                  <a:pt x="74290" y="133350"/>
                </a:lnTo>
                <a:lnTo>
                  <a:pt x="77912" y="133350"/>
                </a:lnTo>
                <a:lnTo>
                  <a:pt x="84759" y="136172"/>
                </a:lnTo>
                <a:lnTo>
                  <a:pt x="104171" y="149826"/>
                </a:lnTo>
                <a:lnTo>
                  <a:pt x="110540" y="152314"/>
                </a:lnTo>
                <a:lnTo>
                  <a:pt x="146805" y="185485"/>
                </a:lnTo>
                <a:lnTo>
                  <a:pt x="149597" y="191093"/>
                </a:lnTo>
                <a:lnTo>
                  <a:pt x="151390" y="203317"/>
                </a:lnTo>
                <a:lnTo>
                  <a:pt x="148813" y="209602"/>
                </a:lnTo>
                <a:lnTo>
                  <a:pt x="145198" y="215923"/>
                </a:lnTo>
                <a:lnTo>
                  <a:pt x="142105" y="225432"/>
                </a:lnTo>
                <a:lnTo>
                  <a:pt x="119949" y="250825"/>
                </a:lnTo>
                <a:lnTo>
                  <a:pt x="113672" y="254353"/>
                </a:lnTo>
                <a:lnTo>
                  <a:pt x="78628" y="265707"/>
                </a:lnTo>
                <a:lnTo>
                  <a:pt x="34444" y="266674"/>
                </a:lnTo>
                <a:lnTo>
                  <a:pt x="26281" y="266689"/>
                </a:lnTo>
                <a:lnTo>
                  <a:pt x="19125" y="263873"/>
                </a:lnTo>
                <a:lnTo>
                  <a:pt x="1349" y="249366"/>
                </a:lnTo>
                <a:lnTo>
                  <a:pt x="285" y="245590"/>
                </a:lnTo>
                <a:lnTo>
                  <a:pt x="0" y="243102"/>
                </a:lnTo>
                <a:lnTo>
                  <a:pt x="2506" y="237515"/>
                </a:lnTo>
                <a:lnTo>
                  <a:pt x="8956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885"/>
          <p:cNvGrpSpPr/>
          <p:nvPr/>
        </p:nvGrpSpPr>
        <p:grpSpPr>
          <a:xfrm>
            <a:off x="3659081" y="1685925"/>
            <a:ext cx="1264911" cy="331886"/>
            <a:chOff x="3659081" y="1685925"/>
            <a:chExt cx="1264911" cy="331886"/>
          </a:xfrm>
        </p:grpSpPr>
        <p:sp>
          <p:nvSpPr>
            <p:cNvPr id="145" name="SMARTInkShape-3559"/>
            <p:cNvSpPr/>
            <p:nvPr>
              <p:custDataLst>
                <p:tags r:id="rId41"/>
              </p:custDataLst>
            </p:nvPr>
          </p:nvSpPr>
          <p:spPr>
            <a:xfrm>
              <a:off x="3790950" y="1724028"/>
              <a:ext cx="266701" cy="247648"/>
            </a:xfrm>
            <a:custGeom>
              <a:avLst/>
              <a:gdLst/>
              <a:ahLst/>
              <a:cxnLst/>
              <a:rect l="0" t="0" r="0" b="0"/>
              <a:pathLst>
                <a:path w="266701" h="247648">
                  <a:moveTo>
                    <a:pt x="0" y="47622"/>
                  </a:moveTo>
                  <a:lnTo>
                    <a:pt x="0" y="47622"/>
                  </a:lnTo>
                  <a:lnTo>
                    <a:pt x="9132" y="38489"/>
                  </a:lnTo>
                  <a:lnTo>
                    <a:pt x="35028" y="37046"/>
                  </a:lnTo>
                  <a:lnTo>
                    <a:pt x="47646" y="30559"/>
                  </a:lnTo>
                  <a:lnTo>
                    <a:pt x="92633" y="20405"/>
                  </a:lnTo>
                  <a:lnTo>
                    <a:pt x="123898" y="16404"/>
                  </a:lnTo>
                  <a:lnTo>
                    <a:pt x="144183" y="10881"/>
                  </a:lnTo>
                  <a:lnTo>
                    <a:pt x="188766" y="9557"/>
                  </a:lnTo>
                  <a:lnTo>
                    <a:pt x="192519" y="8487"/>
                  </a:lnTo>
                  <a:lnTo>
                    <a:pt x="195021" y="6715"/>
                  </a:lnTo>
                  <a:lnTo>
                    <a:pt x="196689" y="4476"/>
                  </a:lnTo>
                  <a:lnTo>
                    <a:pt x="198859" y="2983"/>
                  </a:lnTo>
                  <a:lnTo>
                    <a:pt x="209538" y="0"/>
                  </a:lnTo>
                  <a:lnTo>
                    <a:pt x="209550" y="18645"/>
                  </a:lnTo>
                  <a:lnTo>
                    <a:pt x="203004" y="26572"/>
                  </a:lnTo>
                  <a:lnTo>
                    <a:pt x="201349" y="32269"/>
                  </a:lnTo>
                  <a:lnTo>
                    <a:pt x="199849" y="34212"/>
                  </a:lnTo>
                  <a:lnTo>
                    <a:pt x="186884" y="42642"/>
                  </a:lnTo>
                  <a:lnTo>
                    <a:pt x="183601" y="48231"/>
                  </a:lnTo>
                  <a:lnTo>
                    <a:pt x="176437" y="65499"/>
                  </a:lnTo>
                  <a:lnTo>
                    <a:pt x="164568" y="85149"/>
                  </a:lnTo>
                  <a:lnTo>
                    <a:pt x="157391" y="103365"/>
                  </a:lnTo>
                  <a:lnTo>
                    <a:pt x="148822" y="116115"/>
                  </a:lnTo>
                  <a:lnTo>
                    <a:pt x="125758" y="135990"/>
                  </a:lnTo>
                  <a:lnTo>
                    <a:pt x="92108" y="179559"/>
                  </a:lnTo>
                  <a:lnTo>
                    <a:pt x="71487" y="199418"/>
                  </a:lnTo>
                  <a:lnTo>
                    <a:pt x="69884" y="202794"/>
                  </a:lnTo>
                  <a:lnTo>
                    <a:pt x="62456" y="209368"/>
                  </a:lnTo>
                  <a:lnTo>
                    <a:pt x="53158" y="214759"/>
                  </a:lnTo>
                  <a:lnTo>
                    <a:pt x="45498" y="217155"/>
                  </a:lnTo>
                  <a:lnTo>
                    <a:pt x="43032" y="218852"/>
                  </a:lnTo>
                  <a:lnTo>
                    <a:pt x="41388" y="221042"/>
                  </a:lnTo>
                  <a:lnTo>
                    <a:pt x="38503" y="226298"/>
                  </a:lnTo>
                  <a:lnTo>
                    <a:pt x="19088" y="247609"/>
                  </a:lnTo>
                  <a:lnTo>
                    <a:pt x="64568" y="247647"/>
                  </a:lnTo>
                  <a:lnTo>
                    <a:pt x="80632" y="246589"/>
                  </a:lnTo>
                  <a:lnTo>
                    <a:pt x="124132" y="237946"/>
                  </a:lnTo>
                  <a:lnTo>
                    <a:pt x="171394" y="228499"/>
                  </a:lnTo>
                  <a:lnTo>
                    <a:pt x="218886" y="219717"/>
                  </a:lnTo>
                  <a:lnTo>
                    <a:pt x="266700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60"/>
            <p:cNvSpPr/>
            <p:nvPr>
              <p:custDataLst>
                <p:tags r:id="rId42"/>
              </p:custDataLst>
            </p:nvPr>
          </p:nvSpPr>
          <p:spPr>
            <a:xfrm>
              <a:off x="4207320" y="1857375"/>
              <a:ext cx="174181" cy="28576"/>
            </a:xfrm>
            <a:custGeom>
              <a:avLst/>
              <a:gdLst/>
              <a:ahLst/>
              <a:cxnLst/>
              <a:rect l="0" t="0" r="0" b="0"/>
              <a:pathLst>
                <a:path w="174181" h="28576">
                  <a:moveTo>
                    <a:pt x="12255" y="28575"/>
                  </a:moveTo>
                  <a:lnTo>
                    <a:pt x="12255" y="28575"/>
                  </a:lnTo>
                  <a:lnTo>
                    <a:pt x="0" y="28575"/>
                  </a:lnTo>
                  <a:lnTo>
                    <a:pt x="30438" y="28575"/>
                  </a:lnTo>
                  <a:lnTo>
                    <a:pt x="39034" y="25753"/>
                  </a:lnTo>
                  <a:lnTo>
                    <a:pt x="47440" y="22029"/>
                  </a:lnTo>
                  <a:lnTo>
                    <a:pt x="94939" y="19166"/>
                  </a:lnTo>
                  <a:lnTo>
                    <a:pt x="119173" y="18015"/>
                  </a:lnTo>
                  <a:lnTo>
                    <a:pt x="138071" y="11516"/>
                  </a:lnTo>
                  <a:lnTo>
                    <a:pt x="156817" y="9918"/>
                  </a:lnTo>
                  <a:lnTo>
                    <a:pt x="159429" y="8729"/>
                  </a:lnTo>
                  <a:lnTo>
                    <a:pt x="161171" y="6878"/>
                  </a:lnTo>
                  <a:lnTo>
                    <a:pt x="162333" y="4585"/>
                  </a:lnTo>
                  <a:lnTo>
                    <a:pt x="164165" y="3057"/>
                  </a:lnTo>
                  <a:lnTo>
                    <a:pt x="174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61"/>
            <p:cNvSpPr/>
            <p:nvPr>
              <p:custDataLst>
                <p:tags r:id="rId43"/>
              </p:custDataLst>
            </p:nvPr>
          </p:nvSpPr>
          <p:spPr>
            <a:xfrm>
              <a:off x="4287574" y="1781175"/>
              <a:ext cx="27252" cy="190501"/>
            </a:xfrm>
            <a:custGeom>
              <a:avLst/>
              <a:gdLst/>
              <a:ahLst/>
              <a:cxnLst/>
              <a:rect l="0" t="0" r="0" b="0"/>
              <a:pathLst>
                <a:path w="27252" h="1905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7962" y="28228"/>
                  </a:lnTo>
                  <a:lnTo>
                    <a:pt x="8095" y="33007"/>
                  </a:lnTo>
                  <a:lnTo>
                    <a:pt x="10976" y="38659"/>
                  </a:lnTo>
                  <a:lnTo>
                    <a:pt x="13226" y="41647"/>
                  </a:lnTo>
                  <a:lnTo>
                    <a:pt x="15726" y="50613"/>
                  </a:lnTo>
                  <a:lnTo>
                    <a:pt x="17692" y="96988"/>
                  </a:lnTo>
                  <a:lnTo>
                    <a:pt x="17726" y="136095"/>
                  </a:lnTo>
                  <a:lnTo>
                    <a:pt x="27076" y="180796"/>
                  </a:lnTo>
                  <a:lnTo>
                    <a:pt x="272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62"/>
            <p:cNvSpPr/>
            <p:nvPr>
              <p:custDataLst>
                <p:tags r:id="rId44"/>
              </p:custDataLst>
            </p:nvPr>
          </p:nvSpPr>
          <p:spPr>
            <a:xfrm>
              <a:off x="4505325" y="1771767"/>
              <a:ext cx="171451" cy="199908"/>
            </a:xfrm>
            <a:custGeom>
              <a:avLst/>
              <a:gdLst/>
              <a:ahLst/>
              <a:cxnLst/>
              <a:rect l="0" t="0" r="0" b="0"/>
              <a:pathLst>
                <a:path w="171451" h="199908">
                  <a:moveTo>
                    <a:pt x="0" y="37983"/>
                  </a:moveTo>
                  <a:lnTo>
                    <a:pt x="0" y="37983"/>
                  </a:lnTo>
                  <a:lnTo>
                    <a:pt x="0" y="20267"/>
                  </a:lnTo>
                  <a:lnTo>
                    <a:pt x="8201" y="10849"/>
                  </a:lnTo>
                  <a:lnTo>
                    <a:pt x="17610" y="9535"/>
                  </a:lnTo>
                  <a:lnTo>
                    <a:pt x="26370" y="2887"/>
                  </a:lnTo>
                  <a:lnTo>
                    <a:pt x="36346" y="279"/>
                  </a:lnTo>
                  <a:lnTo>
                    <a:pt x="47694" y="0"/>
                  </a:lnTo>
                  <a:lnTo>
                    <a:pt x="50846" y="1019"/>
                  </a:lnTo>
                  <a:lnTo>
                    <a:pt x="52947" y="2757"/>
                  </a:lnTo>
                  <a:lnTo>
                    <a:pt x="64320" y="19186"/>
                  </a:lnTo>
                  <a:lnTo>
                    <a:pt x="66468" y="38005"/>
                  </a:lnTo>
                  <a:lnTo>
                    <a:pt x="65613" y="80513"/>
                  </a:lnTo>
                  <a:lnTo>
                    <a:pt x="59070" y="97621"/>
                  </a:lnTo>
                  <a:lnTo>
                    <a:pt x="31375" y="142103"/>
                  </a:lnTo>
                  <a:lnTo>
                    <a:pt x="28761" y="148817"/>
                  </a:lnTo>
                  <a:lnTo>
                    <a:pt x="12172" y="171316"/>
                  </a:lnTo>
                  <a:lnTo>
                    <a:pt x="9758" y="182843"/>
                  </a:lnTo>
                  <a:lnTo>
                    <a:pt x="9571" y="188894"/>
                  </a:lnTo>
                  <a:lnTo>
                    <a:pt x="14595" y="194998"/>
                  </a:lnTo>
                  <a:lnTo>
                    <a:pt x="19892" y="197726"/>
                  </a:lnTo>
                  <a:lnTo>
                    <a:pt x="36094" y="199621"/>
                  </a:lnTo>
                  <a:lnTo>
                    <a:pt x="80371" y="199901"/>
                  </a:lnTo>
                  <a:lnTo>
                    <a:pt x="123884" y="199907"/>
                  </a:lnTo>
                  <a:lnTo>
                    <a:pt x="154524" y="198850"/>
                  </a:lnTo>
                  <a:lnTo>
                    <a:pt x="171450" y="1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63"/>
            <p:cNvSpPr/>
            <p:nvPr>
              <p:custDataLst>
                <p:tags r:id="rId45"/>
              </p:custDataLst>
            </p:nvPr>
          </p:nvSpPr>
          <p:spPr>
            <a:xfrm>
              <a:off x="4829175" y="1962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64"/>
            <p:cNvSpPr/>
            <p:nvPr>
              <p:custDataLst>
                <p:tags r:id="rId46"/>
              </p:custDataLst>
            </p:nvPr>
          </p:nvSpPr>
          <p:spPr>
            <a:xfrm>
              <a:off x="3659081" y="1685925"/>
              <a:ext cx="150920" cy="314326"/>
            </a:xfrm>
            <a:custGeom>
              <a:avLst/>
              <a:gdLst/>
              <a:ahLst/>
              <a:cxnLst/>
              <a:rect l="0" t="0" r="0" b="0"/>
              <a:pathLst>
                <a:path w="150920" h="314326">
                  <a:moveTo>
                    <a:pt x="55669" y="19050"/>
                  </a:moveTo>
                  <a:lnTo>
                    <a:pt x="55669" y="19050"/>
                  </a:lnTo>
                  <a:lnTo>
                    <a:pt x="64801" y="9917"/>
                  </a:lnTo>
                  <a:lnTo>
                    <a:pt x="65194" y="1"/>
                  </a:lnTo>
                  <a:lnTo>
                    <a:pt x="60137" y="0"/>
                  </a:lnTo>
                  <a:lnTo>
                    <a:pt x="58648" y="1058"/>
                  </a:lnTo>
                  <a:lnTo>
                    <a:pt x="57655" y="2823"/>
                  </a:lnTo>
                  <a:lnTo>
                    <a:pt x="56062" y="8201"/>
                  </a:lnTo>
                  <a:lnTo>
                    <a:pt x="50729" y="14189"/>
                  </a:lnTo>
                  <a:lnTo>
                    <a:pt x="48181" y="22534"/>
                  </a:lnTo>
                  <a:lnTo>
                    <a:pt x="47502" y="27723"/>
                  </a:lnTo>
                  <a:lnTo>
                    <a:pt x="44933" y="32240"/>
                  </a:lnTo>
                  <a:lnTo>
                    <a:pt x="33320" y="44713"/>
                  </a:lnTo>
                  <a:lnTo>
                    <a:pt x="20036" y="86223"/>
                  </a:lnTo>
                  <a:lnTo>
                    <a:pt x="12067" y="108215"/>
                  </a:lnTo>
                  <a:lnTo>
                    <a:pt x="3518" y="152853"/>
                  </a:lnTo>
                  <a:lnTo>
                    <a:pt x="0" y="176053"/>
                  </a:lnTo>
                  <a:lnTo>
                    <a:pt x="6253" y="216859"/>
                  </a:lnTo>
                  <a:lnTo>
                    <a:pt x="10336" y="237468"/>
                  </a:lnTo>
                  <a:lnTo>
                    <a:pt x="16471" y="250533"/>
                  </a:lnTo>
                  <a:lnTo>
                    <a:pt x="31825" y="268730"/>
                  </a:lnTo>
                  <a:lnTo>
                    <a:pt x="63018" y="291721"/>
                  </a:lnTo>
                  <a:lnTo>
                    <a:pt x="104262" y="307925"/>
                  </a:lnTo>
                  <a:lnTo>
                    <a:pt x="150919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65"/>
            <p:cNvSpPr/>
            <p:nvPr>
              <p:custDataLst>
                <p:tags r:id="rId47"/>
              </p:custDataLst>
            </p:nvPr>
          </p:nvSpPr>
          <p:spPr>
            <a:xfrm>
              <a:off x="4829175" y="1747112"/>
              <a:ext cx="94817" cy="270699"/>
            </a:xfrm>
            <a:custGeom>
              <a:avLst/>
              <a:gdLst/>
              <a:ahLst/>
              <a:cxnLst/>
              <a:rect l="0" t="0" r="0" b="0"/>
              <a:pathLst>
                <a:path w="94817" h="270699">
                  <a:moveTo>
                    <a:pt x="19050" y="5488"/>
                  </a:moveTo>
                  <a:lnTo>
                    <a:pt x="19050" y="5488"/>
                  </a:lnTo>
                  <a:lnTo>
                    <a:pt x="9528" y="5488"/>
                  </a:lnTo>
                  <a:lnTo>
                    <a:pt x="14582" y="432"/>
                  </a:lnTo>
                  <a:lnTo>
                    <a:pt x="16072" y="0"/>
                  </a:lnTo>
                  <a:lnTo>
                    <a:pt x="17064" y="771"/>
                  </a:lnTo>
                  <a:lnTo>
                    <a:pt x="18658" y="4556"/>
                  </a:lnTo>
                  <a:lnTo>
                    <a:pt x="26577" y="6362"/>
                  </a:lnTo>
                  <a:lnTo>
                    <a:pt x="32273" y="10463"/>
                  </a:lnTo>
                  <a:lnTo>
                    <a:pt x="35510" y="15813"/>
                  </a:lnTo>
                  <a:lnTo>
                    <a:pt x="38007" y="21719"/>
                  </a:lnTo>
                  <a:lnTo>
                    <a:pt x="69067" y="57552"/>
                  </a:lnTo>
                  <a:lnTo>
                    <a:pt x="83322" y="100812"/>
                  </a:lnTo>
                  <a:lnTo>
                    <a:pt x="93053" y="146383"/>
                  </a:lnTo>
                  <a:lnTo>
                    <a:pt x="94816" y="173372"/>
                  </a:lnTo>
                  <a:lnTo>
                    <a:pt x="90065" y="192697"/>
                  </a:lnTo>
                  <a:lnTo>
                    <a:pt x="75935" y="221725"/>
                  </a:lnTo>
                  <a:lnTo>
                    <a:pt x="63448" y="236703"/>
                  </a:lnTo>
                  <a:lnTo>
                    <a:pt x="32629" y="258397"/>
                  </a:lnTo>
                  <a:lnTo>
                    <a:pt x="19224" y="264643"/>
                  </a:lnTo>
                  <a:lnTo>
                    <a:pt x="12777" y="268834"/>
                  </a:lnTo>
                  <a:lnTo>
                    <a:pt x="6384" y="270698"/>
                  </a:lnTo>
                  <a:lnTo>
                    <a:pt x="4257" y="270136"/>
                  </a:lnTo>
                  <a:lnTo>
                    <a:pt x="2837" y="268704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886"/>
          <p:cNvGrpSpPr/>
          <p:nvPr/>
        </p:nvGrpSpPr>
        <p:grpSpPr>
          <a:xfrm>
            <a:off x="6992973" y="-47621"/>
            <a:ext cx="3368796" cy="1323972"/>
            <a:chOff x="6992973" y="-47621"/>
            <a:chExt cx="3368796" cy="1323972"/>
          </a:xfrm>
        </p:grpSpPr>
        <p:sp>
          <p:nvSpPr>
            <p:cNvPr id="153" name="SMARTInkShape-3566"/>
            <p:cNvSpPr/>
            <p:nvPr>
              <p:custDataLst>
                <p:tags r:id="rId39"/>
              </p:custDataLst>
            </p:nvPr>
          </p:nvSpPr>
          <p:spPr>
            <a:xfrm>
              <a:off x="7781925" y="1266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67"/>
            <p:cNvSpPr/>
            <p:nvPr>
              <p:custDataLst>
                <p:tags r:id="rId40"/>
              </p:custDataLst>
            </p:nvPr>
          </p:nvSpPr>
          <p:spPr>
            <a:xfrm>
              <a:off x="6992973" y="-47621"/>
              <a:ext cx="3368796" cy="1323972"/>
            </a:xfrm>
            <a:custGeom>
              <a:avLst/>
              <a:gdLst/>
              <a:ahLst/>
              <a:cxnLst/>
              <a:rect l="0" t="0" r="0" b="0"/>
              <a:pathLst>
                <a:path w="3368796" h="1323972">
                  <a:moveTo>
                    <a:pt x="1398552" y="1323971"/>
                  </a:moveTo>
                  <a:lnTo>
                    <a:pt x="1398552" y="1323971"/>
                  </a:lnTo>
                  <a:lnTo>
                    <a:pt x="1403608" y="1318915"/>
                  </a:lnTo>
                  <a:lnTo>
                    <a:pt x="1411735" y="1316432"/>
                  </a:lnTo>
                  <a:lnTo>
                    <a:pt x="1452143" y="1314620"/>
                  </a:lnTo>
                  <a:lnTo>
                    <a:pt x="1488867" y="1311676"/>
                  </a:lnTo>
                  <a:lnTo>
                    <a:pt x="1533262" y="1306922"/>
                  </a:lnTo>
                  <a:lnTo>
                    <a:pt x="1566374" y="1304752"/>
                  </a:lnTo>
                  <a:lnTo>
                    <a:pt x="1605784" y="1300260"/>
                  </a:lnTo>
                  <a:lnTo>
                    <a:pt x="1647994" y="1294735"/>
                  </a:lnTo>
                  <a:lnTo>
                    <a:pt x="1691449" y="1288753"/>
                  </a:lnTo>
                  <a:lnTo>
                    <a:pt x="1735456" y="1282565"/>
                  </a:lnTo>
                  <a:lnTo>
                    <a:pt x="1782532" y="1276288"/>
                  </a:lnTo>
                  <a:lnTo>
                    <a:pt x="1806939" y="1273132"/>
                  </a:lnTo>
                  <a:lnTo>
                    <a:pt x="1853813" y="1266804"/>
                  </a:lnTo>
                  <a:lnTo>
                    <a:pt x="1900398" y="1260463"/>
                  </a:lnTo>
                  <a:lnTo>
                    <a:pt x="1924675" y="1257291"/>
                  </a:lnTo>
                  <a:lnTo>
                    <a:pt x="1949325" y="1254118"/>
                  </a:lnTo>
                  <a:lnTo>
                    <a:pt x="1996471" y="1247769"/>
                  </a:lnTo>
                  <a:lnTo>
                    <a:pt x="2043177" y="1241420"/>
                  </a:lnTo>
                  <a:lnTo>
                    <a:pt x="2067487" y="1238246"/>
                  </a:lnTo>
                  <a:lnTo>
                    <a:pt x="2092159" y="1235071"/>
                  </a:lnTo>
                  <a:lnTo>
                    <a:pt x="2139326" y="1228721"/>
                  </a:lnTo>
                  <a:lnTo>
                    <a:pt x="2184985" y="1222371"/>
                  </a:lnTo>
                  <a:lnTo>
                    <a:pt x="2229973" y="1216021"/>
                  </a:lnTo>
                  <a:lnTo>
                    <a:pt x="2274662" y="1209671"/>
                  </a:lnTo>
                  <a:lnTo>
                    <a:pt x="2319218" y="1202263"/>
                  </a:lnTo>
                  <a:lnTo>
                    <a:pt x="2363714" y="1191915"/>
                  </a:lnTo>
                  <a:lnTo>
                    <a:pt x="2405363" y="1183082"/>
                  </a:lnTo>
                  <a:lnTo>
                    <a:pt x="2446098" y="1174570"/>
                  </a:lnTo>
                  <a:lnTo>
                    <a:pt x="2488897" y="1163732"/>
                  </a:lnTo>
                  <a:lnTo>
                    <a:pt x="2529791" y="1151859"/>
                  </a:lnTo>
                  <a:lnTo>
                    <a:pt x="2569132" y="1139527"/>
                  </a:lnTo>
                  <a:lnTo>
                    <a:pt x="2607784" y="1126990"/>
                  </a:lnTo>
                  <a:lnTo>
                    <a:pt x="2646131" y="1114363"/>
                  </a:lnTo>
                  <a:lnTo>
                    <a:pt x="2684340" y="1101695"/>
                  </a:lnTo>
                  <a:lnTo>
                    <a:pt x="2722489" y="1089010"/>
                  </a:lnTo>
                  <a:lnTo>
                    <a:pt x="2760609" y="1076316"/>
                  </a:lnTo>
                  <a:lnTo>
                    <a:pt x="2797660" y="1062560"/>
                  </a:lnTo>
                  <a:lnTo>
                    <a:pt x="2831768" y="1045864"/>
                  </a:lnTo>
                  <a:lnTo>
                    <a:pt x="2864564" y="1030681"/>
                  </a:lnTo>
                  <a:lnTo>
                    <a:pt x="2896779" y="1016878"/>
                  </a:lnTo>
                  <a:lnTo>
                    <a:pt x="2928737" y="1003688"/>
                  </a:lnTo>
                  <a:lnTo>
                    <a:pt x="2960578" y="990770"/>
                  </a:lnTo>
                  <a:lnTo>
                    <a:pt x="3005433" y="971598"/>
                  </a:lnTo>
                  <a:lnTo>
                    <a:pt x="3045536" y="952511"/>
                  </a:lnTo>
                  <a:lnTo>
                    <a:pt x="3084227" y="930628"/>
                  </a:lnTo>
                  <a:lnTo>
                    <a:pt x="3130171" y="899846"/>
                  </a:lnTo>
                  <a:lnTo>
                    <a:pt x="3176367" y="865778"/>
                  </a:lnTo>
                  <a:lnTo>
                    <a:pt x="3217161" y="828475"/>
                  </a:lnTo>
                  <a:lnTo>
                    <a:pt x="3257760" y="781020"/>
                  </a:lnTo>
                  <a:lnTo>
                    <a:pt x="3290676" y="733418"/>
                  </a:lnTo>
                  <a:lnTo>
                    <a:pt x="3319756" y="685796"/>
                  </a:lnTo>
                  <a:lnTo>
                    <a:pt x="3338102" y="638171"/>
                  </a:lnTo>
                  <a:lnTo>
                    <a:pt x="3354303" y="590546"/>
                  </a:lnTo>
                  <a:lnTo>
                    <a:pt x="3367397" y="550460"/>
                  </a:lnTo>
                  <a:lnTo>
                    <a:pt x="3368795" y="505618"/>
                  </a:lnTo>
                  <a:lnTo>
                    <a:pt x="3356919" y="465363"/>
                  </a:lnTo>
                  <a:lnTo>
                    <a:pt x="3341574" y="418917"/>
                  </a:lnTo>
                  <a:lnTo>
                    <a:pt x="3318163" y="371447"/>
                  </a:lnTo>
                  <a:lnTo>
                    <a:pt x="3287512" y="328899"/>
                  </a:lnTo>
                  <a:lnTo>
                    <a:pt x="3245544" y="287979"/>
                  </a:lnTo>
                  <a:lnTo>
                    <a:pt x="3208132" y="255731"/>
                  </a:lnTo>
                  <a:lnTo>
                    <a:pt x="3162564" y="226391"/>
                  </a:lnTo>
                  <a:lnTo>
                    <a:pt x="3125370" y="205600"/>
                  </a:lnTo>
                  <a:lnTo>
                    <a:pt x="3087538" y="180860"/>
                  </a:lnTo>
                  <a:lnTo>
                    <a:pt x="3042474" y="155823"/>
                  </a:lnTo>
                  <a:lnTo>
                    <a:pt x="2996423" y="133647"/>
                  </a:lnTo>
                  <a:lnTo>
                    <a:pt x="2950820" y="117511"/>
                  </a:lnTo>
                  <a:lnTo>
                    <a:pt x="2910144" y="104779"/>
                  </a:lnTo>
                  <a:lnTo>
                    <a:pt x="2874074" y="95248"/>
                  </a:lnTo>
                  <a:lnTo>
                    <a:pt x="2836575" y="85722"/>
                  </a:lnTo>
                  <a:lnTo>
                    <a:pt x="2798653" y="76196"/>
                  </a:lnTo>
                  <a:lnTo>
                    <a:pt x="2757783" y="66671"/>
                  </a:lnTo>
                  <a:lnTo>
                    <a:pt x="2714981" y="57146"/>
                  </a:lnTo>
                  <a:lnTo>
                    <a:pt x="2669844" y="47621"/>
                  </a:lnTo>
                  <a:lnTo>
                    <a:pt x="2635612" y="41271"/>
                  </a:lnTo>
                  <a:lnTo>
                    <a:pt x="2602760" y="34921"/>
                  </a:lnTo>
                  <a:lnTo>
                    <a:pt x="2567697" y="28571"/>
                  </a:lnTo>
                  <a:lnTo>
                    <a:pt x="2530947" y="23279"/>
                  </a:lnTo>
                  <a:lnTo>
                    <a:pt x="2493446" y="20927"/>
                  </a:lnTo>
                  <a:lnTo>
                    <a:pt x="2452792" y="17060"/>
                  </a:lnTo>
                  <a:lnTo>
                    <a:pt x="2411086" y="11813"/>
                  </a:lnTo>
                  <a:lnTo>
                    <a:pt x="2371385" y="5954"/>
                  </a:lnTo>
                  <a:lnTo>
                    <a:pt x="2326927" y="2644"/>
                  </a:lnTo>
                  <a:lnTo>
                    <a:pt x="2281063" y="1173"/>
                  </a:lnTo>
                  <a:lnTo>
                    <a:pt x="2239512" y="519"/>
                  </a:lnTo>
                  <a:lnTo>
                    <a:pt x="2194234" y="228"/>
                  </a:lnTo>
                  <a:lnTo>
                    <a:pt x="2146947" y="99"/>
                  </a:lnTo>
                  <a:lnTo>
                    <a:pt x="2101235" y="42"/>
                  </a:lnTo>
                  <a:lnTo>
                    <a:pt x="2056226" y="16"/>
                  </a:lnTo>
                  <a:lnTo>
                    <a:pt x="2010468" y="5"/>
                  </a:lnTo>
                  <a:lnTo>
                    <a:pt x="1986413" y="2"/>
                  </a:lnTo>
                  <a:lnTo>
                    <a:pt x="1961909" y="0"/>
                  </a:lnTo>
                  <a:lnTo>
                    <a:pt x="1914927" y="2820"/>
                  </a:lnTo>
                  <a:lnTo>
                    <a:pt x="1869352" y="6543"/>
                  </a:lnTo>
                  <a:lnTo>
                    <a:pt x="1824402" y="8197"/>
                  </a:lnTo>
                  <a:lnTo>
                    <a:pt x="1776907" y="11755"/>
                  </a:lnTo>
                  <a:lnTo>
                    <a:pt x="1752389" y="14185"/>
                  </a:lnTo>
                  <a:lnTo>
                    <a:pt x="1705390" y="16886"/>
                  </a:lnTo>
                  <a:lnTo>
                    <a:pt x="1658749" y="19144"/>
                  </a:lnTo>
                  <a:lnTo>
                    <a:pt x="1634459" y="21228"/>
                  </a:lnTo>
                  <a:lnTo>
                    <a:pt x="1609799" y="23676"/>
                  </a:lnTo>
                  <a:lnTo>
                    <a:pt x="1584891" y="26366"/>
                  </a:lnTo>
                  <a:lnTo>
                    <a:pt x="1559820" y="29218"/>
                  </a:lnTo>
                  <a:lnTo>
                    <a:pt x="1512560" y="34150"/>
                  </a:lnTo>
                  <a:lnTo>
                    <a:pt x="1473917" y="36342"/>
                  </a:lnTo>
                  <a:lnTo>
                    <a:pt x="1445620" y="39044"/>
                  </a:lnTo>
                  <a:lnTo>
                    <a:pt x="1410881" y="42961"/>
                  </a:lnTo>
                  <a:lnTo>
                    <a:pt x="1371846" y="47689"/>
                  </a:lnTo>
                  <a:lnTo>
                    <a:pt x="1329948" y="54017"/>
                  </a:lnTo>
                  <a:lnTo>
                    <a:pt x="1286141" y="61410"/>
                  </a:lnTo>
                  <a:lnTo>
                    <a:pt x="1241062" y="69513"/>
                  </a:lnTo>
                  <a:lnTo>
                    <a:pt x="1196191" y="77033"/>
                  </a:lnTo>
                  <a:lnTo>
                    <a:pt x="1151462" y="84162"/>
                  </a:lnTo>
                  <a:lnTo>
                    <a:pt x="1106826" y="91032"/>
                  </a:lnTo>
                  <a:lnTo>
                    <a:pt x="1064368" y="97728"/>
                  </a:lnTo>
                  <a:lnTo>
                    <a:pt x="1023362" y="104309"/>
                  </a:lnTo>
                  <a:lnTo>
                    <a:pt x="983325" y="110813"/>
                  </a:lnTo>
                  <a:lnTo>
                    <a:pt x="944993" y="118324"/>
                  </a:lnTo>
                  <a:lnTo>
                    <a:pt x="907796" y="126506"/>
                  </a:lnTo>
                  <a:lnTo>
                    <a:pt x="871355" y="135136"/>
                  </a:lnTo>
                  <a:lnTo>
                    <a:pt x="835421" y="144065"/>
                  </a:lnTo>
                  <a:lnTo>
                    <a:pt x="799823" y="153192"/>
                  </a:lnTo>
                  <a:lnTo>
                    <a:pt x="764449" y="162451"/>
                  </a:lnTo>
                  <a:lnTo>
                    <a:pt x="732400" y="171800"/>
                  </a:lnTo>
                  <a:lnTo>
                    <a:pt x="702567" y="181207"/>
                  </a:lnTo>
                  <a:lnTo>
                    <a:pt x="674212" y="190653"/>
                  </a:lnTo>
                  <a:lnTo>
                    <a:pt x="647901" y="199067"/>
                  </a:lnTo>
                  <a:lnTo>
                    <a:pt x="622951" y="206794"/>
                  </a:lnTo>
                  <a:lnTo>
                    <a:pt x="576532" y="224198"/>
                  </a:lnTo>
                  <a:lnTo>
                    <a:pt x="534734" y="249572"/>
                  </a:lnTo>
                  <a:lnTo>
                    <a:pt x="494991" y="272844"/>
                  </a:lnTo>
                  <a:lnTo>
                    <a:pt x="457220" y="293770"/>
                  </a:lnTo>
                  <a:lnTo>
                    <a:pt x="422794" y="313654"/>
                  </a:lnTo>
                  <a:lnTo>
                    <a:pt x="387032" y="333075"/>
                  </a:lnTo>
                  <a:lnTo>
                    <a:pt x="351029" y="353348"/>
                  </a:lnTo>
                  <a:lnTo>
                    <a:pt x="317389" y="376469"/>
                  </a:lnTo>
                  <a:lnTo>
                    <a:pt x="273756" y="408230"/>
                  </a:lnTo>
                  <a:lnTo>
                    <a:pt x="228961" y="442805"/>
                  </a:lnTo>
                  <a:lnTo>
                    <a:pt x="187230" y="479861"/>
                  </a:lnTo>
                  <a:lnTo>
                    <a:pt x="142808" y="516158"/>
                  </a:lnTo>
                  <a:lnTo>
                    <a:pt x="114197" y="544516"/>
                  </a:lnTo>
                  <a:lnTo>
                    <a:pt x="82207" y="588666"/>
                  </a:lnTo>
                  <a:lnTo>
                    <a:pt x="50685" y="633331"/>
                  </a:lnTo>
                  <a:lnTo>
                    <a:pt x="35630" y="670369"/>
                  </a:lnTo>
                  <a:lnTo>
                    <a:pt x="15574" y="713205"/>
                  </a:lnTo>
                  <a:lnTo>
                    <a:pt x="6596" y="752241"/>
                  </a:lnTo>
                  <a:lnTo>
                    <a:pt x="0" y="790525"/>
                  </a:lnTo>
                  <a:lnTo>
                    <a:pt x="5243" y="828662"/>
                  </a:lnTo>
                  <a:lnTo>
                    <a:pt x="10199" y="866769"/>
                  </a:lnTo>
                  <a:lnTo>
                    <a:pt x="26112" y="909927"/>
                  </a:lnTo>
                  <a:lnTo>
                    <a:pt x="48295" y="953893"/>
                  </a:lnTo>
                  <a:lnTo>
                    <a:pt x="78054" y="999247"/>
                  </a:lnTo>
                  <a:lnTo>
                    <a:pt x="114598" y="1039569"/>
                  </a:lnTo>
                  <a:lnTo>
                    <a:pt x="153016" y="1078485"/>
                  </a:lnTo>
                  <a:lnTo>
                    <a:pt x="198697" y="1116627"/>
                  </a:lnTo>
                  <a:lnTo>
                    <a:pt x="239382" y="1142804"/>
                  </a:lnTo>
                  <a:lnTo>
                    <a:pt x="275455" y="1159167"/>
                  </a:lnTo>
                  <a:lnTo>
                    <a:pt x="312955" y="1173540"/>
                  </a:lnTo>
                  <a:lnTo>
                    <a:pt x="350877" y="1191205"/>
                  </a:lnTo>
                  <a:lnTo>
                    <a:pt x="388924" y="1207022"/>
                  </a:lnTo>
                  <a:lnTo>
                    <a:pt x="429831" y="1218411"/>
                  </a:lnTo>
                  <a:lnTo>
                    <a:pt x="472643" y="1228488"/>
                  </a:lnTo>
                  <a:lnTo>
                    <a:pt x="514962" y="1238177"/>
                  </a:lnTo>
                  <a:lnTo>
                    <a:pt x="561014" y="1244928"/>
                  </a:lnTo>
                  <a:lnTo>
                    <a:pt x="608173" y="1249751"/>
                  </a:lnTo>
                  <a:lnTo>
                    <a:pt x="640873" y="1253943"/>
                  </a:lnTo>
                  <a:lnTo>
                    <a:pt x="676572" y="1255806"/>
                  </a:lnTo>
                  <a:lnTo>
                    <a:pt x="710784" y="1256634"/>
                  </a:lnTo>
                  <a:lnTo>
                    <a:pt x="743628" y="1257002"/>
                  </a:lnTo>
                  <a:lnTo>
                    <a:pt x="775864" y="1257165"/>
                  </a:lnTo>
                  <a:lnTo>
                    <a:pt x="810651" y="1257238"/>
                  </a:lnTo>
                  <a:lnTo>
                    <a:pt x="847279" y="1257270"/>
                  </a:lnTo>
                  <a:lnTo>
                    <a:pt x="884726" y="1257285"/>
                  </a:lnTo>
                  <a:lnTo>
                    <a:pt x="919712" y="1254469"/>
                  </a:lnTo>
                  <a:lnTo>
                    <a:pt x="953960" y="1250748"/>
                  </a:lnTo>
                  <a:lnTo>
                    <a:pt x="990347" y="1249094"/>
                  </a:lnTo>
                  <a:lnTo>
                    <a:pt x="1027685" y="1245537"/>
                  </a:lnTo>
                  <a:lnTo>
                    <a:pt x="1065448" y="1241486"/>
                  </a:lnTo>
                  <a:lnTo>
                    <a:pt x="1103397" y="1239686"/>
                  </a:lnTo>
                  <a:lnTo>
                    <a:pt x="1144252" y="1236064"/>
                  </a:lnTo>
                  <a:lnTo>
                    <a:pt x="1186046" y="1230926"/>
                  </a:lnTo>
                  <a:lnTo>
                    <a:pt x="1225789" y="1225115"/>
                  </a:lnTo>
                  <a:lnTo>
                    <a:pt x="1270263" y="1219004"/>
                  </a:lnTo>
                  <a:lnTo>
                    <a:pt x="1316135" y="1213819"/>
                  </a:lnTo>
                  <a:lnTo>
                    <a:pt x="1357689" y="1211515"/>
                  </a:lnTo>
                  <a:lnTo>
                    <a:pt x="1402968" y="1207668"/>
                  </a:lnTo>
                  <a:lnTo>
                    <a:pt x="1450256" y="1202431"/>
                  </a:lnTo>
                  <a:lnTo>
                    <a:pt x="1495968" y="1196575"/>
                  </a:lnTo>
                  <a:lnTo>
                    <a:pt x="1540978" y="1190445"/>
                  </a:lnTo>
                  <a:lnTo>
                    <a:pt x="1586736" y="1185251"/>
                  </a:lnTo>
                  <a:lnTo>
                    <a:pt x="1610791" y="1183866"/>
                  </a:lnTo>
                  <a:lnTo>
                    <a:pt x="1657980" y="1181269"/>
                  </a:lnTo>
                  <a:lnTo>
                    <a:pt x="1700119" y="1176587"/>
                  </a:lnTo>
                  <a:lnTo>
                    <a:pt x="1742838" y="1170978"/>
                  </a:lnTo>
                  <a:lnTo>
                    <a:pt x="1786517" y="1166016"/>
                  </a:lnTo>
                  <a:lnTo>
                    <a:pt x="1830626" y="1163810"/>
                  </a:lnTo>
                  <a:lnTo>
                    <a:pt x="1872101" y="1160008"/>
                  </a:lnTo>
                  <a:lnTo>
                    <a:pt x="1911702" y="1154790"/>
                  </a:lnTo>
                  <a:lnTo>
                    <a:pt x="1950469" y="1148943"/>
                  </a:lnTo>
                  <a:lnTo>
                    <a:pt x="1989102" y="1142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887"/>
          <p:cNvGrpSpPr/>
          <p:nvPr/>
        </p:nvGrpSpPr>
        <p:grpSpPr>
          <a:xfrm>
            <a:off x="3028960" y="1591252"/>
            <a:ext cx="541592" cy="399474"/>
            <a:chOff x="3028960" y="1591252"/>
            <a:chExt cx="541592" cy="399474"/>
          </a:xfrm>
        </p:grpSpPr>
        <p:sp>
          <p:nvSpPr>
            <p:cNvPr id="156" name="SMARTInkShape-3568"/>
            <p:cNvSpPr/>
            <p:nvPr>
              <p:custDataLst>
                <p:tags r:id="rId36"/>
              </p:custDataLst>
            </p:nvPr>
          </p:nvSpPr>
          <p:spPr>
            <a:xfrm>
              <a:off x="3028960" y="1591252"/>
              <a:ext cx="114242" cy="389745"/>
            </a:xfrm>
            <a:custGeom>
              <a:avLst/>
              <a:gdLst/>
              <a:ahLst/>
              <a:cxnLst/>
              <a:rect l="0" t="0" r="0" b="0"/>
              <a:pathLst>
                <a:path w="114242" h="389745">
                  <a:moveTo>
                    <a:pt x="9515" y="180398"/>
                  </a:moveTo>
                  <a:lnTo>
                    <a:pt x="9515" y="180398"/>
                  </a:lnTo>
                  <a:lnTo>
                    <a:pt x="1314" y="180398"/>
                  </a:lnTo>
                  <a:lnTo>
                    <a:pt x="873" y="181456"/>
                  </a:lnTo>
                  <a:lnTo>
                    <a:pt x="0" y="203064"/>
                  </a:lnTo>
                  <a:lnTo>
                    <a:pt x="9123" y="245399"/>
                  </a:lnTo>
                  <a:lnTo>
                    <a:pt x="18135" y="288436"/>
                  </a:lnTo>
                  <a:lnTo>
                    <a:pt x="19830" y="307424"/>
                  </a:lnTo>
                  <a:lnTo>
                    <a:pt x="27961" y="349027"/>
                  </a:lnTo>
                  <a:lnTo>
                    <a:pt x="28564" y="389744"/>
                  </a:lnTo>
                  <a:lnTo>
                    <a:pt x="23509" y="384831"/>
                  </a:lnTo>
                  <a:lnTo>
                    <a:pt x="21026" y="379560"/>
                  </a:lnTo>
                  <a:lnTo>
                    <a:pt x="16270" y="332528"/>
                  </a:lnTo>
                  <a:lnTo>
                    <a:pt x="12517" y="317862"/>
                  </a:lnTo>
                  <a:lnTo>
                    <a:pt x="10108" y="276774"/>
                  </a:lnTo>
                  <a:lnTo>
                    <a:pt x="4576" y="232714"/>
                  </a:lnTo>
                  <a:lnTo>
                    <a:pt x="1349" y="195781"/>
                  </a:lnTo>
                  <a:lnTo>
                    <a:pt x="1316" y="151922"/>
                  </a:lnTo>
                  <a:lnTo>
                    <a:pt x="7582" y="106413"/>
                  </a:lnTo>
                  <a:lnTo>
                    <a:pt x="14190" y="66535"/>
                  </a:lnTo>
                  <a:lnTo>
                    <a:pt x="21223" y="31714"/>
                  </a:lnTo>
                  <a:lnTo>
                    <a:pt x="35203" y="12613"/>
                  </a:lnTo>
                  <a:lnTo>
                    <a:pt x="41393" y="5991"/>
                  </a:lnTo>
                  <a:lnTo>
                    <a:pt x="50494" y="2342"/>
                  </a:lnTo>
                  <a:lnTo>
                    <a:pt x="68527" y="0"/>
                  </a:lnTo>
                  <a:lnTo>
                    <a:pt x="75607" y="2501"/>
                  </a:lnTo>
                  <a:lnTo>
                    <a:pt x="82281" y="6083"/>
                  </a:lnTo>
                  <a:lnTo>
                    <a:pt x="91988" y="9157"/>
                  </a:lnTo>
                  <a:lnTo>
                    <a:pt x="107930" y="22094"/>
                  </a:lnTo>
                  <a:lnTo>
                    <a:pt x="111463" y="31018"/>
                  </a:lnTo>
                  <a:lnTo>
                    <a:pt x="114241" y="77361"/>
                  </a:lnTo>
                  <a:lnTo>
                    <a:pt x="111446" y="84509"/>
                  </a:lnTo>
                  <a:lnTo>
                    <a:pt x="82490" y="116887"/>
                  </a:lnTo>
                  <a:lnTo>
                    <a:pt x="76168" y="120421"/>
                  </a:lnTo>
                  <a:lnTo>
                    <a:pt x="73000" y="121363"/>
                  </a:lnTo>
                  <a:lnTo>
                    <a:pt x="70889" y="123050"/>
                  </a:lnTo>
                  <a:lnTo>
                    <a:pt x="66858" y="129422"/>
                  </a:lnTo>
                  <a:lnTo>
                    <a:pt x="62165" y="131284"/>
                  </a:lnTo>
                  <a:lnTo>
                    <a:pt x="47615" y="13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69"/>
            <p:cNvSpPr/>
            <p:nvPr>
              <p:custDataLst>
                <p:tags r:id="rId37"/>
              </p:custDataLst>
            </p:nvPr>
          </p:nvSpPr>
          <p:spPr>
            <a:xfrm>
              <a:off x="3171825" y="1733550"/>
              <a:ext cx="152401" cy="209410"/>
            </a:xfrm>
            <a:custGeom>
              <a:avLst/>
              <a:gdLst/>
              <a:ahLst/>
              <a:cxnLst/>
              <a:rect l="0" t="0" r="0" b="0"/>
              <a:pathLst>
                <a:path w="152401" h="209410">
                  <a:moveTo>
                    <a:pt x="0" y="76200"/>
                  </a:moveTo>
                  <a:lnTo>
                    <a:pt x="0" y="76200"/>
                  </a:lnTo>
                  <a:lnTo>
                    <a:pt x="23598" y="76200"/>
                  </a:lnTo>
                  <a:lnTo>
                    <a:pt x="29185" y="79022"/>
                  </a:lnTo>
                  <a:lnTo>
                    <a:pt x="59037" y="98590"/>
                  </a:lnTo>
                  <a:lnTo>
                    <a:pt x="63280" y="107671"/>
                  </a:lnTo>
                  <a:lnTo>
                    <a:pt x="66224" y="117704"/>
                  </a:lnTo>
                  <a:lnTo>
                    <a:pt x="76738" y="132768"/>
                  </a:lnTo>
                  <a:lnTo>
                    <a:pt x="79734" y="136137"/>
                  </a:lnTo>
                  <a:lnTo>
                    <a:pt x="83062" y="145525"/>
                  </a:lnTo>
                  <a:lnTo>
                    <a:pt x="85679" y="189087"/>
                  </a:lnTo>
                  <a:lnTo>
                    <a:pt x="84636" y="192733"/>
                  </a:lnTo>
                  <a:lnTo>
                    <a:pt x="82882" y="195164"/>
                  </a:lnTo>
                  <a:lnTo>
                    <a:pt x="80655" y="196784"/>
                  </a:lnTo>
                  <a:lnTo>
                    <a:pt x="79170" y="198923"/>
                  </a:lnTo>
                  <a:lnTo>
                    <a:pt x="77520" y="204121"/>
                  </a:lnTo>
                  <a:lnTo>
                    <a:pt x="76022" y="205931"/>
                  </a:lnTo>
                  <a:lnTo>
                    <a:pt x="67101" y="209409"/>
                  </a:lnTo>
                  <a:lnTo>
                    <a:pt x="66679" y="164492"/>
                  </a:lnTo>
                  <a:lnTo>
                    <a:pt x="69498" y="130448"/>
                  </a:lnTo>
                  <a:lnTo>
                    <a:pt x="85973" y="86307"/>
                  </a:lnTo>
                  <a:lnTo>
                    <a:pt x="98146" y="66847"/>
                  </a:lnTo>
                  <a:lnTo>
                    <a:pt x="126612" y="22235"/>
                  </a:lnTo>
                  <a:lnTo>
                    <a:pt x="136000" y="123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70"/>
            <p:cNvSpPr/>
            <p:nvPr>
              <p:custDataLst>
                <p:tags r:id="rId38"/>
              </p:custDataLst>
            </p:nvPr>
          </p:nvSpPr>
          <p:spPr>
            <a:xfrm>
              <a:off x="3439087" y="1604237"/>
              <a:ext cx="131465" cy="386489"/>
            </a:xfrm>
            <a:custGeom>
              <a:avLst/>
              <a:gdLst/>
              <a:ahLst/>
              <a:cxnLst/>
              <a:rect l="0" t="0" r="0" b="0"/>
              <a:pathLst>
                <a:path w="131465" h="386489">
                  <a:moveTo>
                    <a:pt x="123263" y="5488"/>
                  </a:moveTo>
                  <a:lnTo>
                    <a:pt x="123263" y="5488"/>
                  </a:lnTo>
                  <a:lnTo>
                    <a:pt x="131464" y="5488"/>
                  </a:lnTo>
                  <a:lnTo>
                    <a:pt x="127339" y="432"/>
                  </a:lnTo>
                  <a:lnTo>
                    <a:pt x="125981" y="0"/>
                  </a:lnTo>
                  <a:lnTo>
                    <a:pt x="125075" y="771"/>
                  </a:lnTo>
                  <a:lnTo>
                    <a:pt x="124471" y="2344"/>
                  </a:lnTo>
                  <a:lnTo>
                    <a:pt x="123010" y="3392"/>
                  </a:lnTo>
                  <a:lnTo>
                    <a:pt x="115898" y="5925"/>
                  </a:lnTo>
                  <a:lnTo>
                    <a:pt x="100904" y="18664"/>
                  </a:lnTo>
                  <a:lnTo>
                    <a:pt x="88312" y="39644"/>
                  </a:lnTo>
                  <a:lnTo>
                    <a:pt x="72811" y="70443"/>
                  </a:lnTo>
                  <a:lnTo>
                    <a:pt x="44574" y="112349"/>
                  </a:lnTo>
                  <a:lnTo>
                    <a:pt x="28775" y="156105"/>
                  </a:lnTo>
                  <a:lnTo>
                    <a:pt x="15464" y="195636"/>
                  </a:lnTo>
                  <a:lnTo>
                    <a:pt x="3701" y="234018"/>
                  </a:lnTo>
                  <a:lnTo>
                    <a:pt x="0" y="276647"/>
                  </a:lnTo>
                  <a:lnTo>
                    <a:pt x="7153" y="310111"/>
                  </a:lnTo>
                  <a:lnTo>
                    <a:pt x="16776" y="331520"/>
                  </a:lnTo>
                  <a:lnTo>
                    <a:pt x="32562" y="350210"/>
                  </a:lnTo>
                  <a:lnTo>
                    <a:pt x="75718" y="376698"/>
                  </a:lnTo>
                  <a:lnTo>
                    <a:pt x="94688" y="38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88"/>
          <p:cNvGrpSpPr/>
          <p:nvPr/>
        </p:nvGrpSpPr>
        <p:grpSpPr>
          <a:xfrm>
            <a:off x="2476503" y="1790700"/>
            <a:ext cx="180973" cy="85725"/>
            <a:chOff x="2476503" y="1790700"/>
            <a:chExt cx="180973" cy="85725"/>
          </a:xfrm>
        </p:grpSpPr>
        <p:sp>
          <p:nvSpPr>
            <p:cNvPr id="160" name="SMARTInkShape-3571"/>
            <p:cNvSpPr/>
            <p:nvPr>
              <p:custDataLst>
                <p:tags r:id="rId34"/>
              </p:custDataLst>
            </p:nvPr>
          </p:nvSpPr>
          <p:spPr>
            <a:xfrm>
              <a:off x="2476503" y="1790700"/>
              <a:ext cx="133348" cy="1"/>
            </a:xfrm>
            <a:custGeom>
              <a:avLst/>
              <a:gdLst/>
              <a:ahLst/>
              <a:cxnLst/>
              <a:rect l="0" t="0" r="0" b="0"/>
              <a:pathLst>
                <a:path w="133348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46343" y="0"/>
                  </a:lnTo>
                  <a:lnTo>
                    <a:pt x="92514" y="0"/>
                  </a:lnTo>
                  <a:lnTo>
                    <a:pt x="133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72"/>
            <p:cNvSpPr/>
            <p:nvPr>
              <p:custDataLst>
                <p:tags r:id="rId35"/>
              </p:custDataLst>
            </p:nvPr>
          </p:nvSpPr>
          <p:spPr>
            <a:xfrm>
              <a:off x="2478019" y="1828800"/>
              <a:ext cx="179457" cy="47625"/>
            </a:xfrm>
            <a:custGeom>
              <a:avLst/>
              <a:gdLst/>
              <a:ahLst/>
              <a:cxnLst/>
              <a:rect l="0" t="0" r="0" b="0"/>
              <a:pathLst>
                <a:path w="179457" h="47625">
                  <a:moveTo>
                    <a:pt x="46106" y="0"/>
                  </a:moveTo>
                  <a:lnTo>
                    <a:pt x="46106" y="0"/>
                  </a:lnTo>
                  <a:lnTo>
                    <a:pt x="37443" y="7604"/>
                  </a:lnTo>
                  <a:lnTo>
                    <a:pt x="6173" y="30583"/>
                  </a:lnTo>
                  <a:lnTo>
                    <a:pt x="3609" y="33088"/>
                  </a:lnTo>
                  <a:lnTo>
                    <a:pt x="760" y="38695"/>
                  </a:lnTo>
                  <a:lnTo>
                    <a:pt x="0" y="41672"/>
                  </a:lnTo>
                  <a:lnTo>
                    <a:pt x="552" y="43656"/>
                  </a:lnTo>
                  <a:lnTo>
                    <a:pt x="1978" y="44979"/>
                  </a:lnTo>
                  <a:lnTo>
                    <a:pt x="6385" y="46449"/>
                  </a:lnTo>
                  <a:lnTo>
                    <a:pt x="53031" y="47611"/>
                  </a:lnTo>
                  <a:lnTo>
                    <a:pt x="97998" y="47624"/>
                  </a:lnTo>
                  <a:lnTo>
                    <a:pt x="144709" y="46567"/>
                  </a:lnTo>
                  <a:lnTo>
                    <a:pt x="1794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3573"/>
          <p:cNvSpPr/>
          <p:nvPr>
            <p:custDataLst>
              <p:tags r:id="rId4"/>
            </p:custDataLst>
          </p:nvPr>
        </p:nvSpPr>
        <p:spPr>
          <a:xfrm>
            <a:off x="3810004" y="933485"/>
            <a:ext cx="257172" cy="47591"/>
          </a:xfrm>
          <a:custGeom>
            <a:avLst/>
            <a:gdLst/>
            <a:ahLst/>
            <a:cxnLst/>
            <a:rect l="0" t="0" r="0" b="0"/>
            <a:pathLst>
              <a:path w="257172" h="47591">
                <a:moveTo>
                  <a:pt x="38096" y="47590"/>
                </a:moveTo>
                <a:lnTo>
                  <a:pt x="38096" y="47590"/>
                </a:lnTo>
                <a:lnTo>
                  <a:pt x="24839" y="47590"/>
                </a:lnTo>
                <a:lnTo>
                  <a:pt x="18798" y="44768"/>
                </a:lnTo>
                <a:lnTo>
                  <a:pt x="12586" y="41044"/>
                </a:lnTo>
                <a:lnTo>
                  <a:pt x="160" y="38100"/>
                </a:lnTo>
                <a:lnTo>
                  <a:pt x="0" y="28933"/>
                </a:lnTo>
                <a:lnTo>
                  <a:pt x="22789" y="27505"/>
                </a:lnTo>
                <a:lnTo>
                  <a:pt x="40403" y="21005"/>
                </a:lnTo>
                <a:lnTo>
                  <a:pt x="57829" y="16783"/>
                </a:lnTo>
                <a:lnTo>
                  <a:pt x="71208" y="12731"/>
                </a:lnTo>
                <a:lnTo>
                  <a:pt x="116615" y="9775"/>
                </a:lnTo>
                <a:lnTo>
                  <a:pt x="162042" y="8457"/>
                </a:lnTo>
                <a:lnTo>
                  <a:pt x="207576" y="358"/>
                </a:lnTo>
                <a:lnTo>
                  <a:pt x="226263" y="0"/>
                </a:lnTo>
                <a:lnTo>
                  <a:pt x="225982" y="1046"/>
                </a:lnTo>
                <a:lnTo>
                  <a:pt x="220190" y="8169"/>
                </a:lnTo>
                <a:lnTo>
                  <a:pt x="205142" y="15775"/>
                </a:lnTo>
                <a:lnTo>
                  <a:pt x="158425" y="28631"/>
                </a:lnTo>
                <a:lnTo>
                  <a:pt x="124638" y="40242"/>
                </a:lnTo>
                <a:lnTo>
                  <a:pt x="117835" y="44324"/>
                </a:lnTo>
                <a:lnTo>
                  <a:pt x="104843" y="46945"/>
                </a:lnTo>
                <a:lnTo>
                  <a:pt x="97142" y="47463"/>
                </a:lnTo>
                <a:lnTo>
                  <a:pt x="108670" y="47579"/>
                </a:lnTo>
                <a:lnTo>
                  <a:pt x="147956" y="38653"/>
                </a:lnTo>
                <a:lnTo>
                  <a:pt x="191166" y="37084"/>
                </a:lnTo>
                <a:lnTo>
                  <a:pt x="238209" y="29874"/>
                </a:lnTo>
                <a:lnTo>
                  <a:pt x="257171" y="285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890"/>
          <p:cNvGrpSpPr/>
          <p:nvPr/>
        </p:nvGrpSpPr>
        <p:grpSpPr>
          <a:xfrm>
            <a:off x="9286875" y="306767"/>
            <a:ext cx="866776" cy="293263"/>
            <a:chOff x="9286875" y="306767"/>
            <a:chExt cx="866776" cy="293263"/>
          </a:xfrm>
        </p:grpSpPr>
        <p:sp>
          <p:nvSpPr>
            <p:cNvPr id="164" name="SMARTInkShape-3574"/>
            <p:cNvSpPr/>
            <p:nvPr>
              <p:custDataLst>
                <p:tags r:id="rId31"/>
              </p:custDataLst>
            </p:nvPr>
          </p:nvSpPr>
          <p:spPr>
            <a:xfrm>
              <a:off x="9286875" y="447675"/>
              <a:ext cx="171451" cy="15014"/>
            </a:xfrm>
            <a:custGeom>
              <a:avLst/>
              <a:gdLst/>
              <a:ahLst/>
              <a:cxnLst/>
              <a:rect l="0" t="0" r="0" b="0"/>
              <a:pathLst>
                <a:path w="171451" h="15014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7" y="12347"/>
                  </a:lnTo>
                  <a:lnTo>
                    <a:pt x="22390" y="14582"/>
                  </a:lnTo>
                  <a:lnTo>
                    <a:pt x="25509" y="15013"/>
                  </a:lnTo>
                  <a:lnTo>
                    <a:pt x="72229" y="6825"/>
                  </a:lnTo>
                  <a:lnTo>
                    <a:pt x="81844" y="3034"/>
                  </a:lnTo>
                  <a:lnTo>
                    <a:pt x="123970" y="1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75"/>
            <p:cNvSpPr/>
            <p:nvPr>
              <p:custDataLst>
                <p:tags r:id="rId32"/>
              </p:custDataLst>
            </p:nvPr>
          </p:nvSpPr>
          <p:spPr>
            <a:xfrm>
              <a:off x="9296559" y="552450"/>
              <a:ext cx="228442" cy="36740"/>
            </a:xfrm>
            <a:custGeom>
              <a:avLst/>
              <a:gdLst/>
              <a:ahLst/>
              <a:cxnLst/>
              <a:rect l="0" t="0" r="0" b="0"/>
              <a:pathLst>
                <a:path w="228442" h="36740">
                  <a:moveTo>
                    <a:pt x="28416" y="9525"/>
                  </a:moveTo>
                  <a:lnTo>
                    <a:pt x="28416" y="9525"/>
                  </a:lnTo>
                  <a:lnTo>
                    <a:pt x="23359" y="14582"/>
                  </a:lnTo>
                  <a:lnTo>
                    <a:pt x="18055" y="17064"/>
                  </a:lnTo>
                  <a:lnTo>
                    <a:pt x="15159" y="17726"/>
                  </a:lnTo>
                  <a:lnTo>
                    <a:pt x="384" y="28148"/>
                  </a:lnTo>
                  <a:lnTo>
                    <a:pt x="0" y="33505"/>
                  </a:lnTo>
                  <a:lnTo>
                    <a:pt x="1006" y="35037"/>
                  </a:lnTo>
                  <a:lnTo>
                    <a:pt x="2734" y="36058"/>
                  </a:lnTo>
                  <a:lnTo>
                    <a:pt x="4945" y="36739"/>
                  </a:lnTo>
                  <a:lnTo>
                    <a:pt x="7477" y="36134"/>
                  </a:lnTo>
                  <a:lnTo>
                    <a:pt x="17155" y="31285"/>
                  </a:lnTo>
                  <a:lnTo>
                    <a:pt x="57592" y="28813"/>
                  </a:lnTo>
                  <a:lnTo>
                    <a:pt x="87880" y="25800"/>
                  </a:lnTo>
                  <a:lnTo>
                    <a:pt x="133496" y="19939"/>
                  </a:lnTo>
                  <a:lnTo>
                    <a:pt x="174174" y="16403"/>
                  </a:lnTo>
                  <a:lnTo>
                    <a:pt x="228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76"/>
            <p:cNvSpPr/>
            <p:nvPr>
              <p:custDataLst>
                <p:tags r:id="rId33"/>
              </p:custDataLst>
            </p:nvPr>
          </p:nvSpPr>
          <p:spPr>
            <a:xfrm>
              <a:off x="9668316" y="306767"/>
              <a:ext cx="485335" cy="293263"/>
            </a:xfrm>
            <a:custGeom>
              <a:avLst/>
              <a:gdLst/>
              <a:ahLst/>
              <a:cxnLst/>
              <a:rect l="0" t="0" r="0" b="0"/>
              <a:pathLst>
                <a:path w="485335" h="293263">
                  <a:moveTo>
                    <a:pt x="47184" y="74233"/>
                  </a:moveTo>
                  <a:lnTo>
                    <a:pt x="47184" y="74233"/>
                  </a:lnTo>
                  <a:lnTo>
                    <a:pt x="42127" y="69176"/>
                  </a:lnTo>
                  <a:lnTo>
                    <a:pt x="36823" y="66694"/>
                  </a:lnTo>
                  <a:lnTo>
                    <a:pt x="15385" y="64824"/>
                  </a:lnTo>
                  <a:lnTo>
                    <a:pt x="13285" y="63727"/>
                  </a:lnTo>
                  <a:lnTo>
                    <a:pt x="11884" y="61937"/>
                  </a:lnTo>
                  <a:lnTo>
                    <a:pt x="10951" y="59686"/>
                  </a:lnTo>
                  <a:lnTo>
                    <a:pt x="9269" y="58185"/>
                  </a:lnTo>
                  <a:lnTo>
                    <a:pt x="1047" y="55578"/>
                  </a:lnTo>
                  <a:lnTo>
                    <a:pt x="220" y="52536"/>
                  </a:lnTo>
                  <a:lnTo>
                    <a:pt x="0" y="50244"/>
                  </a:lnTo>
                  <a:lnTo>
                    <a:pt x="2577" y="44874"/>
                  </a:lnTo>
                  <a:lnTo>
                    <a:pt x="6192" y="38959"/>
                  </a:lnTo>
                  <a:lnTo>
                    <a:pt x="7800" y="32803"/>
                  </a:lnTo>
                  <a:lnTo>
                    <a:pt x="14157" y="26539"/>
                  </a:lnTo>
                  <a:lnTo>
                    <a:pt x="24038" y="21286"/>
                  </a:lnTo>
                  <a:lnTo>
                    <a:pt x="66367" y="9790"/>
                  </a:lnTo>
                  <a:lnTo>
                    <a:pt x="111884" y="4932"/>
                  </a:lnTo>
                  <a:lnTo>
                    <a:pt x="135145" y="77"/>
                  </a:lnTo>
                  <a:lnTo>
                    <a:pt x="151895" y="0"/>
                  </a:lnTo>
                  <a:lnTo>
                    <a:pt x="199394" y="9845"/>
                  </a:lnTo>
                  <a:lnTo>
                    <a:pt x="227306" y="19270"/>
                  </a:lnTo>
                  <a:lnTo>
                    <a:pt x="242133" y="31235"/>
                  </a:lnTo>
                  <a:lnTo>
                    <a:pt x="242766" y="33926"/>
                  </a:lnTo>
                  <a:lnTo>
                    <a:pt x="242130" y="36778"/>
                  </a:lnTo>
                  <a:lnTo>
                    <a:pt x="239660" y="42770"/>
                  </a:lnTo>
                  <a:lnTo>
                    <a:pt x="237212" y="52093"/>
                  </a:lnTo>
                  <a:lnTo>
                    <a:pt x="215316" y="85612"/>
                  </a:lnTo>
                  <a:lnTo>
                    <a:pt x="192027" y="105456"/>
                  </a:lnTo>
                  <a:lnTo>
                    <a:pt x="172692" y="128731"/>
                  </a:lnTo>
                  <a:lnTo>
                    <a:pt x="145059" y="152488"/>
                  </a:lnTo>
                  <a:lnTo>
                    <a:pt x="136193" y="162988"/>
                  </a:lnTo>
                  <a:lnTo>
                    <a:pt x="101949" y="192671"/>
                  </a:lnTo>
                  <a:lnTo>
                    <a:pt x="88574" y="209985"/>
                  </a:lnTo>
                  <a:lnTo>
                    <a:pt x="73794" y="223347"/>
                  </a:lnTo>
                  <a:lnTo>
                    <a:pt x="59293" y="251048"/>
                  </a:lnTo>
                  <a:lnTo>
                    <a:pt x="51243" y="261266"/>
                  </a:lnTo>
                  <a:lnTo>
                    <a:pt x="47720" y="272338"/>
                  </a:lnTo>
                  <a:lnTo>
                    <a:pt x="47231" y="287347"/>
                  </a:lnTo>
                  <a:lnTo>
                    <a:pt x="48273" y="289334"/>
                  </a:lnTo>
                  <a:lnTo>
                    <a:pt x="50027" y="290659"/>
                  </a:lnTo>
                  <a:lnTo>
                    <a:pt x="54798" y="292130"/>
                  </a:lnTo>
                  <a:lnTo>
                    <a:pt x="92241" y="293262"/>
                  </a:lnTo>
                  <a:lnTo>
                    <a:pt x="134844" y="285103"/>
                  </a:lnTo>
                  <a:lnTo>
                    <a:pt x="177938" y="282985"/>
                  </a:lnTo>
                  <a:lnTo>
                    <a:pt x="220943" y="276296"/>
                  </a:lnTo>
                  <a:lnTo>
                    <a:pt x="257418" y="274862"/>
                  </a:lnTo>
                  <a:lnTo>
                    <a:pt x="295036" y="274437"/>
                  </a:lnTo>
                  <a:lnTo>
                    <a:pt x="332994" y="274311"/>
                  </a:lnTo>
                  <a:lnTo>
                    <a:pt x="371052" y="274274"/>
                  </a:lnTo>
                  <a:lnTo>
                    <a:pt x="411724" y="274261"/>
                  </a:lnTo>
                  <a:lnTo>
                    <a:pt x="454278" y="274258"/>
                  </a:lnTo>
                  <a:lnTo>
                    <a:pt x="485334" y="274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891"/>
          <p:cNvGrpSpPr/>
          <p:nvPr/>
        </p:nvGrpSpPr>
        <p:grpSpPr>
          <a:xfrm>
            <a:off x="8382000" y="324291"/>
            <a:ext cx="609601" cy="285300"/>
            <a:chOff x="8382000" y="324291"/>
            <a:chExt cx="609601" cy="285300"/>
          </a:xfrm>
        </p:grpSpPr>
        <p:sp>
          <p:nvSpPr>
            <p:cNvPr id="168" name="SMARTInkShape-3577"/>
            <p:cNvSpPr/>
            <p:nvPr>
              <p:custDataLst>
                <p:tags r:id="rId29"/>
              </p:custDataLst>
            </p:nvPr>
          </p:nvSpPr>
          <p:spPr>
            <a:xfrm>
              <a:off x="8382000" y="571500"/>
              <a:ext cx="200026" cy="38091"/>
            </a:xfrm>
            <a:custGeom>
              <a:avLst/>
              <a:gdLst/>
              <a:ahLst/>
              <a:cxnLst/>
              <a:rect l="0" t="0" r="0" b="0"/>
              <a:pathLst>
                <a:path w="200026" h="38091">
                  <a:moveTo>
                    <a:pt x="0" y="28575"/>
                  </a:moveTo>
                  <a:lnTo>
                    <a:pt x="0" y="28575"/>
                  </a:lnTo>
                  <a:lnTo>
                    <a:pt x="0" y="37984"/>
                  </a:lnTo>
                  <a:lnTo>
                    <a:pt x="13257" y="38090"/>
                  </a:lnTo>
                  <a:lnTo>
                    <a:pt x="19297" y="35273"/>
                  </a:lnTo>
                  <a:lnTo>
                    <a:pt x="22390" y="33040"/>
                  </a:lnTo>
                  <a:lnTo>
                    <a:pt x="66929" y="21210"/>
                  </a:lnTo>
                  <a:lnTo>
                    <a:pt x="107619" y="16417"/>
                  </a:lnTo>
                  <a:lnTo>
                    <a:pt x="151813" y="7308"/>
                  </a:lnTo>
                  <a:lnTo>
                    <a:pt x="165898" y="324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78"/>
            <p:cNvSpPr/>
            <p:nvPr>
              <p:custDataLst>
                <p:tags r:id="rId30"/>
              </p:custDataLst>
            </p:nvPr>
          </p:nvSpPr>
          <p:spPr>
            <a:xfrm>
              <a:off x="8715375" y="324291"/>
              <a:ext cx="276226" cy="247210"/>
            </a:xfrm>
            <a:custGeom>
              <a:avLst/>
              <a:gdLst/>
              <a:ahLst/>
              <a:cxnLst/>
              <a:rect l="0" t="0" r="0" b="0"/>
              <a:pathLst>
                <a:path w="276226" h="247210">
                  <a:moveTo>
                    <a:pt x="0" y="56709"/>
                  </a:moveTo>
                  <a:lnTo>
                    <a:pt x="0" y="56709"/>
                  </a:lnTo>
                  <a:lnTo>
                    <a:pt x="0" y="15420"/>
                  </a:lnTo>
                  <a:lnTo>
                    <a:pt x="2117" y="13308"/>
                  </a:lnTo>
                  <a:lnTo>
                    <a:pt x="13091" y="9277"/>
                  </a:lnTo>
                  <a:lnTo>
                    <a:pt x="15077" y="7096"/>
                  </a:lnTo>
                  <a:lnTo>
                    <a:pt x="16401" y="4584"/>
                  </a:lnTo>
                  <a:lnTo>
                    <a:pt x="18342" y="2909"/>
                  </a:lnTo>
                  <a:lnTo>
                    <a:pt x="23322" y="1048"/>
                  </a:lnTo>
                  <a:lnTo>
                    <a:pt x="32076" y="0"/>
                  </a:lnTo>
                  <a:lnTo>
                    <a:pt x="38245" y="2577"/>
                  </a:lnTo>
                  <a:lnTo>
                    <a:pt x="44514" y="6192"/>
                  </a:lnTo>
                  <a:lnTo>
                    <a:pt x="55052" y="8227"/>
                  </a:lnTo>
                  <a:lnTo>
                    <a:pt x="70052" y="9888"/>
                  </a:lnTo>
                  <a:lnTo>
                    <a:pt x="102615" y="28367"/>
                  </a:lnTo>
                  <a:lnTo>
                    <a:pt x="126873" y="50373"/>
                  </a:lnTo>
                  <a:lnTo>
                    <a:pt x="130472" y="59537"/>
                  </a:lnTo>
                  <a:lnTo>
                    <a:pt x="132782" y="77611"/>
                  </a:lnTo>
                  <a:lnTo>
                    <a:pt x="122557" y="117328"/>
                  </a:lnTo>
                  <a:lnTo>
                    <a:pt x="92335" y="159645"/>
                  </a:lnTo>
                  <a:lnTo>
                    <a:pt x="73047" y="191470"/>
                  </a:lnTo>
                  <a:lnTo>
                    <a:pt x="54841" y="206644"/>
                  </a:lnTo>
                  <a:lnTo>
                    <a:pt x="39170" y="237217"/>
                  </a:lnTo>
                  <a:lnTo>
                    <a:pt x="38575" y="242063"/>
                  </a:lnTo>
                  <a:lnTo>
                    <a:pt x="39476" y="243778"/>
                  </a:lnTo>
                  <a:lnTo>
                    <a:pt x="41133" y="244922"/>
                  </a:lnTo>
                  <a:lnTo>
                    <a:pt x="48524" y="246531"/>
                  </a:lnTo>
                  <a:lnTo>
                    <a:pt x="95521" y="247191"/>
                  </a:lnTo>
                  <a:lnTo>
                    <a:pt x="135698" y="247207"/>
                  </a:lnTo>
                  <a:lnTo>
                    <a:pt x="179244" y="247209"/>
                  </a:lnTo>
                  <a:lnTo>
                    <a:pt x="223789" y="247209"/>
                  </a:lnTo>
                  <a:lnTo>
                    <a:pt x="276225" y="23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892"/>
          <p:cNvGrpSpPr/>
          <p:nvPr/>
        </p:nvGrpSpPr>
        <p:grpSpPr>
          <a:xfrm>
            <a:off x="7391400" y="257175"/>
            <a:ext cx="704851" cy="721874"/>
            <a:chOff x="7391400" y="257175"/>
            <a:chExt cx="704851" cy="721874"/>
          </a:xfrm>
        </p:grpSpPr>
        <p:sp>
          <p:nvSpPr>
            <p:cNvPr id="171" name="SMARTInkShape-3579"/>
            <p:cNvSpPr/>
            <p:nvPr>
              <p:custDataLst>
                <p:tags r:id="rId25"/>
              </p:custDataLst>
            </p:nvPr>
          </p:nvSpPr>
          <p:spPr>
            <a:xfrm>
              <a:off x="7391400" y="257175"/>
              <a:ext cx="523876" cy="228039"/>
            </a:xfrm>
            <a:custGeom>
              <a:avLst/>
              <a:gdLst/>
              <a:ahLst/>
              <a:cxnLst/>
              <a:rect l="0" t="0" r="0" b="0"/>
              <a:pathLst>
                <a:path w="523876" h="228039">
                  <a:moveTo>
                    <a:pt x="0" y="0"/>
                  </a:moveTo>
                  <a:lnTo>
                    <a:pt x="0" y="0"/>
                  </a:lnTo>
                  <a:lnTo>
                    <a:pt x="36964" y="6546"/>
                  </a:lnTo>
                  <a:lnTo>
                    <a:pt x="74688" y="8642"/>
                  </a:lnTo>
                  <a:lnTo>
                    <a:pt x="118908" y="10322"/>
                  </a:lnTo>
                  <a:lnTo>
                    <a:pt x="164466" y="15994"/>
                  </a:lnTo>
                  <a:lnTo>
                    <a:pt x="206304" y="18144"/>
                  </a:lnTo>
                  <a:lnTo>
                    <a:pt x="250687" y="18782"/>
                  </a:lnTo>
                  <a:lnTo>
                    <a:pt x="292177" y="20029"/>
                  </a:lnTo>
                  <a:lnTo>
                    <a:pt x="338957" y="26573"/>
                  </a:lnTo>
                  <a:lnTo>
                    <a:pt x="360557" y="28565"/>
                  </a:lnTo>
                  <a:lnTo>
                    <a:pt x="407606" y="74236"/>
                  </a:lnTo>
                  <a:lnTo>
                    <a:pt x="418517" y="87965"/>
                  </a:lnTo>
                  <a:lnTo>
                    <a:pt x="448460" y="124022"/>
                  </a:lnTo>
                  <a:lnTo>
                    <a:pt x="475483" y="154403"/>
                  </a:lnTo>
                  <a:lnTo>
                    <a:pt x="504806" y="199241"/>
                  </a:lnTo>
                  <a:lnTo>
                    <a:pt x="510108" y="206026"/>
                  </a:lnTo>
                  <a:lnTo>
                    <a:pt x="516334" y="219006"/>
                  </a:lnTo>
                  <a:lnTo>
                    <a:pt x="523434" y="228038"/>
                  </a:lnTo>
                  <a:lnTo>
                    <a:pt x="5238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80"/>
            <p:cNvSpPr/>
            <p:nvPr>
              <p:custDataLst>
                <p:tags r:id="rId26"/>
              </p:custDataLst>
            </p:nvPr>
          </p:nvSpPr>
          <p:spPr>
            <a:xfrm>
              <a:off x="7791450" y="257612"/>
              <a:ext cx="161926" cy="275789"/>
            </a:xfrm>
            <a:custGeom>
              <a:avLst/>
              <a:gdLst/>
              <a:ahLst/>
              <a:cxnLst/>
              <a:rect l="0" t="0" r="0" b="0"/>
              <a:pathLst>
                <a:path w="161926" h="275789">
                  <a:moveTo>
                    <a:pt x="161925" y="28138"/>
                  </a:moveTo>
                  <a:lnTo>
                    <a:pt x="161925" y="28138"/>
                  </a:lnTo>
                  <a:lnTo>
                    <a:pt x="161925" y="0"/>
                  </a:lnTo>
                  <a:lnTo>
                    <a:pt x="161925" y="12859"/>
                  </a:lnTo>
                  <a:lnTo>
                    <a:pt x="159103" y="18878"/>
                  </a:lnTo>
                  <a:lnTo>
                    <a:pt x="125069" y="63625"/>
                  </a:lnTo>
                  <a:lnTo>
                    <a:pt x="92138" y="107546"/>
                  </a:lnTo>
                  <a:lnTo>
                    <a:pt x="64042" y="151965"/>
                  </a:lnTo>
                  <a:lnTo>
                    <a:pt x="32019" y="196217"/>
                  </a:lnTo>
                  <a:lnTo>
                    <a:pt x="23363" y="212112"/>
                  </a:lnTo>
                  <a:lnTo>
                    <a:pt x="19269" y="223995"/>
                  </a:lnTo>
                  <a:lnTo>
                    <a:pt x="2649" y="247155"/>
                  </a:lnTo>
                  <a:lnTo>
                    <a:pt x="349" y="263080"/>
                  </a:lnTo>
                  <a:lnTo>
                    <a:pt x="0" y="27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581"/>
            <p:cNvSpPr/>
            <p:nvPr>
              <p:custDataLst>
                <p:tags r:id="rId27"/>
              </p:custDataLst>
            </p:nvPr>
          </p:nvSpPr>
          <p:spPr>
            <a:xfrm>
              <a:off x="7639558" y="609600"/>
              <a:ext cx="456693" cy="38101"/>
            </a:xfrm>
            <a:custGeom>
              <a:avLst/>
              <a:gdLst/>
              <a:ahLst/>
              <a:cxnLst/>
              <a:rect l="0" t="0" r="0" b="0"/>
              <a:pathLst>
                <a:path w="456693" h="38101">
                  <a:moveTo>
                    <a:pt x="18542" y="38100"/>
                  </a:moveTo>
                  <a:lnTo>
                    <a:pt x="18542" y="38100"/>
                  </a:lnTo>
                  <a:lnTo>
                    <a:pt x="0" y="38100"/>
                  </a:lnTo>
                  <a:lnTo>
                    <a:pt x="45760" y="38100"/>
                  </a:lnTo>
                  <a:lnTo>
                    <a:pt x="87258" y="29899"/>
                  </a:lnTo>
                  <a:lnTo>
                    <a:pt x="131324" y="22291"/>
                  </a:lnTo>
                  <a:lnTo>
                    <a:pt x="168258" y="20010"/>
                  </a:lnTo>
                  <a:lnTo>
                    <a:pt x="207071" y="18276"/>
                  </a:lnTo>
                  <a:lnTo>
                    <a:pt x="250556" y="12588"/>
                  </a:lnTo>
                  <a:lnTo>
                    <a:pt x="291780" y="9374"/>
                  </a:lnTo>
                  <a:lnTo>
                    <a:pt x="335980" y="3248"/>
                  </a:lnTo>
                  <a:lnTo>
                    <a:pt x="375299" y="962"/>
                  </a:lnTo>
                  <a:lnTo>
                    <a:pt x="417566" y="190"/>
                  </a:lnTo>
                  <a:lnTo>
                    <a:pt x="456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82"/>
            <p:cNvSpPr/>
            <p:nvPr>
              <p:custDataLst>
                <p:tags r:id="rId28"/>
              </p:custDataLst>
            </p:nvPr>
          </p:nvSpPr>
          <p:spPr>
            <a:xfrm>
              <a:off x="7791450" y="733425"/>
              <a:ext cx="171286" cy="245624"/>
            </a:xfrm>
            <a:custGeom>
              <a:avLst/>
              <a:gdLst/>
              <a:ahLst/>
              <a:cxnLst/>
              <a:rect l="0" t="0" r="0" b="0"/>
              <a:pathLst>
                <a:path w="171286" h="245624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36330" y="1058"/>
                  </a:lnTo>
                  <a:lnTo>
                    <a:pt x="135337" y="2822"/>
                  </a:lnTo>
                  <a:lnTo>
                    <a:pt x="134675" y="5056"/>
                  </a:lnTo>
                  <a:lnTo>
                    <a:pt x="133174" y="6546"/>
                  </a:lnTo>
                  <a:lnTo>
                    <a:pt x="125265" y="9133"/>
                  </a:lnTo>
                  <a:lnTo>
                    <a:pt x="101081" y="9524"/>
                  </a:lnTo>
                  <a:lnTo>
                    <a:pt x="95019" y="6702"/>
                  </a:lnTo>
                  <a:lnTo>
                    <a:pt x="88797" y="2979"/>
                  </a:lnTo>
                  <a:lnTo>
                    <a:pt x="76180" y="588"/>
                  </a:lnTo>
                  <a:lnTo>
                    <a:pt x="31106" y="1"/>
                  </a:lnTo>
                  <a:lnTo>
                    <a:pt x="14525" y="0"/>
                  </a:lnTo>
                  <a:lnTo>
                    <a:pt x="12859" y="1058"/>
                  </a:lnTo>
                  <a:lnTo>
                    <a:pt x="11747" y="2822"/>
                  </a:lnTo>
                  <a:lnTo>
                    <a:pt x="9654" y="9133"/>
                  </a:lnTo>
                  <a:lnTo>
                    <a:pt x="9526" y="41321"/>
                  </a:lnTo>
                  <a:lnTo>
                    <a:pt x="6703" y="47645"/>
                  </a:lnTo>
                  <a:lnTo>
                    <a:pt x="2980" y="53984"/>
                  </a:lnTo>
                  <a:lnTo>
                    <a:pt x="588" y="66677"/>
                  </a:lnTo>
                  <a:lnTo>
                    <a:pt x="393" y="69851"/>
                  </a:lnTo>
                  <a:lnTo>
                    <a:pt x="2997" y="76201"/>
                  </a:lnTo>
                  <a:lnTo>
                    <a:pt x="6624" y="82550"/>
                  </a:lnTo>
                  <a:lnTo>
                    <a:pt x="9270" y="95054"/>
                  </a:lnTo>
                  <a:lnTo>
                    <a:pt x="9522" y="109701"/>
                  </a:lnTo>
                  <a:lnTo>
                    <a:pt x="10582" y="111234"/>
                  </a:lnTo>
                  <a:lnTo>
                    <a:pt x="12346" y="112256"/>
                  </a:lnTo>
                  <a:lnTo>
                    <a:pt x="18657" y="114180"/>
                  </a:lnTo>
                  <a:lnTo>
                    <a:pt x="64805" y="114300"/>
                  </a:lnTo>
                  <a:lnTo>
                    <a:pt x="76233" y="114300"/>
                  </a:lnTo>
                  <a:lnTo>
                    <a:pt x="84329" y="117122"/>
                  </a:lnTo>
                  <a:lnTo>
                    <a:pt x="87969" y="119357"/>
                  </a:lnTo>
                  <a:lnTo>
                    <a:pt x="112191" y="126059"/>
                  </a:lnTo>
                  <a:lnTo>
                    <a:pt x="133165" y="140249"/>
                  </a:lnTo>
                  <a:lnTo>
                    <a:pt x="139617" y="142766"/>
                  </a:lnTo>
                  <a:lnTo>
                    <a:pt x="165098" y="165220"/>
                  </a:lnTo>
                  <a:lnTo>
                    <a:pt x="168626" y="171503"/>
                  </a:lnTo>
                  <a:lnTo>
                    <a:pt x="170892" y="184161"/>
                  </a:lnTo>
                  <a:lnTo>
                    <a:pt x="171285" y="193678"/>
                  </a:lnTo>
                  <a:lnTo>
                    <a:pt x="168554" y="200026"/>
                  </a:lnTo>
                  <a:lnTo>
                    <a:pt x="163234" y="207669"/>
                  </a:lnTo>
                  <a:lnTo>
                    <a:pt x="136054" y="224628"/>
                  </a:lnTo>
                  <a:lnTo>
                    <a:pt x="116402" y="230638"/>
                  </a:lnTo>
                  <a:lnTo>
                    <a:pt x="112526" y="233133"/>
                  </a:lnTo>
                  <a:lnTo>
                    <a:pt x="66482" y="245469"/>
                  </a:lnTo>
                  <a:lnTo>
                    <a:pt x="53890" y="245623"/>
                  </a:lnTo>
                  <a:lnTo>
                    <a:pt x="23472" y="23786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893"/>
          <p:cNvGrpSpPr/>
          <p:nvPr/>
        </p:nvGrpSpPr>
        <p:grpSpPr>
          <a:xfrm>
            <a:off x="981236" y="381038"/>
            <a:ext cx="1274735" cy="495263"/>
            <a:chOff x="981236" y="381038"/>
            <a:chExt cx="1274735" cy="495263"/>
          </a:xfrm>
        </p:grpSpPr>
        <p:sp>
          <p:nvSpPr>
            <p:cNvPr id="176" name="SMARTInkShape-3583"/>
            <p:cNvSpPr/>
            <p:nvPr>
              <p:custDataLst>
                <p:tags r:id="rId16"/>
              </p:custDataLst>
            </p:nvPr>
          </p:nvSpPr>
          <p:spPr>
            <a:xfrm>
              <a:off x="2152650" y="381038"/>
              <a:ext cx="103321" cy="342863"/>
            </a:xfrm>
            <a:custGeom>
              <a:avLst/>
              <a:gdLst/>
              <a:ahLst/>
              <a:cxnLst/>
              <a:rect l="0" t="0" r="0" b="0"/>
              <a:pathLst>
                <a:path w="103321" h="342863">
                  <a:moveTo>
                    <a:pt x="9525" y="28537"/>
                  </a:moveTo>
                  <a:lnTo>
                    <a:pt x="9525" y="28537"/>
                  </a:lnTo>
                  <a:lnTo>
                    <a:pt x="14581" y="23480"/>
                  </a:lnTo>
                  <a:lnTo>
                    <a:pt x="17064" y="18176"/>
                  </a:lnTo>
                  <a:lnTo>
                    <a:pt x="17726" y="15280"/>
                  </a:lnTo>
                  <a:lnTo>
                    <a:pt x="19225" y="13349"/>
                  </a:lnTo>
                  <a:lnTo>
                    <a:pt x="23714" y="11203"/>
                  </a:lnTo>
                  <a:lnTo>
                    <a:pt x="25334" y="9573"/>
                  </a:lnTo>
                  <a:lnTo>
                    <a:pt x="28148" y="1437"/>
                  </a:lnTo>
                  <a:lnTo>
                    <a:pt x="31208" y="617"/>
                  </a:lnTo>
                  <a:lnTo>
                    <a:pt x="37696" y="0"/>
                  </a:lnTo>
                  <a:lnTo>
                    <a:pt x="48093" y="5030"/>
                  </a:lnTo>
                  <a:lnTo>
                    <a:pt x="51112" y="7574"/>
                  </a:lnTo>
                  <a:lnTo>
                    <a:pt x="79470" y="54509"/>
                  </a:lnTo>
                  <a:lnTo>
                    <a:pt x="90232" y="100288"/>
                  </a:lnTo>
                  <a:lnTo>
                    <a:pt x="97411" y="143506"/>
                  </a:lnTo>
                  <a:lnTo>
                    <a:pt x="103320" y="181069"/>
                  </a:lnTo>
                  <a:lnTo>
                    <a:pt x="94222" y="228579"/>
                  </a:lnTo>
                  <a:lnTo>
                    <a:pt x="78181" y="269643"/>
                  </a:lnTo>
                  <a:lnTo>
                    <a:pt x="45125" y="315411"/>
                  </a:lnTo>
                  <a:lnTo>
                    <a:pt x="36636" y="324664"/>
                  </a:lnTo>
                  <a:lnTo>
                    <a:pt x="0" y="3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84"/>
            <p:cNvSpPr/>
            <p:nvPr>
              <p:custDataLst>
                <p:tags r:id="rId17"/>
              </p:custDataLst>
            </p:nvPr>
          </p:nvSpPr>
          <p:spPr>
            <a:xfrm>
              <a:off x="1962708" y="552450"/>
              <a:ext cx="160797" cy="161813"/>
            </a:xfrm>
            <a:custGeom>
              <a:avLst/>
              <a:gdLst/>
              <a:ahLst/>
              <a:cxnLst/>
              <a:rect l="0" t="0" r="0" b="0"/>
              <a:pathLst>
                <a:path w="160797" h="161813">
                  <a:moveTo>
                    <a:pt x="56592" y="38100"/>
                  </a:moveTo>
                  <a:lnTo>
                    <a:pt x="56592" y="38100"/>
                  </a:lnTo>
                  <a:lnTo>
                    <a:pt x="87648" y="21624"/>
                  </a:lnTo>
                  <a:lnTo>
                    <a:pt x="93171" y="20766"/>
                  </a:lnTo>
                  <a:lnTo>
                    <a:pt x="96853" y="19136"/>
                  </a:lnTo>
                  <a:lnTo>
                    <a:pt x="99308" y="16991"/>
                  </a:lnTo>
                  <a:lnTo>
                    <a:pt x="100944" y="14502"/>
                  </a:lnTo>
                  <a:lnTo>
                    <a:pt x="103093" y="12843"/>
                  </a:lnTo>
                  <a:lnTo>
                    <a:pt x="114147" y="7358"/>
                  </a:lnTo>
                  <a:lnTo>
                    <a:pt x="117187" y="4905"/>
                  </a:lnTo>
                  <a:lnTo>
                    <a:pt x="118155" y="3270"/>
                  </a:lnTo>
                  <a:lnTo>
                    <a:pt x="117743" y="2180"/>
                  </a:lnTo>
                  <a:lnTo>
                    <a:pt x="114532" y="431"/>
                  </a:lnTo>
                  <a:lnTo>
                    <a:pt x="95498" y="38"/>
                  </a:lnTo>
                  <a:lnTo>
                    <a:pt x="86936" y="2839"/>
                  </a:lnTo>
                  <a:lnTo>
                    <a:pt x="45247" y="31799"/>
                  </a:lnTo>
                  <a:lnTo>
                    <a:pt x="12165" y="79310"/>
                  </a:lnTo>
                  <a:lnTo>
                    <a:pt x="3682" y="92173"/>
                  </a:lnTo>
                  <a:lnTo>
                    <a:pt x="0" y="121081"/>
                  </a:lnTo>
                  <a:lnTo>
                    <a:pt x="2513" y="130719"/>
                  </a:lnTo>
                  <a:lnTo>
                    <a:pt x="12748" y="145530"/>
                  </a:lnTo>
                  <a:lnTo>
                    <a:pt x="21847" y="155421"/>
                  </a:lnTo>
                  <a:lnTo>
                    <a:pt x="30919" y="159034"/>
                  </a:lnTo>
                  <a:lnTo>
                    <a:pt x="75776" y="161812"/>
                  </a:lnTo>
                  <a:lnTo>
                    <a:pt x="90733" y="160833"/>
                  </a:lnTo>
                  <a:lnTo>
                    <a:pt x="125594" y="145675"/>
                  </a:lnTo>
                  <a:lnTo>
                    <a:pt x="154860" y="120635"/>
                  </a:lnTo>
                  <a:lnTo>
                    <a:pt x="158475" y="111471"/>
                  </a:lnTo>
                  <a:lnTo>
                    <a:pt x="160796" y="93398"/>
                  </a:lnTo>
                  <a:lnTo>
                    <a:pt x="158291" y="86313"/>
                  </a:lnTo>
                  <a:lnTo>
                    <a:pt x="144869" y="66727"/>
                  </a:lnTo>
                  <a:lnTo>
                    <a:pt x="132716" y="32635"/>
                  </a:lnTo>
                  <a:lnTo>
                    <a:pt x="113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85"/>
            <p:cNvSpPr/>
            <p:nvPr>
              <p:custDataLst>
                <p:tags r:id="rId18"/>
              </p:custDataLst>
            </p:nvPr>
          </p:nvSpPr>
          <p:spPr>
            <a:xfrm>
              <a:off x="1795029" y="514756"/>
              <a:ext cx="115272" cy="226706"/>
            </a:xfrm>
            <a:custGeom>
              <a:avLst/>
              <a:gdLst/>
              <a:ahLst/>
              <a:cxnLst/>
              <a:rect l="0" t="0" r="0" b="0"/>
              <a:pathLst>
                <a:path w="115272" h="226706">
                  <a:moveTo>
                    <a:pt x="33771" y="56744"/>
                  </a:moveTo>
                  <a:lnTo>
                    <a:pt x="33771" y="56744"/>
                  </a:lnTo>
                  <a:lnTo>
                    <a:pt x="28715" y="51687"/>
                  </a:lnTo>
                  <a:lnTo>
                    <a:pt x="23410" y="49205"/>
                  </a:lnTo>
                  <a:lnTo>
                    <a:pt x="20513" y="48543"/>
                  </a:lnTo>
                  <a:lnTo>
                    <a:pt x="18583" y="47043"/>
                  </a:lnTo>
                  <a:lnTo>
                    <a:pt x="577" y="23631"/>
                  </a:lnTo>
                  <a:lnTo>
                    <a:pt x="0" y="20910"/>
                  </a:lnTo>
                  <a:lnTo>
                    <a:pt x="673" y="18038"/>
                  </a:lnTo>
                  <a:lnTo>
                    <a:pt x="4303" y="10881"/>
                  </a:lnTo>
                  <a:lnTo>
                    <a:pt x="7621" y="9902"/>
                  </a:lnTo>
                  <a:lnTo>
                    <a:pt x="9988" y="9641"/>
                  </a:lnTo>
                  <a:lnTo>
                    <a:pt x="15440" y="6529"/>
                  </a:lnTo>
                  <a:lnTo>
                    <a:pt x="21390" y="2676"/>
                  </a:lnTo>
                  <a:lnTo>
                    <a:pt x="30691" y="507"/>
                  </a:lnTo>
                  <a:lnTo>
                    <a:pt x="36988" y="0"/>
                  </a:lnTo>
                  <a:lnTo>
                    <a:pt x="43315" y="2597"/>
                  </a:lnTo>
                  <a:lnTo>
                    <a:pt x="49654" y="6220"/>
                  </a:lnTo>
                  <a:lnTo>
                    <a:pt x="62348" y="8546"/>
                  </a:lnTo>
                  <a:lnTo>
                    <a:pt x="65522" y="8737"/>
                  </a:lnTo>
                  <a:lnTo>
                    <a:pt x="71872" y="11772"/>
                  </a:lnTo>
                  <a:lnTo>
                    <a:pt x="75046" y="14062"/>
                  </a:lnTo>
                  <a:lnTo>
                    <a:pt x="78574" y="19430"/>
                  </a:lnTo>
                  <a:lnTo>
                    <a:pt x="81200" y="25343"/>
                  </a:lnTo>
                  <a:lnTo>
                    <a:pt x="87570" y="34622"/>
                  </a:lnTo>
                  <a:lnTo>
                    <a:pt x="90480" y="45351"/>
                  </a:lnTo>
                  <a:lnTo>
                    <a:pt x="83324" y="57334"/>
                  </a:lnTo>
                  <a:lnTo>
                    <a:pt x="82681" y="60313"/>
                  </a:lnTo>
                  <a:lnTo>
                    <a:pt x="76720" y="69561"/>
                  </a:lnTo>
                  <a:lnTo>
                    <a:pt x="66283" y="82167"/>
                  </a:lnTo>
                  <a:lnTo>
                    <a:pt x="64096" y="88504"/>
                  </a:lnTo>
                  <a:lnTo>
                    <a:pt x="62454" y="90617"/>
                  </a:lnTo>
                  <a:lnTo>
                    <a:pt x="45058" y="102880"/>
                  </a:lnTo>
                  <a:lnTo>
                    <a:pt x="34209" y="104330"/>
                  </a:lnTo>
                  <a:lnTo>
                    <a:pt x="33901" y="109414"/>
                  </a:lnTo>
                  <a:lnTo>
                    <a:pt x="34916" y="110907"/>
                  </a:lnTo>
                  <a:lnTo>
                    <a:pt x="36651" y="111903"/>
                  </a:lnTo>
                  <a:lnTo>
                    <a:pt x="51108" y="113777"/>
                  </a:lnTo>
                  <a:lnTo>
                    <a:pt x="60087" y="120417"/>
                  </a:lnTo>
                  <a:lnTo>
                    <a:pt x="68967" y="123588"/>
                  </a:lnTo>
                  <a:lnTo>
                    <a:pt x="78301" y="129701"/>
                  </a:lnTo>
                  <a:lnTo>
                    <a:pt x="99163" y="137574"/>
                  </a:lnTo>
                  <a:lnTo>
                    <a:pt x="102766" y="140264"/>
                  </a:lnTo>
                  <a:lnTo>
                    <a:pt x="106769" y="146075"/>
                  </a:lnTo>
                  <a:lnTo>
                    <a:pt x="112371" y="161576"/>
                  </a:lnTo>
                  <a:lnTo>
                    <a:pt x="114746" y="164732"/>
                  </a:lnTo>
                  <a:lnTo>
                    <a:pt x="115271" y="167894"/>
                  </a:lnTo>
                  <a:lnTo>
                    <a:pt x="114563" y="171061"/>
                  </a:lnTo>
                  <a:lnTo>
                    <a:pt x="112012" y="177402"/>
                  </a:lnTo>
                  <a:lnTo>
                    <a:pt x="109092" y="196445"/>
                  </a:lnTo>
                  <a:lnTo>
                    <a:pt x="96737" y="212319"/>
                  </a:lnTo>
                  <a:lnTo>
                    <a:pt x="90684" y="215847"/>
                  </a:lnTo>
                  <a:lnTo>
                    <a:pt x="65537" y="226705"/>
                  </a:lnTo>
                  <a:lnTo>
                    <a:pt x="63416" y="226143"/>
                  </a:lnTo>
                  <a:lnTo>
                    <a:pt x="55372" y="221354"/>
                  </a:lnTo>
                  <a:lnTo>
                    <a:pt x="49369" y="219862"/>
                  </a:lnTo>
                  <a:lnTo>
                    <a:pt x="47344" y="218406"/>
                  </a:lnTo>
                  <a:lnTo>
                    <a:pt x="45995" y="216377"/>
                  </a:lnTo>
                  <a:lnTo>
                    <a:pt x="45095" y="213966"/>
                  </a:lnTo>
                  <a:lnTo>
                    <a:pt x="43437" y="212359"/>
                  </a:lnTo>
                  <a:lnTo>
                    <a:pt x="38773" y="210573"/>
                  </a:lnTo>
                  <a:lnTo>
                    <a:pt x="38164" y="209038"/>
                  </a:lnTo>
                  <a:lnTo>
                    <a:pt x="38816" y="206957"/>
                  </a:lnTo>
                  <a:lnTo>
                    <a:pt x="41305" y="201822"/>
                  </a:lnTo>
                  <a:lnTo>
                    <a:pt x="43296" y="19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86"/>
            <p:cNvSpPr/>
            <p:nvPr>
              <p:custDataLst>
                <p:tags r:id="rId19"/>
              </p:custDataLst>
            </p:nvPr>
          </p:nvSpPr>
          <p:spPr>
            <a:xfrm>
              <a:off x="1600445" y="409702"/>
              <a:ext cx="114056" cy="347877"/>
            </a:xfrm>
            <a:custGeom>
              <a:avLst/>
              <a:gdLst/>
              <a:ahLst/>
              <a:cxnLst/>
              <a:rect l="0" t="0" r="0" b="0"/>
              <a:pathLst>
                <a:path w="114056" h="347877">
                  <a:moveTo>
                    <a:pt x="114055" y="28448"/>
                  </a:moveTo>
                  <a:lnTo>
                    <a:pt x="114055" y="28448"/>
                  </a:lnTo>
                  <a:lnTo>
                    <a:pt x="114055" y="14259"/>
                  </a:lnTo>
                  <a:lnTo>
                    <a:pt x="112997" y="12639"/>
                  </a:lnTo>
                  <a:lnTo>
                    <a:pt x="111233" y="11558"/>
                  </a:lnTo>
                  <a:lnTo>
                    <a:pt x="108999" y="10838"/>
                  </a:lnTo>
                  <a:lnTo>
                    <a:pt x="107509" y="9300"/>
                  </a:lnTo>
                  <a:lnTo>
                    <a:pt x="104922" y="1323"/>
                  </a:lnTo>
                  <a:lnTo>
                    <a:pt x="101882" y="518"/>
                  </a:lnTo>
                  <a:lnTo>
                    <a:pt x="91307" y="0"/>
                  </a:lnTo>
                  <a:lnTo>
                    <a:pt x="89365" y="1016"/>
                  </a:lnTo>
                  <a:lnTo>
                    <a:pt x="88070" y="2752"/>
                  </a:lnTo>
                  <a:lnTo>
                    <a:pt x="85573" y="7502"/>
                  </a:lnTo>
                  <a:lnTo>
                    <a:pt x="79275" y="16127"/>
                  </a:lnTo>
                  <a:lnTo>
                    <a:pt x="59795" y="61638"/>
                  </a:lnTo>
                  <a:lnTo>
                    <a:pt x="39111" y="105256"/>
                  </a:lnTo>
                  <a:lnTo>
                    <a:pt x="26928" y="152353"/>
                  </a:lnTo>
                  <a:lnTo>
                    <a:pt x="12270" y="199909"/>
                  </a:lnTo>
                  <a:lnTo>
                    <a:pt x="1612" y="247524"/>
                  </a:lnTo>
                  <a:lnTo>
                    <a:pt x="0" y="292326"/>
                  </a:lnTo>
                  <a:lnTo>
                    <a:pt x="922" y="305535"/>
                  </a:lnTo>
                  <a:lnTo>
                    <a:pt x="4860" y="314934"/>
                  </a:lnTo>
                  <a:lnTo>
                    <a:pt x="22149" y="336209"/>
                  </a:lnTo>
                  <a:lnTo>
                    <a:pt x="31227" y="339855"/>
                  </a:lnTo>
                  <a:lnTo>
                    <a:pt x="41259" y="342535"/>
                  </a:lnTo>
                  <a:lnTo>
                    <a:pt x="49246" y="347253"/>
                  </a:lnTo>
                  <a:lnTo>
                    <a:pt x="53916" y="347876"/>
                  </a:lnTo>
                  <a:lnTo>
                    <a:pt x="75955" y="34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87"/>
            <p:cNvSpPr/>
            <p:nvPr>
              <p:custDataLst>
                <p:tags r:id="rId20"/>
              </p:custDataLst>
            </p:nvPr>
          </p:nvSpPr>
          <p:spPr>
            <a:xfrm>
              <a:off x="1200150" y="72390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190500" y="0"/>
                  </a:moveTo>
                  <a:lnTo>
                    <a:pt x="190500" y="0"/>
                  </a:lnTo>
                  <a:lnTo>
                    <a:pt x="182299" y="0"/>
                  </a:lnTo>
                  <a:lnTo>
                    <a:pt x="173632" y="6546"/>
                  </a:lnTo>
                  <a:lnTo>
                    <a:pt x="148942" y="16868"/>
                  </a:lnTo>
                  <a:lnTo>
                    <a:pt x="107505" y="49515"/>
                  </a:lnTo>
                  <a:lnTo>
                    <a:pt x="63474" y="82650"/>
                  </a:lnTo>
                  <a:lnTo>
                    <a:pt x="45501" y="99395"/>
                  </a:lnTo>
                  <a:lnTo>
                    <a:pt x="26588" y="121194"/>
                  </a:lnTo>
                  <a:lnTo>
                    <a:pt x="16050" y="13006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88"/>
            <p:cNvSpPr/>
            <p:nvPr>
              <p:custDataLst>
                <p:tags r:id="rId21"/>
              </p:custDataLst>
            </p:nvPr>
          </p:nvSpPr>
          <p:spPr>
            <a:xfrm>
              <a:off x="1190751" y="714375"/>
              <a:ext cx="152275" cy="114301"/>
            </a:xfrm>
            <a:custGeom>
              <a:avLst/>
              <a:gdLst/>
              <a:ahLst/>
              <a:cxnLst/>
              <a:rect l="0" t="0" r="0" b="0"/>
              <a:pathLst>
                <a:path w="152275" h="114301">
                  <a:moveTo>
                    <a:pt x="18924" y="0"/>
                  </a:moveTo>
                  <a:lnTo>
                    <a:pt x="18924" y="0"/>
                  </a:lnTo>
                  <a:lnTo>
                    <a:pt x="10723" y="8201"/>
                  </a:lnTo>
                  <a:lnTo>
                    <a:pt x="0" y="9515"/>
                  </a:lnTo>
                  <a:lnTo>
                    <a:pt x="4968" y="9522"/>
                  </a:lnTo>
                  <a:lnTo>
                    <a:pt x="6445" y="10581"/>
                  </a:lnTo>
                  <a:lnTo>
                    <a:pt x="14067" y="22782"/>
                  </a:lnTo>
                  <a:lnTo>
                    <a:pt x="19587" y="26000"/>
                  </a:lnTo>
                  <a:lnTo>
                    <a:pt x="25569" y="28489"/>
                  </a:lnTo>
                  <a:lnTo>
                    <a:pt x="68788" y="66140"/>
                  </a:lnTo>
                  <a:lnTo>
                    <a:pt x="115899" y="98416"/>
                  </a:lnTo>
                  <a:lnTo>
                    <a:pt x="129762" y="110065"/>
                  </a:lnTo>
                  <a:lnTo>
                    <a:pt x="139489" y="113045"/>
                  </a:lnTo>
                  <a:lnTo>
                    <a:pt x="15227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89"/>
            <p:cNvSpPr/>
            <p:nvPr>
              <p:custDataLst>
                <p:tags r:id="rId22"/>
              </p:custDataLst>
            </p:nvPr>
          </p:nvSpPr>
          <p:spPr>
            <a:xfrm>
              <a:off x="981236" y="571500"/>
              <a:ext cx="228440" cy="47183"/>
            </a:xfrm>
            <a:custGeom>
              <a:avLst/>
              <a:gdLst/>
              <a:ahLst/>
              <a:cxnLst/>
              <a:rect l="0" t="0" r="0" b="0"/>
              <a:pathLst>
                <a:path w="228440" h="47183">
                  <a:moveTo>
                    <a:pt x="28414" y="0"/>
                  </a:moveTo>
                  <a:lnTo>
                    <a:pt x="28414" y="0"/>
                  </a:lnTo>
                  <a:lnTo>
                    <a:pt x="15157" y="21459"/>
                  </a:lnTo>
                  <a:lnTo>
                    <a:pt x="1672" y="36151"/>
                  </a:lnTo>
                  <a:lnTo>
                    <a:pt x="653" y="40056"/>
                  </a:lnTo>
                  <a:lnTo>
                    <a:pt x="0" y="46130"/>
                  </a:lnTo>
                  <a:lnTo>
                    <a:pt x="1005" y="46628"/>
                  </a:lnTo>
                  <a:lnTo>
                    <a:pt x="4943" y="47182"/>
                  </a:lnTo>
                  <a:lnTo>
                    <a:pt x="10221" y="44606"/>
                  </a:lnTo>
                  <a:lnTo>
                    <a:pt x="13111" y="42437"/>
                  </a:lnTo>
                  <a:lnTo>
                    <a:pt x="39502" y="38957"/>
                  </a:lnTo>
                  <a:lnTo>
                    <a:pt x="82765" y="33156"/>
                  </a:lnTo>
                  <a:lnTo>
                    <a:pt x="123111" y="29480"/>
                  </a:lnTo>
                  <a:lnTo>
                    <a:pt x="164477" y="28754"/>
                  </a:lnTo>
                  <a:lnTo>
                    <a:pt x="208043" y="28610"/>
                  </a:lnTo>
                  <a:lnTo>
                    <a:pt x="22843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90"/>
            <p:cNvSpPr/>
            <p:nvPr>
              <p:custDataLst>
                <p:tags r:id="rId23"/>
              </p:custDataLst>
            </p:nvPr>
          </p:nvSpPr>
          <p:spPr>
            <a:xfrm>
              <a:off x="1000128" y="400050"/>
              <a:ext cx="257173" cy="104776"/>
            </a:xfrm>
            <a:custGeom>
              <a:avLst/>
              <a:gdLst/>
              <a:ahLst/>
              <a:cxnLst/>
              <a:rect l="0" t="0" r="0" b="0"/>
              <a:pathLst>
                <a:path w="257173" h="104776">
                  <a:moveTo>
                    <a:pt x="9522" y="104775"/>
                  </a:moveTo>
                  <a:lnTo>
                    <a:pt x="9522" y="104775"/>
                  </a:lnTo>
                  <a:lnTo>
                    <a:pt x="4465" y="104775"/>
                  </a:lnTo>
                  <a:lnTo>
                    <a:pt x="2976" y="103717"/>
                  </a:lnTo>
                  <a:lnTo>
                    <a:pt x="1983" y="101953"/>
                  </a:lnTo>
                  <a:lnTo>
                    <a:pt x="113" y="87441"/>
                  </a:lnTo>
                  <a:lnTo>
                    <a:pt x="0" y="68436"/>
                  </a:lnTo>
                  <a:lnTo>
                    <a:pt x="42375" y="40137"/>
                  </a:lnTo>
                  <a:lnTo>
                    <a:pt x="69712" y="21020"/>
                  </a:lnTo>
                  <a:lnTo>
                    <a:pt x="87073" y="14634"/>
                  </a:lnTo>
                  <a:lnTo>
                    <a:pt x="128468" y="5141"/>
                  </a:lnTo>
                  <a:lnTo>
                    <a:pt x="172059" y="677"/>
                  </a:lnTo>
                  <a:lnTo>
                    <a:pt x="218094" y="89"/>
                  </a:lnTo>
                  <a:lnTo>
                    <a:pt x="257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91"/>
            <p:cNvSpPr/>
            <p:nvPr>
              <p:custDataLst>
                <p:tags r:id="rId24"/>
              </p:custDataLst>
            </p:nvPr>
          </p:nvSpPr>
          <p:spPr>
            <a:xfrm>
              <a:off x="990611" y="428635"/>
              <a:ext cx="43500" cy="400041"/>
            </a:xfrm>
            <a:custGeom>
              <a:avLst/>
              <a:gdLst/>
              <a:ahLst/>
              <a:cxnLst/>
              <a:rect l="0" t="0" r="0" b="0"/>
              <a:pathLst>
                <a:path w="43500" h="400041">
                  <a:moveTo>
                    <a:pt x="28564" y="9515"/>
                  </a:moveTo>
                  <a:lnTo>
                    <a:pt x="28564" y="9515"/>
                  </a:lnTo>
                  <a:lnTo>
                    <a:pt x="28564" y="1314"/>
                  </a:lnTo>
                  <a:lnTo>
                    <a:pt x="29622" y="873"/>
                  </a:lnTo>
                  <a:lnTo>
                    <a:pt x="43029" y="0"/>
                  </a:lnTo>
                  <a:lnTo>
                    <a:pt x="43499" y="1055"/>
                  </a:lnTo>
                  <a:lnTo>
                    <a:pt x="39471" y="10352"/>
                  </a:lnTo>
                  <a:lnTo>
                    <a:pt x="37645" y="17296"/>
                  </a:lnTo>
                  <a:lnTo>
                    <a:pt x="30671" y="39000"/>
                  </a:lnTo>
                  <a:lnTo>
                    <a:pt x="25927" y="79092"/>
                  </a:lnTo>
                  <a:lnTo>
                    <a:pt x="19946" y="125256"/>
                  </a:lnTo>
                  <a:lnTo>
                    <a:pt x="16396" y="169530"/>
                  </a:lnTo>
                  <a:lnTo>
                    <a:pt x="10873" y="214219"/>
                  </a:lnTo>
                  <a:lnTo>
                    <a:pt x="8724" y="256208"/>
                  </a:lnTo>
                  <a:lnTo>
                    <a:pt x="2028" y="295076"/>
                  </a:lnTo>
                  <a:lnTo>
                    <a:pt x="257" y="336319"/>
                  </a:lnTo>
                  <a:lnTo>
                    <a:pt x="0" y="383165"/>
                  </a:lnTo>
                  <a:lnTo>
                    <a:pt x="2816" y="390071"/>
                  </a:lnTo>
                  <a:lnTo>
                    <a:pt x="9514" y="4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894"/>
          <p:cNvGrpSpPr/>
          <p:nvPr/>
        </p:nvGrpSpPr>
        <p:grpSpPr>
          <a:xfrm>
            <a:off x="2552700" y="523875"/>
            <a:ext cx="161926" cy="152401"/>
            <a:chOff x="2552700" y="523875"/>
            <a:chExt cx="161926" cy="152401"/>
          </a:xfrm>
        </p:grpSpPr>
        <p:sp>
          <p:nvSpPr>
            <p:cNvPr id="186" name="SMARTInkShape-3592"/>
            <p:cNvSpPr/>
            <p:nvPr>
              <p:custDataLst>
                <p:tags r:id="rId14"/>
              </p:custDataLst>
            </p:nvPr>
          </p:nvSpPr>
          <p:spPr>
            <a:xfrm>
              <a:off x="2571866" y="647700"/>
              <a:ext cx="142760" cy="28576"/>
            </a:xfrm>
            <a:custGeom>
              <a:avLst/>
              <a:gdLst/>
              <a:ahLst/>
              <a:cxnLst/>
              <a:rect l="0" t="0" r="0" b="0"/>
              <a:pathLst>
                <a:path w="142760" h="28576">
                  <a:moveTo>
                    <a:pt x="9409" y="0"/>
                  </a:moveTo>
                  <a:lnTo>
                    <a:pt x="9409" y="0"/>
                  </a:lnTo>
                  <a:lnTo>
                    <a:pt x="4353" y="5057"/>
                  </a:lnTo>
                  <a:lnTo>
                    <a:pt x="1870" y="10361"/>
                  </a:lnTo>
                  <a:lnTo>
                    <a:pt x="0" y="23598"/>
                  </a:lnTo>
                  <a:lnTo>
                    <a:pt x="1020" y="25257"/>
                  </a:lnTo>
                  <a:lnTo>
                    <a:pt x="2758" y="26363"/>
                  </a:lnTo>
                  <a:lnTo>
                    <a:pt x="4975" y="27100"/>
                  </a:lnTo>
                  <a:lnTo>
                    <a:pt x="23742" y="22796"/>
                  </a:lnTo>
                  <a:lnTo>
                    <a:pt x="69477" y="28144"/>
                  </a:lnTo>
                  <a:lnTo>
                    <a:pt x="113510" y="28518"/>
                  </a:lnTo>
                  <a:lnTo>
                    <a:pt x="14275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593"/>
            <p:cNvSpPr/>
            <p:nvPr>
              <p:custDataLst>
                <p:tags r:id="rId15"/>
              </p:custDataLst>
            </p:nvPr>
          </p:nvSpPr>
          <p:spPr>
            <a:xfrm>
              <a:off x="2552700" y="523875"/>
              <a:ext cx="133351" cy="19048"/>
            </a:xfrm>
            <a:custGeom>
              <a:avLst/>
              <a:gdLst/>
              <a:ahLst/>
              <a:cxnLst/>
              <a:rect l="0" t="0" r="0" b="0"/>
              <a:pathLst>
                <a:path w="133351" h="1904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133" y="9491"/>
                  </a:lnTo>
                  <a:lnTo>
                    <a:pt x="17692" y="17723"/>
                  </a:lnTo>
                  <a:lnTo>
                    <a:pt x="23704" y="18657"/>
                  </a:lnTo>
                  <a:lnTo>
                    <a:pt x="69469" y="19047"/>
                  </a:lnTo>
                  <a:lnTo>
                    <a:pt x="90079" y="17991"/>
                  </a:lnTo>
                  <a:lnTo>
                    <a:pt x="123058" y="10113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895"/>
          <p:cNvGrpSpPr/>
          <p:nvPr/>
        </p:nvGrpSpPr>
        <p:grpSpPr>
          <a:xfrm>
            <a:off x="3086135" y="343512"/>
            <a:ext cx="990566" cy="523264"/>
            <a:chOff x="3086135" y="343512"/>
            <a:chExt cx="990566" cy="523264"/>
          </a:xfrm>
        </p:grpSpPr>
        <p:sp>
          <p:nvSpPr>
            <p:cNvPr id="189" name="SMARTInkShape-3594"/>
            <p:cNvSpPr/>
            <p:nvPr>
              <p:custDataLst>
                <p:tags r:id="rId9"/>
              </p:custDataLst>
            </p:nvPr>
          </p:nvSpPr>
          <p:spPr>
            <a:xfrm>
              <a:off x="3800475" y="505217"/>
              <a:ext cx="238126" cy="266309"/>
            </a:xfrm>
            <a:custGeom>
              <a:avLst/>
              <a:gdLst/>
              <a:ahLst/>
              <a:cxnLst/>
              <a:rect l="0" t="0" r="0" b="0"/>
              <a:pathLst>
                <a:path w="238126" h="2663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4189" y="13807"/>
                  </a:lnTo>
                  <a:lnTo>
                    <a:pt x="52080" y="60952"/>
                  </a:lnTo>
                  <a:lnTo>
                    <a:pt x="95325" y="104443"/>
                  </a:lnTo>
                  <a:lnTo>
                    <a:pt x="136179" y="142488"/>
                  </a:lnTo>
                  <a:lnTo>
                    <a:pt x="180387" y="180583"/>
                  </a:lnTo>
                  <a:lnTo>
                    <a:pt x="201202" y="205983"/>
                  </a:lnTo>
                  <a:lnTo>
                    <a:pt x="225700" y="246422"/>
                  </a:lnTo>
                  <a:lnTo>
                    <a:pt x="228369" y="253236"/>
                  </a:lnTo>
                  <a:lnTo>
                    <a:pt x="238125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595"/>
            <p:cNvSpPr/>
            <p:nvPr>
              <p:custDataLst>
                <p:tags r:id="rId10"/>
              </p:custDataLst>
            </p:nvPr>
          </p:nvSpPr>
          <p:spPr>
            <a:xfrm>
              <a:off x="3497131" y="400182"/>
              <a:ext cx="179520" cy="389536"/>
            </a:xfrm>
            <a:custGeom>
              <a:avLst/>
              <a:gdLst/>
              <a:ahLst/>
              <a:cxnLst/>
              <a:rect l="0" t="0" r="0" b="0"/>
              <a:pathLst>
                <a:path w="179520" h="389536">
                  <a:moveTo>
                    <a:pt x="150944" y="76068"/>
                  </a:moveTo>
                  <a:lnTo>
                    <a:pt x="150944" y="76068"/>
                  </a:lnTo>
                  <a:lnTo>
                    <a:pt x="150944" y="65955"/>
                  </a:lnTo>
                  <a:lnTo>
                    <a:pt x="153766" y="58168"/>
                  </a:lnTo>
                  <a:lnTo>
                    <a:pt x="156001" y="54609"/>
                  </a:lnTo>
                  <a:lnTo>
                    <a:pt x="159145" y="39489"/>
                  </a:lnTo>
                  <a:lnTo>
                    <a:pt x="160466" y="1368"/>
                  </a:lnTo>
                  <a:lnTo>
                    <a:pt x="159409" y="868"/>
                  </a:lnTo>
                  <a:lnTo>
                    <a:pt x="147211" y="0"/>
                  </a:lnTo>
                  <a:lnTo>
                    <a:pt x="141171" y="2749"/>
                  </a:lnTo>
                  <a:lnTo>
                    <a:pt x="96407" y="44925"/>
                  </a:lnTo>
                  <a:lnTo>
                    <a:pt x="65145" y="86509"/>
                  </a:lnTo>
                  <a:lnTo>
                    <a:pt x="44861" y="123874"/>
                  </a:lnTo>
                  <a:lnTo>
                    <a:pt x="24117" y="169433"/>
                  </a:lnTo>
                  <a:lnTo>
                    <a:pt x="8731" y="216376"/>
                  </a:lnTo>
                  <a:lnTo>
                    <a:pt x="556" y="256536"/>
                  </a:lnTo>
                  <a:lnTo>
                    <a:pt x="0" y="293984"/>
                  </a:lnTo>
                  <a:lnTo>
                    <a:pt x="14826" y="336038"/>
                  </a:lnTo>
                  <a:lnTo>
                    <a:pt x="25123" y="354297"/>
                  </a:lnTo>
                  <a:lnTo>
                    <a:pt x="47029" y="370485"/>
                  </a:lnTo>
                  <a:lnTo>
                    <a:pt x="76795" y="383873"/>
                  </a:lnTo>
                  <a:lnTo>
                    <a:pt x="112278" y="389535"/>
                  </a:lnTo>
                  <a:lnTo>
                    <a:pt x="151065" y="389222"/>
                  </a:lnTo>
                  <a:lnTo>
                    <a:pt x="179519" y="38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596"/>
            <p:cNvSpPr/>
            <p:nvPr>
              <p:custDataLst>
                <p:tags r:id="rId11"/>
              </p:custDataLst>
            </p:nvPr>
          </p:nvSpPr>
          <p:spPr>
            <a:xfrm>
              <a:off x="3838575" y="476284"/>
              <a:ext cx="238126" cy="323817"/>
            </a:xfrm>
            <a:custGeom>
              <a:avLst/>
              <a:gdLst/>
              <a:ahLst/>
              <a:cxnLst/>
              <a:rect l="0" t="0" r="0" b="0"/>
              <a:pathLst>
                <a:path w="238126" h="323817">
                  <a:moveTo>
                    <a:pt x="238125" y="9491"/>
                  </a:moveTo>
                  <a:lnTo>
                    <a:pt x="238125" y="9491"/>
                  </a:lnTo>
                  <a:lnTo>
                    <a:pt x="238125" y="82"/>
                  </a:lnTo>
                  <a:lnTo>
                    <a:pt x="233068" y="0"/>
                  </a:lnTo>
                  <a:lnTo>
                    <a:pt x="231579" y="1047"/>
                  </a:lnTo>
                  <a:lnTo>
                    <a:pt x="230586" y="2804"/>
                  </a:lnTo>
                  <a:lnTo>
                    <a:pt x="229924" y="5033"/>
                  </a:lnTo>
                  <a:lnTo>
                    <a:pt x="223544" y="10332"/>
                  </a:lnTo>
                  <a:lnTo>
                    <a:pt x="218879" y="13227"/>
                  </a:lnTo>
                  <a:lnTo>
                    <a:pt x="215770" y="17273"/>
                  </a:lnTo>
                  <a:lnTo>
                    <a:pt x="205134" y="38976"/>
                  </a:lnTo>
                  <a:lnTo>
                    <a:pt x="173043" y="82569"/>
                  </a:lnTo>
                  <a:lnTo>
                    <a:pt x="150206" y="124634"/>
                  </a:lnTo>
                  <a:lnTo>
                    <a:pt x="120361" y="171527"/>
                  </a:lnTo>
                  <a:lnTo>
                    <a:pt x="88862" y="213999"/>
                  </a:lnTo>
                  <a:lnTo>
                    <a:pt x="57145" y="254909"/>
                  </a:lnTo>
                  <a:lnTo>
                    <a:pt x="38098" y="272707"/>
                  </a:lnTo>
                  <a:lnTo>
                    <a:pt x="26457" y="282051"/>
                  </a:lnTo>
                  <a:lnTo>
                    <a:pt x="4605" y="310097"/>
                  </a:lnTo>
                  <a:lnTo>
                    <a:pt x="0" y="32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97"/>
            <p:cNvSpPr/>
            <p:nvPr>
              <p:custDataLst>
                <p:tags r:id="rId12"/>
              </p:custDataLst>
            </p:nvPr>
          </p:nvSpPr>
          <p:spPr>
            <a:xfrm>
              <a:off x="3200792" y="590550"/>
              <a:ext cx="171059" cy="218907"/>
            </a:xfrm>
            <a:custGeom>
              <a:avLst/>
              <a:gdLst/>
              <a:ahLst/>
              <a:cxnLst/>
              <a:rect l="0" t="0" r="0" b="0"/>
              <a:pathLst>
                <a:path w="171059" h="218907">
                  <a:moveTo>
                    <a:pt x="9133" y="85725"/>
                  </a:moveTo>
                  <a:lnTo>
                    <a:pt x="9133" y="85725"/>
                  </a:lnTo>
                  <a:lnTo>
                    <a:pt x="4077" y="80668"/>
                  </a:lnTo>
                  <a:lnTo>
                    <a:pt x="1594" y="75364"/>
                  </a:lnTo>
                  <a:lnTo>
                    <a:pt x="0" y="63335"/>
                  </a:lnTo>
                  <a:lnTo>
                    <a:pt x="928" y="61273"/>
                  </a:lnTo>
                  <a:lnTo>
                    <a:pt x="2605" y="59899"/>
                  </a:lnTo>
                  <a:lnTo>
                    <a:pt x="7844" y="57693"/>
                  </a:lnTo>
                  <a:lnTo>
                    <a:pt x="8560" y="54569"/>
                  </a:lnTo>
                  <a:lnTo>
                    <a:pt x="8751" y="52254"/>
                  </a:lnTo>
                  <a:lnTo>
                    <a:pt x="9937" y="50711"/>
                  </a:lnTo>
                  <a:lnTo>
                    <a:pt x="14076" y="48997"/>
                  </a:lnTo>
                  <a:lnTo>
                    <a:pt x="32728" y="47661"/>
                  </a:lnTo>
                  <a:lnTo>
                    <a:pt x="38317" y="50463"/>
                  </a:lnTo>
                  <a:lnTo>
                    <a:pt x="44329" y="54178"/>
                  </a:lnTo>
                  <a:lnTo>
                    <a:pt x="53663" y="57328"/>
                  </a:lnTo>
                  <a:lnTo>
                    <a:pt x="74525" y="75348"/>
                  </a:lnTo>
                  <a:lnTo>
                    <a:pt x="80529" y="83935"/>
                  </a:lnTo>
                  <a:lnTo>
                    <a:pt x="92450" y="114979"/>
                  </a:lnTo>
                  <a:lnTo>
                    <a:pt x="94717" y="158790"/>
                  </a:lnTo>
                  <a:lnTo>
                    <a:pt x="94846" y="191797"/>
                  </a:lnTo>
                  <a:lnTo>
                    <a:pt x="92030" y="199190"/>
                  </a:lnTo>
                  <a:lnTo>
                    <a:pt x="88310" y="206004"/>
                  </a:lnTo>
                  <a:lnTo>
                    <a:pt x="86656" y="212560"/>
                  </a:lnTo>
                  <a:lnTo>
                    <a:pt x="85157" y="214732"/>
                  </a:lnTo>
                  <a:lnTo>
                    <a:pt x="83099" y="216180"/>
                  </a:lnTo>
                  <a:lnTo>
                    <a:pt x="77248" y="218503"/>
                  </a:lnTo>
                  <a:lnTo>
                    <a:pt x="71178" y="218906"/>
                  </a:lnTo>
                  <a:lnTo>
                    <a:pt x="69546" y="217904"/>
                  </a:lnTo>
                  <a:lnTo>
                    <a:pt x="68458" y="216178"/>
                  </a:lnTo>
                  <a:lnTo>
                    <a:pt x="66928" y="208692"/>
                  </a:lnTo>
                  <a:lnTo>
                    <a:pt x="66300" y="167769"/>
                  </a:lnTo>
                  <a:lnTo>
                    <a:pt x="67348" y="151822"/>
                  </a:lnTo>
                  <a:lnTo>
                    <a:pt x="82530" y="104807"/>
                  </a:lnTo>
                  <a:lnTo>
                    <a:pt x="104405" y="57338"/>
                  </a:lnTo>
                  <a:lnTo>
                    <a:pt x="117087" y="36844"/>
                  </a:lnTo>
                  <a:lnTo>
                    <a:pt x="131665" y="20912"/>
                  </a:lnTo>
                  <a:lnTo>
                    <a:pt x="143320" y="14586"/>
                  </a:lnTo>
                  <a:lnTo>
                    <a:pt x="154497" y="10716"/>
                  </a:lnTo>
                  <a:lnTo>
                    <a:pt x="171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598"/>
            <p:cNvSpPr/>
            <p:nvPr>
              <p:custDataLst>
                <p:tags r:id="rId13"/>
              </p:custDataLst>
            </p:nvPr>
          </p:nvSpPr>
          <p:spPr>
            <a:xfrm>
              <a:off x="3086135" y="343512"/>
              <a:ext cx="103253" cy="523264"/>
            </a:xfrm>
            <a:custGeom>
              <a:avLst/>
              <a:gdLst/>
              <a:ahLst/>
              <a:cxnLst/>
              <a:rect l="0" t="0" r="0" b="0"/>
              <a:pathLst>
                <a:path w="103253" h="523264">
                  <a:moveTo>
                    <a:pt x="28540" y="523263"/>
                  </a:moveTo>
                  <a:lnTo>
                    <a:pt x="28540" y="523263"/>
                  </a:lnTo>
                  <a:lnTo>
                    <a:pt x="27482" y="489090"/>
                  </a:lnTo>
                  <a:lnTo>
                    <a:pt x="15283" y="446326"/>
                  </a:lnTo>
                  <a:lnTo>
                    <a:pt x="10634" y="401213"/>
                  </a:lnTo>
                  <a:lnTo>
                    <a:pt x="8771" y="363040"/>
                  </a:lnTo>
                  <a:lnTo>
                    <a:pt x="3044" y="317627"/>
                  </a:lnTo>
                  <a:lnTo>
                    <a:pt x="1333" y="282644"/>
                  </a:lnTo>
                  <a:lnTo>
                    <a:pt x="370" y="237362"/>
                  </a:lnTo>
                  <a:lnTo>
                    <a:pt x="85" y="192078"/>
                  </a:lnTo>
                  <a:lnTo>
                    <a:pt x="0" y="150202"/>
                  </a:lnTo>
                  <a:lnTo>
                    <a:pt x="5032" y="110984"/>
                  </a:lnTo>
                  <a:lnTo>
                    <a:pt x="9668" y="68469"/>
                  </a:lnTo>
                  <a:lnTo>
                    <a:pt x="25914" y="21587"/>
                  </a:lnTo>
                  <a:lnTo>
                    <a:pt x="28431" y="13488"/>
                  </a:lnTo>
                  <a:lnTo>
                    <a:pt x="33078" y="6360"/>
                  </a:lnTo>
                  <a:lnTo>
                    <a:pt x="38671" y="2487"/>
                  </a:lnTo>
                  <a:lnTo>
                    <a:pt x="47770" y="306"/>
                  </a:lnTo>
                  <a:lnTo>
                    <a:pt x="50885" y="0"/>
                  </a:lnTo>
                  <a:lnTo>
                    <a:pt x="52962" y="854"/>
                  </a:lnTo>
                  <a:lnTo>
                    <a:pt x="54346" y="2482"/>
                  </a:lnTo>
                  <a:lnTo>
                    <a:pt x="56943" y="7113"/>
                  </a:lnTo>
                  <a:lnTo>
                    <a:pt x="88899" y="45735"/>
                  </a:lnTo>
                  <a:lnTo>
                    <a:pt x="101391" y="88399"/>
                  </a:lnTo>
                  <a:lnTo>
                    <a:pt x="103252" y="101037"/>
                  </a:lnTo>
                  <a:lnTo>
                    <a:pt x="94952" y="144383"/>
                  </a:lnTo>
                  <a:lnTo>
                    <a:pt x="72856" y="187105"/>
                  </a:lnTo>
                  <a:lnTo>
                    <a:pt x="63425" y="200823"/>
                  </a:lnTo>
                  <a:lnTo>
                    <a:pt x="32595" y="223651"/>
                  </a:lnTo>
                  <a:lnTo>
                    <a:pt x="22451" y="226703"/>
                  </a:lnTo>
                  <a:lnTo>
                    <a:pt x="10058" y="227938"/>
                  </a:lnTo>
                  <a:lnTo>
                    <a:pt x="9490" y="218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896"/>
          <p:cNvGrpSpPr/>
          <p:nvPr/>
        </p:nvGrpSpPr>
        <p:grpSpPr>
          <a:xfrm>
            <a:off x="4509742" y="333504"/>
            <a:ext cx="1032968" cy="504697"/>
            <a:chOff x="4509742" y="333504"/>
            <a:chExt cx="1032968" cy="504697"/>
          </a:xfrm>
        </p:grpSpPr>
        <p:sp>
          <p:nvSpPr>
            <p:cNvPr id="195" name="SMARTInkShape-3599"/>
            <p:cNvSpPr/>
            <p:nvPr>
              <p:custDataLst>
                <p:tags r:id="rId5"/>
              </p:custDataLst>
            </p:nvPr>
          </p:nvSpPr>
          <p:spPr>
            <a:xfrm>
              <a:off x="5210735" y="524030"/>
              <a:ext cx="142277" cy="180772"/>
            </a:xfrm>
            <a:custGeom>
              <a:avLst/>
              <a:gdLst/>
              <a:ahLst/>
              <a:cxnLst/>
              <a:rect l="0" t="0" r="0" b="0"/>
              <a:pathLst>
                <a:path w="142277" h="180772">
                  <a:moveTo>
                    <a:pt x="75640" y="47470"/>
                  </a:moveTo>
                  <a:lnTo>
                    <a:pt x="75640" y="47470"/>
                  </a:lnTo>
                  <a:lnTo>
                    <a:pt x="84302" y="39866"/>
                  </a:lnTo>
                  <a:lnTo>
                    <a:pt x="97374" y="31223"/>
                  </a:lnTo>
                  <a:lnTo>
                    <a:pt x="103314" y="20727"/>
                  </a:lnTo>
                  <a:lnTo>
                    <a:pt x="104136" y="5798"/>
                  </a:lnTo>
                  <a:lnTo>
                    <a:pt x="103104" y="3814"/>
                  </a:lnTo>
                  <a:lnTo>
                    <a:pt x="101357" y="2491"/>
                  </a:lnTo>
                  <a:lnTo>
                    <a:pt x="96595" y="1021"/>
                  </a:lnTo>
                  <a:lnTo>
                    <a:pt x="81824" y="0"/>
                  </a:lnTo>
                  <a:lnTo>
                    <a:pt x="75564" y="2736"/>
                  </a:lnTo>
                  <a:lnTo>
                    <a:pt x="43692" y="26416"/>
                  </a:lnTo>
                  <a:lnTo>
                    <a:pt x="12217" y="70691"/>
                  </a:lnTo>
                  <a:lnTo>
                    <a:pt x="3696" y="89040"/>
                  </a:lnTo>
                  <a:lnTo>
                    <a:pt x="0" y="115477"/>
                  </a:lnTo>
                  <a:lnTo>
                    <a:pt x="7689" y="144409"/>
                  </a:lnTo>
                  <a:lnTo>
                    <a:pt x="14043" y="151585"/>
                  </a:lnTo>
                  <a:lnTo>
                    <a:pt x="21805" y="158301"/>
                  </a:lnTo>
                  <a:lnTo>
                    <a:pt x="28292" y="168033"/>
                  </a:lnTo>
                  <a:lnTo>
                    <a:pt x="41620" y="176561"/>
                  </a:lnTo>
                  <a:lnTo>
                    <a:pt x="53801" y="179558"/>
                  </a:lnTo>
                  <a:lnTo>
                    <a:pt x="96122" y="180771"/>
                  </a:lnTo>
                  <a:lnTo>
                    <a:pt x="111930" y="175749"/>
                  </a:lnTo>
                  <a:lnTo>
                    <a:pt x="124963" y="167558"/>
                  </a:lnTo>
                  <a:lnTo>
                    <a:pt x="129311" y="161520"/>
                  </a:lnTo>
                  <a:lnTo>
                    <a:pt x="132302" y="155309"/>
                  </a:lnTo>
                  <a:lnTo>
                    <a:pt x="138878" y="145862"/>
                  </a:lnTo>
                  <a:lnTo>
                    <a:pt x="141296" y="136360"/>
                  </a:lnTo>
                  <a:lnTo>
                    <a:pt x="142276" y="102769"/>
                  </a:lnTo>
                  <a:lnTo>
                    <a:pt x="139475" y="95683"/>
                  </a:lnTo>
                  <a:lnTo>
                    <a:pt x="135762" y="89006"/>
                  </a:lnTo>
                  <a:lnTo>
                    <a:pt x="133670" y="78239"/>
                  </a:lnTo>
                  <a:lnTo>
                    <a:pt x="132807" y="35298"/>
                  </a:lnTo>
                  <a:lnTo>
                    <a:pt x="132790" y="1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00"/>
            <p:cNvSpPr/>
            <p:nvPr>
              <p:custDataLst>
                <p:tags r:id="rId6"/>
              </p:custDataLst>
            </p:nvPr>
          </p:nvSpPr>
          <p:spPr>
            <a:xfrm>
              <a:off x="4953119" y="468177"/>
              <a:ext cx="188489" cy="283775"/>
            </a:xfrm>
            <a:custGeom>
              <a:avLst/>
              <a:gdLst/>
              <a:ahLst/>
              <a:cxnLst/>
              <a:rect l="0" t="0" r="0" b="0"/>
              <a:pathLst>
                <a:path w="188489" h="283775">
                  <a:moveTo>
                    <a:pt x="18931" y="84273"/>
                  </a:moveTo>
                  <a:lnTo>
                    <a:pt x="18931" y="84273"/>
                  </a:lnTo>
                  <a:lnTo>
                    <a:pt x="18931" y="79216"/>
                  </a:lnTo>
                  <a:lnTo>
                    <a:pt x="17873" y="77727"/>
                  </a:lnTo>
                  <a:lnTo>
                    <a:pt x="16109" y="76734"/>
                  </a:lnTo>
                  <a:lnTo>
                    <a:pt x="13875" y="76072"/>
                  </a:lnTo>
                  <a:lnTo>
                    <a:pt x="12386" y="74572"/>
                  </a:lnTo>
                  <a:lnTo>
                    <a:pt x="10730" y="70084"/>
                  </a:lnTo>
                  <a:lnTo>
                    <a:pt x="8610" y="58579"/>
                  </a:lnTo>
                  <a:lnTo>
                    <a:pt x="2937" y="49261"/>
                  </a:lnTo>
                  <a:lnTo>
                    <a:pt x="484" y="36631"/>
                  </a:lnTo>
                  <a:lnTo>
                    <a:pt x="0" y="29001"/>
                  </a:lnTo>
                  <a:lnTo>
                    <a:pt x="4973" y="22623"/>
                  </a:lnTo>
                  <a:lnTo>
                    <a:pt x="10257" y="19831"/>
                  </a:lnTo>
                  <a:lnTo>
                    <a:pt x="13150" y="19087"/>
                  </a:lnTo>
                  <a:lnTo>
                    <a:pt x="26451" y="11346"/>
                  </a:lnTo>
                  <a:lnTo>
                    <a:pt x="41385" y="7984"/>
                  </a:lnTo>
                  <a:lnTo>
                    <a:pt x="54042" y="1814"/>
                  </a:lnTo>
                  <a:lnTo>
                    <a:pt x="64874" y="0"/>
                  </a:lnTo>
                  <a:lnTo>
                    <a:pt x="73923" y="2015"/>
                  </a:lnTo>
                  <a:lnTo>
                    <a:pt x="82529" y="5381"/>
                  </a:lnTo>
                  <a:lnTo>
                    <a:pt x="110040" y="8895"/>
                  </a:lnTo>
                  <a:lnTo>
                    <a:pt x="123515" y="18388"/>
                  </a:lnTo>
                  <a:lnTo>
                    <a:pt x="128913" y="24299"/>
                  </a:lnTo>
                  <a:lnTo>
                    <a:pt x="135200" y="36717"/>
                  </a:lnTo>
                  <a:lnTo>
                    <a:pt x="137719" y="39869"/>
                  </a:lnTo>
                  <a:lnTo>
                    <a:pt x="138339" y="43029"/>
                  </a:lnTo>
                  <a:lnTo>
                    <a:pt x="137695" y="46194"/>
                  </a:lnTo>
                  <a:lnTo>
                    <a:pt x="135214" y="52532"/>
                  </a:lnTo>
                  <a:lnTo>
                    <a:pt x="132761" y="62051"/>
                  </a:lnTo>
                  <a:lnTo>
                    <a:pt x="110865" y="87448"/>
                  </a:lnTo>
                  <a:lnTo>
                    <a:pt x="104593" y="90976"/>
                  </a:lnTo>
                  <a:lnTo>
                    <a:pt x="98278" y="93602"/>
                  </a:lnTo>
                  <a:lnTo>
                    <a:pt x="88773" y="99972"/>
                  </a:lnTo>
                  <a:lnTo>
                    <a:pt x="79253" y="103389"/>
                  </a:lnTo>
                  <a:lnTo>
                    <a:pt x="68437" y="111393"/>
                  </a:lnTo>
                  <a:lnTo>
                    <a:pt x="58520" y="112720"/>
                  </a:lnTo>
                  <a:lnTo>
                    <a:pt x="60515" y="115613"/>
                  </a:lnTo>
                  <a:lnTo>
                    <a:pt x="62530" y="117867"/>
                  </a:lnTo>
                  <a:lnTo>
                    <a:pt x="67588" y="120370"/>
                  </a:lnTo>
                  <a:lnTo>
                    <a:pt x="70418" y="121038"/>
                  </a:lnTo>
                  <a:lnTo>
                    <a:pt x="85697" y="129736"/>
                  </a:lnTo>
                  <a:lnTo>
                    <a:pt x="88841" y="130457"/>
                  </a:lnTo>
                  <a:lnTo>
                    <a:pt x="121723" y="151140"/>
                  </a:lnTo>
                  <a:lnTo>
                    <a:pt x="125558" y="154251"/>
                  </a:lnTo>
                  <a:lnTo>
                    <a:pt x="135465" y="157708"/>
                  </a:lnTo>
                  <a:lnTo>
                    <a:pt x="141071" y="158629"/>
                  </a:lnTo>
                  <a:lnTo>
                    <a:pt x="145866" y="161361"/>
                  </a:lnTo>
                  <a:lnTo>
                    <a:pt x="183994" y="201666"/>
                  </a:lnTo>
                  <a:lnTo>
                    <a:pt x="187542" y="208062"/>
                  </a:lnTo>
                  <a:lnTo>
                    <a:pt x="188488" y="211249"/>
                  </a:lnTo>
                  <a:lnTo>
                    <a:pt x="188061" y="214432"/>
                  </a:lnTo>
                  <a:lnTo>
                    <a:pt x="183462" y="225027"/>
                  </a:lnTo>
                  <a:lnTo>
                    <a:pt x="180569" y="240043"/>
                  </a:lnTo>
                  <a:lnTo>
                    <a:pt x="176142" y="248048"/>
                  </a:lnTo>
                  <a:lnTo>
                    <a:pt x="162644" y="258506"/>
                  </a:lnTo>
                  <a:lnTo>
                    <a:pt x="139933" y="269712"/>
                  </a:lnTo>
                  <a:lnTo>
                    <a:pt x="130160" y="278330"/>
                  </a:lnTo>
                  <a:lnTo>
                    <a:pt x="120931" y="281646"/>
                  </a:lnTo>
                  <a:lnTo>
                    <a:pt x="102814" y="283774"/>
                  </a:lnTo>
                  <a:lnTo>
                    <a:pt x="100253" y="282890"/>
                  </a:lnTo>
                  <a:lnTo>
                    <a:pt x="98546" y="281243"/>
                  </a:lnTo>
                  <a:lnTo>
                    <a:pt x="95805" y="276051"/>
                  </a:lnTo>
                  <a:lnTo>
                    <a:pt x="95190" y="261628"/>
                  </a:lnTo>
                  <a:lnTo>
                    <a:pt x="104656" y="236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01"/>
            <p:cNvSpPr/>
            <p:nvPr>
              <p:custDataLst>
                <p:tags r:id="rId7"/>
              </p:custDataLst>
            </p:nvPr>
          </p:nvSpPr>
          <p:spPr>
            <a:xfrm>
              <a:off x="4509742" y="504828"/>
              <a:ext cx="262284" cy="224535"/>
            </a:xfrm>
            <a:custGeom>
              <a:avLst/>
              <a:gdLst/>
              <a:ahLst/>
              <a:cxnLst/>
              <a:rect l="0" t="0" r="0" b="0"/>
              <a:pathLst>
                <a:path w="262284" h="224535">
                  <a:moveTo>
                    <a:pt x="186083" y="9522"/>
                  </a:moveTo>
                  <a:lnTo>
                    <a:pt x="186083" y="9522"/>
                  </a:lnTo>
                  <a:lnTo>
                    <a:pt x="191140" y="9522"/>
                  </a:lnTo>
                  <a:lnTo>
                    <a:pt x="192629" y="8464"/>
                  </a:lnTo>
                  <a:lnTo>
                    <a:pt x="193622" y="6700"/>
                  </a:lnTo>
                  <a:lnTo>
                    <a:pt x="195608" y="0"/>
                  </a:lnTo>
                  <a:lnTo>
                    <a:pt x="195608" y="5054"/>
                  </a:lnTo>
                  <a:lnTo>
                    <a:pt x="194550" y="6544"/>
                  </a:lnTo>
                  <a:lnTo>
                    <a:pt x="192786" y="7536"/>
                  </a:lnTo>
                  <a:lnTo>
                    <a:pt x="190551" y="8198"/>
                  </a:lnTo>
                  <a:lnTo>
                    <a:pt x="176310" y="19709"/>
                  </a:lnTo>
                  <a:lnTo>
                    <a:pt x="164137" y="28768"/>
                  </a:lnTo>
                  <a:lnTo>
                    <a:pt x="118744" y="57152"/>
                  </a:lnTo>
                  <a:lnTo>
                    <a:pt x="81249" y="79020"/>
                  </a:lnTo>
                  <a:lnTo>
                    <a:pt x="35915" y="114123"/>
                  </a:lnTo>
                  <a:lnTo>
                    <a:pt x="620" y="147370"/>
                  </a:lnTo>
                  <a:lnTo>
                    <a:pt x="0" y="150104"/>
                  </a:lnTo>
                  <a:lnTo>
                    <a:pt x="644" y="152985"/>
                  </a:lnTo>
                  <a:lnTo>
                    <a:pt x="3124" y="159008"/>
                  </a:lnTo>
                  <a:lnTo>
                    <a:pt x="4226" y="165213"/>
                  </a:lnTo>
                  <a:lnTo>
                    <a:pt x="5578" y="167291"/>
                  </a:lnTo>
                  <a:lnTo>
                    <a:pt x="7538" y="168676"/>
                  </a:lnTo>
                  <a:lnTo>
                    <a:pt x="12539" y="171274"/>
                  </a:lnTo>
                  <a:lnTo>
                    <a:pt x="50158" y="193789"/>
                  </a:lnTo>
                  <a:lnTo>
                    <a:pt x="92767" y="204531"/>
                  </a:lnTo>
                  <a:lnTo>
                    <a:pt x="135891" y="211709"/>
                  </a:lnTo>
                  <a:lnTo>
                    <a:pt x="159570" y="216890"/>
                  </a:lnTo>
                  <a:lnTo>
                    <a:pt x="204478" y="218880"/>
                  </a:lnTo>
                  <a:lnTo>
                    <a:pt x="217542" y="220045"/>
                  </a:lnTo>
                  <a:lnTo>
                    <a:pt x="235738" y="224534"/>
                  </a:lnTo>
                  <a:lnTo>
                    <a:pt x="262283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602"/>
            <p:cNvSpPr/>
            <p:nvPr>
              <p:custDataLst>
                <p:tags r:id="rId8"/>
              </p:custDataLst>
            </p:nvPr>
          </p:nvSpPr>
          <p:spPr>
            <a:xfrm>
              <a:off x="5334000" y="333504"/>
              <a:ext cx="208710" cy="504697"/>
            </a:xfrm>
            <a:custGeom>
              <a:avLst/>
              <a:gdLst/>
              <a:ahLst/>
              <a:cxnLst/>
              <a:rect l="0" t="0" r="0" b="0"/>
              <a:pathLst>
                <a:path w="208710" h="504697">
                  <a:moveTo>
                    <a:pt x="114300" y="28446"/>
                  </a:moveTo>
                  <a:lnTo>
                    <a:pt x="114300" y="28446"/>
                  </a:lnTo>
                  <a:lnTo>
                    <a:pt x="114300" y="23389"/>
                  </a:lnTo>
                  <a:lnTo>
                    <a:pt x="111478" y="18085"/>
                  </a:lnTo>
                  <a:lnTo>
                    <a:pt x="106099" y="11112"/>
                  </a:lnTo>
                  <a:lnTo>
                    <a:pt x="104809" y="308"/>
                  </a:lnTo>
                  <a:lnTo>
                    <a:pt x="109841" y="0"/>
                  </a:lnTo>
                  <a:lnTo>
                    <a:pt x="111328" y="1016"/>
                  </a:lnTo>
                  <a:lnTo>
                    <a:pt x="112319" y="2751"/>
                  </a:lnTo>
                  <a:lnTo>
                    <a:pt x="112979" y="4966"/>
                  </a:lnTo>
                  <a:lnTo>
                    <a:pt x="124487" y="19174"/>
                  </a:lnTo>
                  <a:lnTo>
                    <a:pt x="127442" y="22264"/>
                  </a:lnTo>
                  <a:lnTo>
                    <a:pt x="146089" y="67676"/>
                  </a:lnTo>
                  <a:lnTo>
                    <a:pt x="165303" y="105927"/>
                  </a:lnTo>
                  <a:lnTo>
                    <a:pt x="180389" y="153151"/>
                  </a:lnTo>
                  <a:lnTo>
                    <a:pt x="190325" y="190632"/>
                  </a:lnTo>
                  <a:lnTo>
                    <a:pt x="199973" y="228548"/>
                  </a:lnTo>
                  <a:lnTo>
                    <a:pt x="206713" y="266594"/>
                  </a:lnTo>
                  <a:lnTo>
                    <a:pt x="208709" y="304678"/>
                  </a:lnTo>
                  <a:lnTo>
                    <a:pt x="206478" y="342773"/>
                  </a:lnTo>
                  <a:lnTo>
                    <a:pt x="196243" y="388515"/>
                  </a:lnTo>
                  <a:lnTo>
                    <a:pt x="182089" y="418414"/>
                  </a:lnTo>
                  <a:lnTo>
                    <a:pt x="159433" y="442324"/>
                  </a:lnTo>
                  <a:lnTo>
                    <a:pt x="116787" y="469367"/>
                  </a:lnTo>
                  <a:lnTo>
                    <a:pt x="73870" y="492269"/>
                  </a:lnTo>
                  <a:lnTo>
                    <a:pt x="37410" y="501014"/>
                  </a:lnTo>
                  <a:lnTo>
                    <a:pt x="0" y="50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295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MARTInkShape-3755"/>
          <p:cNvSpPr/>
          <p:nvPr>
            <p:custDataLst>
              <p:tags r:id="rId1"/>
            </p:custDataLst>
          </p:nvPr>
        </p:nvSpPr>
        <p:spPr>
          <a:xfrm>
            <a:off x="9763137" y="3419475"/>
            <a:ext cx="1321858" cy="114301"/>
          </a:xfrm>
          <a:custGeom>
            <a:avLst/>
            <a:gdLst/>
            <a:ahLst/>
            <a:cxnLst/>
            <a:rect l="0" t="0" r="0" b="0"/>
            <a:pathLst>
              <a:path w="1321858" h="114301">
                <a:moveTo>
                  <a:pt x="28563" y="28575"/>
                </a:moveTo>
                <a:lnTo>
                  <a:pt x="28563" y="28575"/>
                </a:lnTo>
                <a:lnTo>
                  <a:pt x="12162" y="20374"/>
                </a:lnTo>
                <a:lnTo>
                  <a:pt x="5241" y="19443"/>
                </a:lnTo>
                <a:lnTo>
                  <a:pt x="3489" y="18253"/>
                </a:lnTo>
                <a:lnTo>
                  <a:pt x="2323" y="16402"/>
                </a:lnTo>
                <a:lnTo>
                  <a:pt x="0" y="9560"/>
                </a:lnTo>
                <a:lnTo>
                  <a:pt x="5048" y="9535"/>
                </a:lnTo>
                <a:lnTo>
                  <a:pt x="36256" y="883"/>
                </a:lnTo>
                <a:lnTo>
                  <a:pt x="77202" y="117"/>
                </a:lnTo>
                <a:lnTo>
                  <a:pt x="122093" y="23"/>
                </a:lnTo>
                <a:lnTo>
                  <a:pt x="161287" y="7"/>
                </a:lnTo>
                <a:lnTo>
                  <a:pt x="194442" y="3"/>
                </a:lnTo>
                <a:lnTo>
                  <a:pt x="230346" y="1"/>
                </a:lnTo>
                <a:lnTo>
                  <a:pt x="269586" y="0"/>
                </a:lnTo>
                <a:lnTo>
                  <a:pt x="315247" y="0"/>
                </a:lnTo>
                <a:lnTo>
                  <a:pt x="339278" y="0"/>
                </a:lnTo>
                <a:lnTo>
                  <a:pt x="363764" y="0"/>
                </a:lnTo>
                <a:lnTo>
                  <a:pt x="388556" y="0"/>
                </a:lnTo>
                <a:lnTo>
                  <a:pt x="414608" y="0"/>
                </a:lnTo>
                <a:lnTo>
                  <a:pt x="441502" y="0"/>
                </a:lnTo>
                <a:lnTo>
                  <a:pt x="468955" y="0"/>
                </a:lnTo>
                <a:lnTo>
                  <a:pt x="497843" y="1058"/>
                </a:lnTo>
                <a:lnTo>
                  <a:pt x="527681" y="2822"/>
                </a:lnTo>
                <a:lnTo>
                  <a:pt x="558159" y="5057"/>
                </a:lnTo>
                <a:lnTo>
                  <a:pt x="589060" y="7605"/>
                </a:lnTo>
                <a:lnTo>
                  <a:pt x="620245" y="10361"/>
                </a:lnTo>
                <a:lnTo>
                  <a:pt x="651617" y="13257"/>
                </a:lnTo>
                <a:lnTo>
                  <a:pt x="683116" y="15188"/>
                </a:lnTo>
                <a:lnTo>
                  <a:pt x="714699" y="16475"/>
                </a:lnTo>
                <a:lnTo>
                  <a:pt x="746336" y="17333"/>
                </a:lnTo>
                <a:lnTo>
                  <a:pt x="776954" y="18964"/>
                </a:lnTo>
                <a:lnTo>
                  <a:pt x="806890" y="21109"/>
                </a:lnTo>
                <a:lnTo>
                  <a:pt x="836373" y="23598"/>
                </a:lnTo>
                <a:lnTo>
                  <a:pt x="865553" y="26315"/>
                </a:lnTo>
                <a:lnTo>
                  <a:pt x="894531" y="29185"/>
                </a:lnTo>
                <a:lnTo>
                  <a:pt x="923374" y="32157"/>
                </a:lnTo>
                <a:lnTo>
                  <a:pt x="950013" y="36254"/>
                </a:lnTo>
                <a:lnTo>
                  <a:pt x="975180" y="41103"/>
                </a:lnTo>
                <a:lnTo>
                  <a:pt x="999367" y="46452"/>
                </a:lnTo>
                <a:lnTo>
                  <a:pt x="1023959" y="51076"/>
                </a:lnTo>
                <a:lnTo>
                  <a:pt x="1048817" y="55218"/>
                </a:lnTo>
                <a:lnTo>
                  <a:pt x="1073857" y="59036"/>
                </a:lnTo>
                <a:lnTo>
                  <a:pt x="1118614" y="63280"/>
                </a:lnTo>
                <a:lnTo>
                  <a:pt x="1158613" y="66224"/>
                </a:lnTo>
                <a:lnTo>
                  <a:pt x="1194030" y="71060"/>
                </a:lnTo>
                <a:lnTo>
                  <a:pt x="1233606" y="74677"/>
                </a:lnTo>
                <a:lnTo>
                  <a:pt x="1274365" y="82445"/>
                </a:lnTo>
                <a:lnTo>
                  <a:pt x="1321857" y="85687"/>
                </a:lnTo>
                <a:lnTo>
                  <a:pt x="1321500" y="84641"/>
                </a:lnTo>
                <a:lnTo>
                  <a:pt x="1318283" y="80657"/>
                </a:lnTo>
                <a:lnTo>
                  <a:pt x="1313325" y="78181"/>
                </a:lnTo>
                <a:lnTo>
                  <a:pt x="1273835" y="71260"/>
                </a:lnTo>
                <a:lnTo>
                  <a:pt x="1236685" y="61035"/>
                </a:lnTo>
                <a:lnTo>
                  <a:pt x="1199796" y="57243"/>
                </a:lnTo>
                <a:lnTo>
                  <a:pt x="1167179" y="52605"/>
                </a:lnTo>
                <a:lnTo>
                  <a:pt x="1131514" y="47016"/>
                </a:lnTo>
                <a:lnTo>
                  <a:pt x="1093438" y="41004"/>
                </a:lnTo>
                <a:lnTo>
                  <a:pt x="1051821" y="34805"/>
                </a:lnTo>
                <a:lnTo>
                  <a:pt x="1008631" y="28522"/>
                </a:lnTo>
                <a:lnTo>
                  <a:pt x="963683" y="22201"/>
                </a:lnTo>
                <a:lnTo>
                  <a:pt x="939841" y="19034"/>
                </a:lnTo>
                <a:lnTo>
                  <a:pt x="915483" y="15865"/>
                </a:lnTo>
                <a:lnTo>
                  <a:pt x="890776" y="13751"/>
                </a:lnTo>
                <a:lnTo>
                  <a:pt x="865837" y="12342"/>
                </a:lnTo>
                <a:lnTo>
                  <a:pt x="840746" y="11404"/>
                </a:lnTo>
                <a:lnTo>
                  <a:pt x="815551" y="10777"/>
                </a:lnTo>
                <a:lnTo>
                  <a:pt x="790288" y="10360"/>
                </a:lnTo>
                <a:lnTo>
                  <a:pt x="764981" y="10082"/>
                </a:lnTo>
                <a:lnTo>
                  <a:pt x="738584" y="8838"/>
                </a:lnTo>
                <a:lnTo>
                  <a:pt x="711460" y="6950"/>
                </a:lnTo>
                <a:lnTo>
                  <a:pt x="683851" y="4634"/>
                </a:lnTo>
                <a:lnTo>
                  <a:pt x="656981" y="3089"/>
                </a:lnTo>
                <a:lnTo>
                  <a:pt x="630601" y="2059"/>
                </a:lnTo>
                <a:lnTo>
                  <a:pt x="604546" y="1373"/>
                </a:lnTo>
                <a:lnTo>
                  <a:pt x="578710" y="915"/>
                </a:lnTo>
                <a:lnTo>
                  <a:pt x="553019" y="610"/>
                </a:lnTo>
                <a:lnTo>
                  <a:pt x="527426" y="407"/>
                </a:lnTo>
                <a:lnTo>
                  <a:pt x="502955" y="271"/>
                </a:lnTo>
                <a:lnTo>
                  <a:pt x="456010" y="121"/>
                </a:lnTo>
                <a:lnTo>
                  <a:pt x="410452" y="53"/>
                </a:lnTo>
                <a:lnTo>
                  <a:pt x="366567" y="24"/>
                </a:lnTo>
                <a:lnTo>
                  <a:pt x="325894" y="11"/>
                </a:lnTo>
                <a:lnTo>
                  <a:pt x="292296" y="2827"/>
                </a:lnTo>
                <a:lnTo>
                  <a:pt x="249581" y="7541"/>
                </a:lnTo>
                <a:lnTo>
                  <a:pt x="207334" y="9133"/>
                </a:lnTo>
                <a:lnTo>
                  <a:pt x="170510" y="9491"/>
                </a:lnTo>
                <a:lnTo>
                  <a:pt x="168703" y="10560"/>
                </a:lnTo>
                <a:lnTo>
                  <a:pt x="168555" y="12332"/>
                </a:lnTo>
                <a:lnTo>
                  <a:pt x="169516" y="14572"/>
                </a:lnTo>
                <a:lnTo>
                  <a:pt x="172274" y="16064"/>
                </a:lnTo>
                <a:lnTo>
                  <a:pt x="197784" y="18657"/>
                </a:lnTo>
                <a:lnTo>
                  <a:pt x="244718" y="21820"/>
                </a:lnTo>
                <a:lnTo>
                  <a:pt x="290518" y="26574"/>
                </a:lnTo>
                <a:lnTo>
                  <a:pt x="327020" y="27686"/>
                </a:lnTo>
                <a:lnTo>
                  <a:pt x="367938" y="28179"/>
                </a:lnTo>
                <a:lnTo>
                  <a:pt x="410819" y="31221"/>
                </a:lnTo>
                <a:lnTo>
                  <a:pt x="457746" y="35043"/>
                </a:lnTo>
                <a:lnTo>
                  <a:pt x="485077" y="36062"/>
                </a:lnTo>
                <a:lnTo>
                  <a:pt x="513881" y="36742"/>
                </a:lnTo>
                <a:lnTo>
                  <a:pt x="543666" y="38253"/>
                </a:lnTo>
                <a:lnTo>
                  <a:pt x="574107" y="40318"/>
                </a:lnTo>
                <a:lnTo>
                  <a:pt x="604984" y="42754"/>
                </a:lnTo>
                <a:lnTo>
                  <a:pt x="635093" y="45436"/>
                </a:lnTo>
                <a:lnTo>
                  <a:pt x="664692" y="48282"/>
                </a:lnTo>
                <a:lnTo>
                  <a:pt x="693949" y="51238"/>
                </a:lnTo>
                <a:lnTo>
                  <a:pt x="724037" y="54267"/>
                </a:lnTo>
                <a:lnTo>
                  <a:pt x="754679" y="57345"/>
                </a:lnTo>
                <a:lnTo>
                  <a:pt x="785690" y="60455"/>
                </a:lnTo>
                <a:lnTo>
                  <a:pt x="815889" y="63586"/>
                </a:lnTo>
                <a:lnTo>
                  <a:pt x="845548" y="66733"/>
                </a:lnTo>
                <a:lnTo>
                  <a:pt x="874845" y="69888"/>
                </a:lnTo>
                <a:lnTo>
                  <a:pt x="903899" y="74109"/>
                </a:lnTo>
                <a:lnTo>
                  <a:pt x="932796" y="79039"/>
                </a:lnTo>
                <a:lnTo>
                  <a:pt x="961585" y="84443"/>
                </a:lnTo>
                <a:lnTo>
                  <a:pt x="989245" y="89103"/>
                </a:lnTo>
                <a:lnTo>
                  <a:pt x="1016152" y="93269"/>
                </a:lnTo>
                <a:lnTo>
                  <a:pt x="1042556" y="97104"/>
                </a:lnTo>
                <a:lnTo>
                  <a:pt x="1067566" y="100719"/>
                </a:lnTo>
                <a:lnTo>
                  <a:pt x="1115111" y="107559"/>
                </a:lnTo>
                <a:lnTo>
                  <a:pt x="1155293" y="111304"/>
                </a:lnTo>
                <a:lnTo>
                  <a:pt x="1190790" y="112968"/>
                </a:lnTo>
                <a:lnTo>
                  <a:pt x="1235234" y="113905"/>
                </a:lnTo>
                <a:lnTo>
                  <a:pt x="1257288" y="114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Shape-3756"/>
          <p:cNvSpPr/>
          <p:nvPr>
            <p:custDataLst>
              <p:tags r:id="rId2"/>
            </p:custDataLst>
          </p:nvPr>
        </p:nvSpPr>
        <p:spPr>
          <a:xfrm>
            <a:off x="7719288" y="3429052"/>
            <a:ext cx="1222625" cy="66228"/>
          </a:xfrm>
          <a:custGeom>
            <a:avLst/>
            <a:gdLst/>
            <a:ahLst/>
            <a:cxnLst/>
            <a:rect l="0" t="0" r="0" b="0"/>
            <a:pathLst>
              <a:path w="1222625" h="66228">
                <a:moveTo>
                  <a:pt x="5487" y="28523"/>
                </a:moveTo>
                <a:lnTo>
                  <a:pt x="5487" y="28523"/>
                </a:lnTo>
                <a:lnTo>
                  <a:pt x="0" y="28523"/>
                </a:lnTo>
                <a:lnTo>
                  <a:pt x="9612" y="28523"/>
                </a:lnTo>
                <a:lnTo>
                  <a:pt x="48680" y="19587"/>
                </a:lnTo>
                <a:lnTo>
                  <a:pt x="92941" y="19076"/>
                </a:lnTo>
                <a:lnTo>
                  <a:pt x="128648" y="17963"/>
                </a:lnTo>
                <a:lnTo>
                  <a:pt x="171213" y="12459"/>
                </a:lnTo>
                <a:lnTo>
                  <a:pt x="213224" y="10358"/>
                </a:lnTo>
                <a:lnTo>
                  <a:pt x="247039" y="9866"/>
                </a:lnTo>
                <a:lnTo>
                  <a:pt x="280413" y="9648"/>
                </a:lnTo>
                <a:lnTo>
                  <a:pt x="312885" y="9551"/>
                </a:lnTo>
                <a:lnTo>
                  <a:pt x="344955" y="9507"/>
                </a:lnTo>
                <a:lnTo>
                  <a:pt x="379670" y="6666"/>
                </a:lnTo>
                <a:lnTo>
                  <a:pt x="416266" y="2934"/>
                </a:lnTo>
                <a:lnTo>
                  <a:pt x="453697" y="1275"/>
                </a:lnTo>
                <a:lnTo>
                  <a:pt x="491500" y="538"/>
                </a:lnTo>
                <a:lnTo>
                  <a:pt x="529468" y="210"/>
                </a:lnTo>
                <a:lnTo>
                  <a:pt x="567509" y="65"/>
                </a:lnTo>
                <a:lnTo>
                  <a:pt x="605583" y="0"/>
                </a:lnTo>
                <a:lnTo>
                  <a:pt x="643671" y="1029"/>
                </a:lnTo>
                <a:lnTo>
                  <a:pt x="681766" y="5015"/>
                </a:lnTo>
                <a:lnTo>
                  <a:pt x="722686" y="7492"/>
                </a:lnTo>
                <a:lnTo>
                  <a:pt x="764509" y="8592"/>
                </a:lnTo>
                <a:lnTo>
                  <a:pt x="804263" y="9082"/>
                </a:lnTo>
                <a:lnTo>
                  <a:pt x="840277" y="9299"/>
                </a:lnTo>
                <a:lnTo>
                  <a:pt x="874979" y="10454"/>
                </a:lnTo>
                <a:lnTo>
                  <a:pt x="911570" y="14496"/>
                </a:lnTo>
                <a:lnTo>
                  <a:pt x="946176" y="16997"/>
                </a:lnTo>
                <a:lnTo>
                  <a:pt x="992587" y="18405"/>
                </a:lnTo>
                <a:lnTo>
                  <a:pt x="1033151" y="18822"/>
                </a:lnTo>
                <a:lnTo>
                  <a:pt x="1071980" y="21768"/>
                </a:lnTo>
                <a:lnTo>
                  <a:pt x="1117970" y="27189"/>
                </a:lnTo>
                <a:lnTo>
                  <a:pt x="1164459" y="20808"/>
                </a:lnTo>
                <a:lnTo>
                  <a:pt x="1210613" y="19069"/>
                </a:lnTo>
                <a:lnTo>
                  <a:pt x="1222624" y="19008"/>
                </a:lnTo>
                <a:lnTo>
                  <a:pt x="1181434" y="18998"/>
                </a:lnTo>
                <a:lnTo>
                  <a:pt x="1137226" y="18998"/>
                </a:lnTo>
                <a:lnTo>
                  <a:pt x="1101523" y="18998"/>
                </a:lnTo>
                <a:lnTo>
                  <a:pt x="1057903" y="18998"/>
                </a:lnTo>
                <a:lnTo>
                  <a:pt x="1010405" y="18998"/>
                </a:lnTo>
                <a:lnTo>
                  <a:pt x="974934" y="18998"/>
                </a:lnTo>
                <a:lnTo>
                  <a:pt x="938002" y="21820"/>
                </a:lnTo>
                <a:lnTo>
                  <a:pt x="900422" y="25544"/>
                </a:lnTo>
                <a:lnTo>
                  <a:pt x="862552" y="27199"/>
                </a:lnTo>
                <a:lnTo>
                  <a:pt x="821733" y="27934"/>
                </a:lnTo>
                <a:lnTo>
                  <a:pt x="778896" y="28261"/>
                </a:lnTo>
                <a:lnTo>
                  <a:pt x="735164" y="28406"/>
                </a:lnTo>
                <a:lnTo>
                  <a:pt x="691032" y="28471"/>
                </a:lnTo>
                <a:lnTo>
                  <a:pt x="647782" y="28500"/>
                </a:lnTo>
                <a:lnTo>
                  <a:pt x="607394" y="28513"/>
                </a:lnTo>
                <a:lnTo>
                  <a:pt x="562631" y="31341"/>
                </a:lnTo>
                <a:lnTo>
                  <a:pt x="515573" y="35067"/>
                </a:lnTo>
                <a:lnTo>
                  <a:pt x="469965" y="36723"/>
                </a:lnTo>
                <a:lnTo>
                  <a:pt x="427822" y="37459"/>
                </a:lnTo>
                <a:lnTo>
                  <a:pt x="386867" y="38844"/>
                </a:lnTo>
                <a:lnTo>
                  <a:pt x="343969" y="42988"/>
                </a:lnTo>
                <a:lnTo>
                  <a:pt x="303032" y="45536"/>
                </a:lnTo>
                <a:lnTo>
                  <a:pt x="264729" y="47726"/>
                </a:lnTo>
                <a:lnTo>
                  <a:pt x="230068" y="52227"/>
                </a:lnTo>
                <a:lnTo>
                  <a:pt x="197023" y="54933"/>
                </a:lnTo>
                <a:lnTo>
                  <a:pt x="154313" y="56457"/>
                </a:lnTo>
                <a:lnTo>
                  <a:pt x="111438" y="56971"/>
                </a:lnTo>
                <a:lnTo>
                  <a:pt x="65272" y="66227"/>
                </a:lnTo>
                <a:lnTo>
                  <a:pt x="73530" y="61449"/>
                </a:lnTo>
                <a:lnTo>
                  <a:pt x="89383" y="58387"/>
                </a:lnTo>
                <a:lnTo>
                  <a:pt x="133148" y="54445"/>
                </a:lnTo>
                <a:lnTo>
                  <a:pt x="174193" y="49609"/>
                </a:lnTo>
                <a:lnTo>
                  <a:pt x="208525" y="47420"/>
                </a:lnTo>
                <a:lnTo>
                  <a:pt x="244951" y="42919"/>
                </a:lnTo>
                <a:lnTo>
                  <a:pt x="285130" y="40213"/>
                </a:lnTo>
                <a:lnTo>
                  <a:pt x="328739" y="37952"/>
                </a:lnTo>
                <a:lnTo>
                  <a:pt x="376343" y="33419"/>
                </a:lnTo>
                <a:lnTo>
                  <a:pt x="400892" y="31787"/>
                </a:lnTo>
                <a:lnTo>
                  <a:pt x="425723" y="30699"/>
                </a:lnTo>
                <a:lnTo>
                  <a:pt x="450744" y="29974"/>
                </a:lnTo>
                <a:lnTo>
                  <a:pt x="475892" y="28432"/>
                </a:lnTo>
                <a:lnTo>
                  <a:pt x="501124" y="26346"/>
                </a:lnTo>
                <a:lnTo>
                  <a:pt x="526412" y="23896"/>
                </a:lnTo>
                <a:lnTo>
                  <a:pt x="552795" y="22263"/>
                </a:lnTo>
                <a:lnTo>
                  <a:pt x="579909" y="21175"/>
                </a:lnTo>
                <a:lnTo>
                  <a:pt x="607511" y="20449"/>
                </a:lnTo>
                <a:lnTo>
                  <a:pt x="634378" y="19965"/>
                </a:lnTo>
                <a:lnTo>
                  <a:pt x="660756" y="19643"/>
                </a:lnTo>
                <a:lnTo>
                  <a:pt x="686808" y="19428"/>
                </a:lnTo>
                <a:lnTo>
                  <a:pt x="712643" y="19284"/>
                </a:lnTo>
                <a:lnTo>
                  <a:pt x="738333" y="19189"/>
                </a:lnTo>
                <a:lnTo>
                  <a:pt x="763926" y="19126"/>
                </a:lnTo>
                <a:lnTo>
                  <a:pt x="789455" y="20141"/>
                </a:lnTo>
                <a:lnTo>
                  <a:pt x="814941" y="21877"/>
                </a:lnTo>
                <a:lnTo>
                  <a:pt x="840398" y="24092"/>
                </a:lnTo>
                <a:lnTo>
                  <a:pt x="864778" y="25569"/>
                </a:lnTo>
                <a:lnTo>
                  <a:pt x="911622" y="27210"/>
                </a:lnTo>
                <a:lnTo>
                  <a:pt x="957135" y="30762"/>
                </a:lnTo>
                <a:lnTo>
                  <a:pt x="1001001" y="34809"/>
                </a:lnTo>
                <a:lnTo>
                  <a:pt x="1041663" y="36609"/>
                </a:lnTo>
                <a:lnTo>
                  <a:pt x="1080900" y="37408"/>
                </a:lnTo>
                <a:lnTo>
                  <a:pt x="1138962" y="380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950"/>
          <p:cNvGrpSpPr/>
          <p:nvPr/>
        </p:nvGrpSpPr>
        <p:grpSpPr>
          <a:xfrm>
            <a:off x="7753350" y="4505325"/>
            <a:ext cx="1371567" cy="752476"/>
            <a:chOff x="7753350" y="4505325"/>
            <a:chExt cx="1371567" cy="752476"/>
          </a:xfrm>
        </p:grpSpPr>
        <p:sp>
          <p:nvSpPr>
            <p:cNvPr id="183" name="SMARTInkShape-3757"/>
            <p:cNvSpPr/>
            <p:nvPr>
              <p:custDataLst>
                <p:tags r:id="rId143"/>
              </p:custDataLst>
            </p:nvPr>
          </p:nvSpPr>
          <p:spPr>
            <a:xfrm>
              <a:off x="8848725" y="5124450"/>
              <a:ext cx="245633" cy="133351"/>
            </a:xfrm>
            <a:custGeom>
              <a:avLst/>
              <a:gdLst/>
              <a:ahLst/>
              <a:cxnLst/>
              <a:rect l="0" t="0" r="0" b="0"/>
              <a:pathLst>
                <a:path w="245633" h="133351">
                  <a:moveTo>
                    <a:pt x="190500" y="0"/>
                  </a:moveTo>
                  <a:lnTo>
                    <a:pt x="190500" y="0"/>
                  </a:lnTo>
                  <a:lnTo>
                    <a:pt x="221936" y="1058"/>
                  </a:lnTo>
                  <a:lnTo>
                    <a:pt x="243110" y="9701"/>
                  </a:lnTo>
                  <a:lnTo>
                    <a:pt x="244623" y="11759"/>
                  </a:lnTo>
                  <a:lnTo>
                    <a:pt x="245632" y="14189"/>
                  </a:lnTo>
                  <a:lnTo>
                    <a:pt x="244189" y="16868"/>
                  </a:lnTo>
                  <a:lnTo>
                    <a:pt x="216515" y="38158"/>
                  </a:lnTo>
                  <a:lnTo>
                    <a:pt x="173211" y="59977"/>
                  </a:lnTo>
                  <a:lnTo>
                    <a:pt x="136285" y="83108"/>
                  </a:lnTo>
                  <a:lnTo>
                    <a:pt x="100587" y="101765"/>
                  </a:lnTo>
                  <a:lnTo>
                    <a:pt x="63200" y="115643"/>
                  </a:lnTo>
                  <a:lnTo>
                    <a:pt x="16874" y="12875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758"/>
            <p:cNvSpPr/>
            <p:nvPr>
              <p:custDataLst>
                <p:tags r:id="rId144"/>
              </p:custDataLst>
            </p:nvPr>
          </p:nvSpPr>
          <p:spPr>
            <a:xfrm>
              <a:off x="8677275" y="4966562"/>
              <a:ext cx="370850" cy="205514"/>
            </a:xfrm>
            <a:custGeom>
              <a:avLst/>
              <a:gdLst/>
              <a:ahLst/>
              <a:cxnLst/>
              <a:rect l="0" t="0" r="0" b="0"/>
              <a:pathLst>
                <a:path w="370850" h="205514">
                  <a:moveTo>
                    <a:pt x="342900" y="5488"/>
                  </a:moveTo>
                  <a:lnTo>
                    <a:pt x="342900" y="5488"/>
                  </a:lnTo>
                  <a:lnTo>
                    <a:pt x="364358" y="5488"/>
                  </a:lnTo>
                  <a:lnTo>
                    <a:pt x="366731" y="4430"/>
                  </a:lnTo>
                  <a:lnTo>
                    <a:pt x="368312" y="2666"/>
                  </a:lnTo>
                  <a:lnTo>
                    <a:pt x="369367" y="432"/>
                  </a:lnTo>
                  <a:lnTo>
                    <a:pt x="370070" y="0"/>
                  </a:lnTo>
                  <a:lnTo>
                    <a:pt x="370538" y="772"/>
                  </a:lnTo>
                  <a:lnTo>
                    <a:pt x="370849" y="2344"/>
                  </a:lnTo>
                  <a:lnTo>
                    <a:pt x="369999" y="3392"/>
                  </a:lnTo>
                  <a:lnTo>
                    <a:pt x="361030" y="7896"/>
                  </a:lnTo>
                  <a:lnTo>
                    <a:pt x="353075" y="12909"/>
                  </a:lnTo>
                  <a:lnTo>
                    <a:pt x="310568" y="32040"/>
                  </a:lnTo>
                  <a:lnTo>
                    <a:pt x="272660" y="53968"/>
                  </a:lnTo>
                  <a:lnTo>
                    <a:pt x="229776" y="78682"/>
                  </a:lnTo>
                  <a:lnTo>
                    <a:pt x="183129" y="103947"/>
                  </a:lnTo>
                  <a:lnTo>
                    <a:pt x="145747" y="122973"/>
                  </a:lnTo>
                  <a:lnTo>
                    <a:pt x="108918" y="140958"/>
                  </a:lnTo>
                  <a:lnTo>
                    <a:pt x="67494" y="159875"/>
                  </a:lnTo>
                  <a:lnTo>
                    <a:pt x="22780" y="185801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759"/>
            <p:cNvSpPr/>
            <p:nvPr>
              <p:custDataLst>
                <p:tags r:id="rId145"/>
              </p:custDataLst>
            </p:nvPr>
          </p:nvSpPr>
          <p:spPr>
            <a:xfrm>
              <a:off x="8582882" y="4871752"/>
              <a:ext cx="387690" cy="248257"/>
            </a:xfrm>
            <a:custGeom>
              <a:avLst/>
              <a:gdLst/>
              <a:ahLst/>
              <a:cxnLst/>
              <a:rect l="0" t="0" r="0" b="0"/>
              <a:pathLst>
                <a:path w="387690" h="248257">
                  <a:moveTo>
                    <a:pt x="265843" y="43148"/>
                  </a:moveTo>
                  <a:lnTo>
                    <a:pt x="265843" y="43148"/>
                  </a:lnTo>
                  <a:lnTo>
                    <a:pt x="304466" y="29965"/>
                  </a:lnTo>
                  <a:lnTo>
                    <a:pt x="349521" y="10054"/>
                  </a:lnTo>
                  <a:lnTo>
                    <a:pt x="364956" y="5474"/>
                  </a:lnTo>
                  <a:lnTo>
                    <a:pt x="372687" y="650"/>
                  </a:lnTo>
                  <a:lnTo>
                    <a:pt x="376231" y="0"/>
                  </a:lnTo>
                  <a:lnTo>
                    <a:pt x="379652" y="624"/>
                  </a:lnTo>
                  <a:lnTo>
                    <a:pt x="387689" y="4174"/>
                  </a:lnTo>
                  <a:lnTo>
                    <a:pt x="387290" y="4465"/>
                  </a:lnTo>
                  <a:lnTo>
                    <a:pt x="380614" y="5933"/>
                  </a:lnTo>
                  <a:lnTo>
                    <a:pt x="362754" y="15375"/>
                  </a:lnTo>
                  <a:lnTo>
                    <a:pt x="353366" y="21280"/>
                  </a:lnTo>
                  <a:lnTo>
                    <a:pt x="312450" y="41902"/>
                  </a:lnTo>
                  <a:lnTo>
                    <a:pt x="274109" y="65753"/>
                  </a:lnTo>
                  <a:lnTo>
                    <a:pt x="226868" y="90849"/>
                  </a:lnTo>
                  <a:lnTo>
                    <a:pt x="181826" y="116187"/>
                  </a:lnTo>
                  <a:lnTo>
                    <a:pt x="134751" y="141576"/>
                  </a:lnTo>
                  <a:lnTo>
                    <a:pt x="87509" y="166973"/>
                  </a:lnTo>
                  <a:lnTo>
                    <a:pt x="44136" y="198723"/>
                  </a:lnTo>
                  <a:lnTo>
                    <a:pt x="8910" y="225416"/>
                  </a:lnTo>
                  <a:lnTo>
                    <a:pt x="3485" y="232812"/>
                  </a:lnTo>
                  <a:lnTo>
                    <a:pt x="0" y="241127"/>
                  </a:lnTo>
                  <a:lnTo>
                    <a:pt x="2347" y="245086"/>
                  </a:lnTo>
                  <a:lnTo>
                    <a:pt x="4454" y="247624"/>
                  </a:lnTo>
                  <a:lnTo>
                    <a:pt x="6917" y="248256"/>
                  </a:lnTo>
                  <a:lnTo>
                    <a:pt x="9618" y="247620"/>
                  </a:lnTo>
                  <a:lnTo>
                    <a:pt x="18193" y="243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760"/>
            <p:cNvSpPr/>
            <p:nvPr>
              <p:custDataLst>
                <p:tags r:id="rId146"/>
              </p:custDataLst>
            </p:nvPr>
          </p:nvSpPr>
          <p:spPr>
            <a:xfrm>
              <a:off x="8441653" y="4772025"/>
              <a:ext cx="473122" cy="352218"/>
            </a:xfrm>
            <a:custGeom>
              <a:avLst/>
              <a:gdLst/>
              <a:ahLst/>
              <a:cxnLst/>
              <a:rect l="0" t="0" r="0" b="0"/>
              <a:pathLst>
                <a:path w="473122" h="352218">
                  <a:moveTo>
                    <a:pt x="445172" y="0"/>
                  </a:moveTo>
                  <a:lnTo>
                    <a:pt x="445172" y="0"/>
                  </a:lnTo>
                  <a:lnTo>
                    <a:pt x="471639" y="0"/>
                  </a:lnTo>
                  <a:lnTo>
                    <a:pt x="472342" y="1058"/>
                  </a:lnTo>
                  <a:lnTo>
                    <a:pt x="473121" y="5056"/>
                  </a:lnTo>
                  <a:lnTo>
                    <a:pt x="468505" y="18314"/>
                  </a:lnTo>
                  <a:lnTo>
                    <a:pt x="466020" y="21734"/>
                  </a:lnTo>
                  <a:lnTo>
                    <a:pt x="420422" y="60890"/>
                  </a:lnTo>
                  <a:lnTo>
                    <a:pt x="379567" y="85837"/>
                  </a:lnTo>
                  <a:lnTo>
                    <a:pt x="335552" y="116203"/>
                  </a:lnTo>
                  <a:lnTo>
                    <a:pt x="298628" y="143439"/>
                  </a:lnTo>
                  <a:lnTo>
                    <a:pt x="260875" y="166559"/>
                  </a:lnTo>
                  <a:lnTo>
                    <a:pt x="217822" y="196929"/>
                  </a:lnTo>
                  <a:lnTo>
                    <a:pt x="176609" y="222627"/>
                  </a:lnTo>
                  <a:lnTo>
                    <a:pt x="137585" y="248702"/>
                  </a:lnTo>
                  <a:lnTo>
                    <a:pt x="99212" y="271481"/>
                  </a:lnTo>
                  <a:lnTo>
                    <a:pt x="56983" y="303628"/>
                  </a:lnTo>
                  <a:lnTo>
                    <a:pt x="10167" y="340473"/>
                  </a:lnTo>
                  <a:lnTo>
                    <a:pt x="0" y="350064"/>
                  </a:lnTo>
                  <a:lnTo>
                    <a:pt x="223" y="350851"/>
                  </a:lnTo>
                  <a:lnTo>
                    <a:pt x="1432" y="351376"/>
                  </a:lnTo>
                  <a:lnTo>
                    <a:pt x="10974" y="352217"/>
                  </a:lnTo>
                  <a:lnTo>
                    <a:pt x="35597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761"/>
            <p:cNvSpPr/>
            <p:nvPr>
              <p:custDataLst>
                <p:tags r:id="rId147"/>
              </p:custDataLst>
            </p:nvPr>
          </p:nvSpPr>
          <p:spPr>
            <a:xfrm>
              <a:off x="8258175" y="4733973"/>
              <a:ext cx="550476" cy="369380"/>
            </a:xfrm>
            <a:custGeom>
              <a:avLst/>
              <a:gdLst/>
              <a:ahLst/>
              <a:cxnLst/>
              <a:rect l="0" t="0" r="0" b="0"/>
              <a:pathLst>
                <a:path w="550476" h="369380">
                  <a:moveTo>
                    <a:pt x="438150" y="38052"/>
                  </a:moveTo>
                  <a:lnTo>
                    <a:pt x="438150" y="38052"/>
                  </a:lnTo>
                  <a:lnTo>
                    <a:pt x="477922" y="24795"/>
                  </a:lnTo>
                  <a:lnTo>
                    <a:pt x="518451" y="9404"/>
                  </a:lnTo>
                  <a:lnTo>
                    <a:pt x="527815" y="4153"/>
                  </a:lnTo>
                  <a:lnTo>
                    <a:pt x="542448" y="782"/>
                  </a:lnTo>
                  <a:lnTo>
                    <a:pt x="550475" y="116"/>
                  </a:lnTo>
                  <a:lnTo>
                    <a:pt x="546809" y="0"/>
                  </a:lnTo>
                  <a:lnTo>
                    <a:pt x="516751" y="13214"/>
                  </a:lnTo>
                  <a:lnTo>
                    <a:pt x="507303" y="22074"/>
                  </a:lnTo>
                  <a:lnTo>
                    <a:pt x="497460" y="33067"/>
                  </a:lnTo>
                  <a:lnTo>
                    <a:pt x="451173" y="63631"/>
                  </a:lnTo>
                  <a:lnTo>
                    <a:pt x="415079" y="87611"/>
                  </a:lnTo>
                  <a:lnTo>
                    <a:pt x="377574" y="109769"/>
                  </a:lnTo>
                  <a:lnTo>
                    <a:pt x="334594" y="139852"/>
                  </a:lnTo>
                  <a:lnTo>
                    <a:pt x="293402" y="170520"/>
                  </a:lnTo>
                  <a:lnTo>
                    <a:pt x="261634" y="190060"/>
                  </a:lnTo>
                  <a:lnTo>
                    <a:pt x="228465" y="209327"/>
                  </a:lnTo>
                  <a:lnTo>
                    <a:pt x="184933" y="238026"/>
                  </a:lnTo>
                  <a:lnTo>
                    <a:pt x="140049" y="265578"/>
                  </a:lnTo>
                  <a:lnTo>
                    <a:pt x="100527" y="287618"/>
                  </a:lnTo>
                  <a:lnTo>
                    <a:pt x="58193" y="314028"/>
                  </a:lnTo>
                  <a:lnTo>
                    <a:pt x="40680" y="326867"/>
                  </a:lnTo>
                  <a:lnTo>
                    <a:pt x="1984" y="369379"/>
                  </a:lnTo>
                  <a:lnTo>
                    <a:pt x="1323" y="369004"/>
                  </a:lnTo>
                  <a:lnTo>
                    <a:pt x="0" y="361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762"/>
            <p:cNvSpPr/>
            <p:nvPr>
              <p:custDataLst>
                <p:tags r:id="rId148"/>
              </p:custDataLst>
            </p:nvPr>
          </p:nvSpPr>
          <p:spPr>
            <a:xfrm>
              <a:off x="8136458" y="4640116"/>
              <a:ext cx="578189" cy="455760"/>
            </a:xfrm>
            <a:custGeom>
              <a:avLst/>
              <a:gdLst/>
              <a:ahLst/>
              <a:cxnLst/>
              <a:rect l="0" t="0" r="0" b="0"/>
              <a:pathLst>
                <a:path w="578189" h="455760">
                  <a:moveTo>
                    <a:pt x="521767" y="17609"/>
                  </a:moveTo>
                  <a:lnTo>
                    <a:pt x="521767" y="17609"/>
                  </a:lnTo>
                  <a:lnTo>
                    <a:pt x="566477" y="5850"/>
                  </a:lnTo>
                  <a:lnTo>
                    <a:pt x="576461" y="0"/>
                  </a:lnTo>
                  <a:lnTo>
                    <a:pt x="577279" y="1636"/>
                  </a:lnTo>
                  <a:lnTo>
                    <a:pt x="578188" y="9098"/>
                  </a:lnTo>
                  <a:lnTo>
                    <a:pt x="577374" y="11935"/>
                  </a:lnTo>
                  <a:lnTo>
                    <a:pt x="575771" y="13826"/>
                  </a:lnTo>
                  <a:lnTo>
                    <a:pt x="565596" y="21918"/>
                  </a:lnTo>
                  <a:lnTo>
                    <a:pt x="547438" y="44347"/>
                  </a:lnTo>
                  <a:lnTo>
                    <a:pt x="501626" y="75434"/>
                  </a:lnTo>
                  <a:lnTo>
                    <a:pt x="459344" y="105348"/>
                  </a:lnTo>
                  <a:lnTo>
                    <a:pt x="417665" y="132506"/>
                  </a:lnTo>
                  <a:lnTo>
                    <a:pt x="376856" y="160661"/>
                  </a:lnTo>
                  <a:lnTo>
                    <a:pt x="332899" y="189111"/>
                  </a:lnTo>
                  <a:lnTo>
                    <a:pt x="291416" y="217650"/>
                  </a:lnTo>
                  <a:lnTo>
                    <a:pt x="247257" y="251270"/>
                  </a:lnTo>
                  <a:lnTo>
                    <a:pt x="205716" y="282986"/>
                  </a:lnTo>
                  <a:lnTo>
                    <a:pt x="161539" y="312492"/>
                  </a:lnTo>
                  <a:lnTo>
                    <a:pt x="125049" y="346399"/>
                  </a:lnTo>
                  <a:lnTo>
                    <a:pt x="77729" y="380574"/>
                  </a:lnTo>
                  <a:lnTo>
                    <a:pt x="32002" y="414200"/>
                  </a:lnTo>
                  <a:lnTo>
                    <a:pt x="0" y="453311"/>
                  </a:lnTo>
                  <a:lnTo>
                    <a:pt x="356" y="454128"/>
                  </a:lnTo>
                  <a:lnTo>
                    <a:pt x="7417" y="455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763"/>
            <p:cNvSpPr/>
            <p:nvPr>
              <p:custDataLst>
                <p:tags r:id="rId149"/>
              </p:custDataLst>
            </p:nvPr>
          </p:nvSpPr>
          <p:spPr>
            <a:xfrm>
              <a:off x="7974370" y="4620062"/>
              <a:ext cx="530765" cy="475125"/>
            </a:xfrm>
            <a:custGeom>
              <a:avLst/>
              <a:gdLst/>
              <a:ahLst/>
              <a:cxnLst/>
              <a:rect l="0" t="0" r="0" b="0"/>
              <a:pathLst>
                <a:path w="530765" h="475125">
                  <a:moveTo>
                    <a:pt x="464780" y="28138"/>
                  </a:moveTo>
                  <a:lnTo>
                    <a:pt x="464780" y="28138"/>
                  </a:lnTo>
                  <a:lnTo>
                    <a:pt x="490220" y="17777"/>
                  </a:lnTo>
                  <a:lnTo>
                    <a:pt x="494439" y="14881"/>
                  </a:lnTo>
                  <a:lnTo>
                    <a:pt x="504773" y="11663"/>
                  </a:lnTo>
                  <a:lnTo>
                    <a:pt x="515363" y="9174"/>
                  </a:lnTo>
                  <a:lnTo>
                    <a:pt x="530764" y="0"/>
                  </a:lnTo>
                  <a:lnTo>
                    <a:pt x="522656" y="7254"/>
                  </a:lnTo>
                  <a:lnTo>
                    <a:pt x="508622" y="16893"/>
                  </a:lnTo>
                  <a:lnTo>
                    <a:pt x="491040" y="35755"/>
                  </a:lnTo>
                  <a:lnTo>
                    <a:pt x="443712" y="78090"/>
                  </a:lnTo>
                  <a:lnTo>
                    <a:pt x="406173" y="114323"/>
                  </a:lnTo>
                  <a:lnTo>
                    <a:pt x="361913" y="152054"/>
                  </a:lnTo>
                  <a:lnTo>
                    <a:pt x="317225" y="190080"/>
                  </a:lnTo>
                  <a:lnTo>
                    <a:pt x="280184" y="223700"/>
                  </a:lnTo>
                  <a:lnTo>
                    <a:pt x="242397" y="255416"/>
                  </a:lnTo>
                  <a:lnTo>
                    <a:pt x="199334" y="289978"/>
                  </a:lnTo>
                  <a:lnTo>
                    <a:pt x="158117" y="321973"/>
                  </a:lnTo>
                  <a:lnTo>
                    <a:pt x="113869" y="361228"/>
                  </a:lnTo>
                  <a:lnTo>
                    <a:pt x="74553" y="396734"/>
                  </a:lnTo>
                  <a:lnTo>
                    <a:pt x="30314" y="434638"/>
                  </a:lnTo>
                  <a:lnTo>
                    <a:pt x="18196" y="449149"/>
                  </a:lnTo>
                  <a:lnTo>
                    <a:pt x="0" y="473486"/>
                  </a:lnTo>
                  <a:lnTo>
                    <a:pt x="411" y="474261"/>
                  </a:lnTo>
                  <a:lnTo>
                    <a:pt x="3688" y="475124"/>
                  </a:lnTo>
                  <a:lnTo>
                    <a:pt x="8672" y="472686"/>
                  </a:lnTo>
                  <a:lnTo>
                    <a:pt x="17105" y="466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764"/>
            <p:cNvSpPr/>
            <p:nvPr>
              <p:custDataLst>
                <p:tags r:id="rId150"/>
              </p:custDataLst>
            </p:nvPr>
          </p:nvSpPr>
          <p:spPr>
            <a:xfrm>
              <a:off x="7886700" y="4591050"/>
              <a:ext cx="419057" cy="371476"/>
            </a:xfrm>
            <a:custGeom>
              <a:avLst/>
              <a:gdLst/>
              <a:ahLst/>
              <a:cxnLst/>
              <a:rect l="0" t="0" r="0" b="0"/>
              <a:pathLst>
                <a:path w="419057" h="371476">
                  <a:moveTo>
                    <a:pt x="400050" y="0"/>
                  </a:moveTo>
                  <a:lnTo>
                    <a:pt x="400050" y="0"/>
                  </a:lnTo>
                  <a:lnTo>
                    <a:pt x="418592" y="0"/>
                  </a:lnTo>
                  <a:lnTo>
                    <a:pt x="419056" y="8201"/>
                  </a:lnTo>
                  <a:lnTo>
                    <a:pt x="396708" y="40082"/>
                  </a:lnTo>
                  <a:lnTo>
                    <a:pt x="355239" y="79677"/>
                  </a:lnTo>
                  <a:lnTo>
                    <a:pt x="310757" y="124047"/>
                  </a:lnTo>
                  <a:lnTo>
                    <a:pt x="266230" y="158361"/>
                  </a:lnTo>
                  <a:lnTo>
                    <a:pt x="221962" y="191678"/>
                  </a:lnTo>
                  <a:lnTo>
                    <a:pt x="181545" y="226011"/>
                  </a:lnTo>
                  <a:lnTo>
                    <a:pt x="142987" y="253488"/>
                  </a:lnTo>
                  <a:lnTo>
                    <a:pt x="98087" y="288505"/>
                  </a:lnTo>
                  <a:lnTo>
                    <a:pt x="77040" y="309497"/>
                  </a:lnTo>
                  <a:lnTo>
                    <a:pt x="31799" y="34446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765"/>
            <p:cNvSpPr/>
            <p:nvPr>
              <p:custDataLst>
                <p:tags r:id="rId151"/>
              </p:custDataLst>
            </p:nvPr>
          </p:nvSpPr>
          <p:spPr>
            <a:xfrm>
              <a:off x="7810500" y="4552950"/>
              <a:ext cx="276226" cy="304801"/>
            </a:xfrm>
            <a:custGeom>
              <a:avLst/>
              <a:gdLst/>
              <a:ahLst/>
              <a:cxnLst/>
              <a:rect l="0" t="0" r="0" b="0"/>
              <a:pathLst>
                <a:path w="276226" h="304801">
                  <a:moveTo>
                    <a:pt x="276225" y="0"/>
                  </a:moveTo>
                  <a:lnTo>
                    <a:pt x="276225" y="0"/>
                  </a:lnTo>
                  <a:lnTo>
                    <a:pt x="271169" y="0"/>
                  </a:lnTo>
                  <a:lnTo>
                    <a:pt x="269680" y="1058"/>
                  </a:lnTo>
                  <a:lnTo>
                    <a:pt x="268687" y="2822"/>
                  </a:lnTo>
                  <a:lnTo>
                    <a:pt x="268025" y="5056"/>
                  </a:lnTo>
                  <a:lnTo>
                    <a:pt x="266524" y="6545"/>
                  </a:lnTo>
                  <a:lnTo>
                    <a:pt x="256514" y="11759"/>
                  </a:lnTo>
                  <a:lnTo>
                    <a:pt x="210840" y="55868"/>
                  </a:lnTo>
                  <a:lnTo>
                    <a:pt x="176807" y="98535"/>
                  </a:lnTo>
                  <a:lnTo>
                    <a:pt x="133292" y="142882"/>
                  </a:lnTo>
                  <a:lnTo>
                    <a:pt x="95245" y="188514"/>
                  </a:lnTo>
                  <a:lnTo>
                    <a:pt x="57150" y="225604"/>
                  </a:lnTo>
                  <a:lnTo>
                    <a:pt x="45508" y="234677"/>
                  </a:lnTo>
                  <a:lnTo>
                    <a:pt x="7322" y="279300"/>
                  </a:lnTo>
                  <a:lnTo>
                    <a:pt x="964" y="29296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766"/>
            <p:cNvSpPr/>
            <p:nvPr>
              <p:custDataLst>
                <p:tags r:id="rId152"/>
              </p:custDataLst>
            </p:nvPr>
          </p:nvSpPr>
          <p:spPr>
            <a:xfrm>
              <a:off x="7753350" y="4505325"/>
              <a:ext cx="1371567" cy="742951"/>
            </a:xfrm>
            <a:custGeom>
              <a:avLst/>
              <a:gdLst/>
              <a:ahLst/>
              <a:cxnLst/>
              <a:rect l="0" t="0" r="0" b="0"/>
              <a:pathLst>
                <a:path w="1371567" h="742951">
                  <a:moveTo>
                    <a:pt x="152400" y="9525"/>
                  </a:moveTo>
                  <a:lnTo>
                    <a:pt x="152400" y="9525"/>
                  </a:lnTo>
                  <a:lnTo>
                    <a:pt x="152400" y="10"/>
                  </a:lnTo>
                  <a:lnTo>
                    <a:pt x="142875" y="0"/>
                  </a:lnTo>
                  <a:lnTo>
                    <a:pt x="142875" y="41706"/>
                  </a:lnTo>
                  <a:lnTo>
                    <a:pt x="140053" y="47817"/>
                  </a:lnTo>
                  <a:lnTo>
                    <a:pt x="137819" y="50928"/>
                  </a:lnTo>
                  <a:lnTo>
                    <a:pt x="134675" y="65420"/>
                  </a:lnTo>
                  <a:lnTo>
                    <a:pt x="133373" y="111224"/>
                  </a:lnTo>
                  <a:lnTo>
                    <a:pt x="132299" y="127970"/>
                  </a:lnTo>
                  <a:lnTo>
                    <a:pt x="124709" y="165185"/>
                  </a:lnTo>
                  <a:lnTo>
                    <a:pt x="122844" y="203207"/>
                  </a:lnTo>
                  <a:lnTo>
                    <a:pt x="115189" y="241300"/>
                  </a:lnTo>
                  <a:lnTo>
                    <a:pt x="114352" y="288572"/>
                  </a:lnTo>
                  <a:lnTo>
                    <a:pt x="114305" y="332787"/>
                  </a:lnTo>
                  <a:lnTo>
                    <a:pt x="113243" y="345813"/>
                  </a:lnTo>
                  <a:lnTo>
                    <a:pt x="105363" y="390508"/>
                  </a:lnTo>
                  <a:lnTo>
                    <a:pt x="104809" y="434974"/>
                  </a:lnTo>
                  <a:lnTo>
                    <a:pt x="103718" y="479425"/>
                  </a:lnTo>
                  <a:lnTo>
                    <a:pt x="95838" y="516336"/>
                  </a:lnTo>
                  <a:lnTo>
                    <a:pt x="95260" y="563695"/>
                  </a:lnTo>
                  <a:lnTo>
                    <a:pt x="95251" y="584072"/>
                  </a:lnTo>
                  <a:lnTo>
                    <a:pt x="92428" y="590493"/>
                  </a:lnTo>
                  <a:lnTo>
                    <a:pt x="88705" y="596875"/>
                  </a:lnTo>
                  <a:lnTo>
                    <a:pt x="86313" y="609595"/>
                  </a:lnTo>
                  <a:lnTo>
                    <a:pt x="86118" y="612772"/>
                  </a:lnTo>
                  <a:lnTo>
                    <a:pt x="83077" y="619124"/>
                  </a:lnTo>
                  <a:lnTo>
                    <a:pt x="79256" y="625475"/>
                  </a:lnTo>
                  <a:lnTo>
                    <a:pt x="76602" y="636294"/>
                  </a:lnTo>
                  <a:lnTo>
                    <a:pt x="76211" y="647259"/>
                  </a:lnTo>
                  <a:lnTo>
                    <a:pt x="66675" y="647700"/>
                  </a:lnTo>
                  <a:lnTo>
                    <a:pt x="75807" y="656833"/>
                  </a:lnTo>
                  <a:lnTo>
                    <a:pt x="76084" y="652052"/>
                  </a:lnTo>
                  <a:lnTo>
                    <a:pt x="77181" y="650601"/>
                  </a:lnTo>
                  <a:lnTo>
                    <a:pt x="81222" y="648989"/>
                  </a:lnTo>
                  <a:lnTo>
                    <a:pt x="127004" y="647703"/>
                  </a:lnTo>
                  <a:lnTo>
                    <a:pt x="171698" y="647700"/>
                  </a:lnTo>
                  <a:lnTo>
                    <a:pt x="213617" y="647700"/>
                  </a:lnTo>
                  <a:lnTo>
                    <a:pt x="257227" y="647700"/>
                  </a:lnTo>
                  <a:lnTo>
                    <a:pt x="301627" y="647700"/>
                  </a:lnTo>
                  <a:lnTo>
                    <a:pt x="346075" y="647700"/>
                  </a:lnTo>
                  <a:lnTo>
                    <a:pt x="365125" y="648758"/>
                  </a:lnTo>
                  <a:lnTo>
                    <a:pt x="403225" y="656342"/>
                  </a:lnTo>
                  <a:lnTo>
                    <a:pt x="447675" y="657173"/>
                  </a:lnTo>
                  <a:lnTo>
                    <a:pt x="491929" y="657223"/>
                  </a:lnTo>
                  <a:lnTo>
                    <a:pt x="507825" y="658283"/>
                  </a:lnTo>
                  <a:lnTo>
                    <a:pt x="526035" y="664764"/>
                  </a:lnTo>
                  <a:lnTo>
                    <a:pt x="573542" y="666698"/>
                  </a:lnTo>
                  <a:lnTo>
                    <a:pt x="584049" y="667786"/>
                  </a:lnTo>
                  <a:lnTo>
                    <a:pt x="602241" y="674284"/>
                  </a:lnTo>
                  <a:lnTo>
                    <a:pt x="630826" y="678923"/>
                  </a:lnTo>
                  <a:lnTo>
                    <a:pt x="649424" y="684442"/>
                  </a:lnTo>
                  <a:lnTo>
                    <a:pt x="693601" y="685765"/>
                  </a:lnTo>
                  <a:lnTo>
                    <a:pt x="716779" y="686851"/>
                  </a:lnTo>
                  <a:lnTo>
                    <a:pt x="725321" y="690853"/>
                  </a:lnTo>
                  <a:lnTo>
                    <a:pt x="730138" y="691286"/>
                  </a:lnTo>
                  <a:lnTo>
                    <a:pt x="747033" y="688954"/>
                  </a:lnTo>
                  <a:lnTo>
                    <a:pt x="764386" y="691908"/>
                  </a:lnTo>
                  <a:lnTo>
                    <a:pt x="812010" y="686000"/>
                  </a:lnTo>
                  <a:lnTo>
                    <a:pt x="842280" y="686876"/>
                  </a:lnTo>
                  <a:lnTo>
                    <a:pt x="873008" y="694443"/>
                  </a:lnTo>
                  <a:lnTo>
                    <a:pt x="917027" y="695308"/>
                  </a:lnTo>
                  <a:lnTo>
                    <a:pt x="927209" y="696376"/>
                  </a:lnTo>
                  <a:lnTo>
                    <a:pt x="945747" y="703525"/>
                  </a:lnTo>
                  <a:lnTo>
                    <a:pt x="990599" y="704845"/>
                  </a:lnTo>
                  <a:lnTo>
                    <a:pt x="993774" y="704847"/>
                  </a:lnTo>
                  <a:lnTo>
                    <a:pt x="1000125" y="707670"/>
                  </a:lnTo>
                  <a:lnTo>
                    <a:pt x="1006475" y="711395"/>
                  </a:lnTo>
                  <a:lnTo>
                    <a:pt x="1019175" y="713787"/>
                  </a:lnTo>
                  <a:lnTo>
                    <a:pt x="1055158" y="715426"/>
                  </a:lnTo>
                  <a:lnTo>
                    <a:pt x="1077161" y="721913"/>
                  </a:lnTo>
                  <a:lnTo>
                    <a:pt x="1117457" y="724881"/>
                  </a:lnTo>
                  <a:lnTo>
                    <a:pt x="1135642" y="731424"/>
                  </a:lnTo>
                  <a:lnTo>
                    <a:pt x="1174207" y="736195"/>
                  </a:lnTo>
                  <a:lnTo>
                    <a:pt x="1192438" y="741616"/>
                  </a:lnTo>
                  <a:lnTo>
                    <a:pt x="1238714" y="742949"/>
                  </a:lnTo>
                  <a:lnTo>
                    <a:pt x="1285755" y="742950"/>
                  </a:lnTo>
                  <a:lnTo>
                    <a:pt x="1304925" y="742950"/>
                  </a:lnTo>
                  <a:lnTo>
                    <a:pt x="1304925" y="734749"/>
                  </a:lnTo>
                  <a:lnTo>
                    <a:pt x="1305983" y="734308"/>
                  </a:lnTo>
                  <a:lnTo>
                    <a:pt x="1313126" y="733541"/>
                  </a:lnTo>
                  <a:lnTo>
                    <a:pt x="1313862" y="730654"/>
                  </a:lnTo>
                  <a:lnTo>
                    <a:pt x="1314440" y="718961"/>
                  </a:lnTo>
                  <a:lnTo>
                    <a:pt x="1315501" y="717432"/>
                  </a:lnTo>
                  <a:lnTo>
                    <a:pt x="1317268" y="716413"/>
                  </a:lnTo>
                  <a:lnTo>
                    <a:pt x="1319503" y="715733"/>
                  </a:lnTo>
                  <a:lnTo>
                    <a:pt x="1320995" y="714223"/>
                  </a:lnTo>
                  <a:lnTo>
                    <a:pt x="1322650" y="709721"/>
                  </a:lnTo>
                  <a:lnTo>
                    <a:pt x="1324957" y="688889"/>
                  </a:lnTo>
                  <a:lnTo>
                    <a:pt x="1330498" y="678366"/>
                  </a:lnTo>
                  <a:lnTo>
                    <a:pt x="1333670" y="663372"/>
                  </a:lnTo>
                  <a:lnTo>
                    <a:pt x="1339782" y="650697"/>
                  </a:lnTo>
                  <a:lnTo>
                    <a:pt x="1342898" y="603120"/>
                  </a:lnTo>
                  <a:lnTo>
                    <a:pt x="1343013" y="560082"/>
                  </a:lnTo>
                  <a:lnTo>
                    <a:pt x="1351225" y="517916"/>
                  </a:lnTo>
                  <a:lnTo>
                    <a:pt x="1361114" y="472041"/>
                  </a:lnTo>
                  <a:lnTo>
                    <a:pt x="1363049" y="426335"/>
                  </a:lnTo>
                  <a:lnTo>
                    <a:pt x="1371007" y="381052"/>
                  </a:lnTo>
                  <a:lnTo>
                    <a:pt x="1371566" y="336553"/>
                  </a:lnTo>
                  <a:lnTo>
                    <a:pt x="1370540" y="301801"/>
                  </a:lnTo>
                  <a:lnTo>
                    <a:pt x="1363399" y="283016"/>
                  </a:lnTo>
                  <a:lnTo>
                    <a:pt x="1362079" y="238126"/>
                  </a:lnTo>
                  <a:lnTo>
                    <a:pt x="1362075" y="201872"/>
                  </a:lnTo>
                  <a:lnTo>
                    <a:pt x="1352941" y="190940"/>
                  </a:lnTo>
                  <a:lnTo>
                    <a:pt x="1352550" y="143468"/>
                  </a:lnTo>
                  <a:lnTo>
                    <a:pt x="1352550" y="133743"/>
                  </a:lnTo>
                  <a:lnTo>
                    <a:pt x="1334836" y="133350"/>
                  </a:lnTo>
                  <a:lnTo>
                    <a:pt x="1326160" y="126805"/>
                  </a:lnTo>
                  <a:lnTo>
                    <a:pt x="1317331" y="124708"/>
                  </a:lnTo>
                  <a:lnTo>
                    <a:pt x="1273476" y="123826"/>
                  </a:lnTo>
                  <a:lnTo>
                    <a:pt x="1230133" y="123825"/>
                  </a:lnTo>
                  <a:lnTo>
                    <a:pt x="1182905" y="123825"/>
                  </a:lnTo>
                  <a:lnTo>
                    <a:pt x="1139745" y="122767"/>
                  </a:lnTo>
                  <a:lnTo>
                    <a:pt x="1101718" y="115183"/>
                  </a:lnTo>
                  <a:lnTo>
                    <a:pt x="1054453" y="114352"/>
                  </a:lnTo>
                  <a:lnTo>
                    <a:pt x="1010238" y="114305"/>
                  </a:lnTo>
                  <a:lnTo>
                    <a:pt x="971430" y="113242"/>
                  </a:lnTo>
                  <a:lnTo>
                    <a:pt x="923997" y="105658"/>
                  </a:lnTo>
                  <a:lnTo>
                    <a:pt x="881876" y="104853"/>
                  </a:lnTo>
                  <a:lnTo>
                    <a:pt x="834875" y="104782"/>
                  </a:lnTo>
                  <a:lnTo>
                    <a:pt x="809699" y="103719"/>
                  </a:lnTo>
                  <a:lnTo>
                    <a:pt x="767576" y="96133"/>
                  </a:lnTo>
                  <a:lnTo>
                    <a:pt x="727120" y="95328"/>
                  </a:lnTo>
                  <a:lnTo>
                    <a:pt x="704040" y="94214"/>
                  </a:lnTo>
                  <a:lnTo>
                    <a:pt x="657364" y="86314"/>
                  </a:lnTo>
                  <a:lnTo>
                    <a:pt x="625493" y="84744"/>
                  </a:lnTo>
                  <a:lnTo>
                    <a:pt x="587377" y="77089"/>
                  </a:lnTo>
                  <a:lnTo>
                    <a:pt x="568325" y="75405"/>
                  </a:lnTo>
                  <a:lnTo>
                    <a:pt x="530225" y="67582"/>
                  </a:lnTo>
                  <a:lnTo>
                    <a:pt x="485775" y="66729"/>
                  </a:lnTo>
                  <a:lnTo>
                    <a:pt x="440137" y="66680"/>
                  </a:lnTo>
                  <a:lnTo>
                    <a:pt x="393817" y="66675"/>
                  </a:lnTo>
                  <a:lnTo>
                    <a:pt x="349257" y="75317"/>
                  </a:lnTo>
                  <a:lnTo>
                    <a:pt x="330202" y="76996"/>
                  </a:lnTo>
                  <a:lnTo>
                    <a:pt x="288572" y="85122"/>
                  </a:lnTo>
                  <a:lnTo>
                    <a:pt x="271417" y="88368"/>
                  </a:lnTo>
                  <a:lnTo>
                    <a:pt x="242118" y="94343"/>
                  </a:lnTo>
                  <a:lnTo>
                    <a:pt x="224727" y="96039"/>
                  </a:lnTo>
                  <a:lnTo>
                    <a:pt x="187264" y="103868"/>
                  </a:lnTo>
                  <a:lnTo>
                    <a:pt x="150278" y="105754"/>
                  </a:lnTo>
                  <a:lnTo>
                    <a:pt x="131363" y="112299"/>
                  </a:lnTo>
                  <a:lnTo>
                    <a:pt x="89019" y="114222"/>
                  </a:lnTo>
                  <a:lnTo>
                    <a:pt x="73178" y="115336"/>
                  </a:lnTo>
                  <a:lnTo>
                    <a:pt x="54413" y="122498"/>
                  </a:lnTo>
                  <a:lnTo>
                    <a:pt x="30469" y="123791"/>
                  </a:lnTo>
                  <a:lnTo>
                    <a:pt x="21344" y="130364"/>
                  </a:lnTo>
                  <a:lnTo>
                    <a:pt x="10048" y="133234"/>
                  </a:lnTo>
                  <a:lnTo>
                    <a:pt x="405" y="13334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3767"/>
          <p:cNvSpPr/>
          <p:nvPr>
            <p:custDataLst>
              <p:tags r:id="rId3"/>
            </p:custDataLst>
          </p:nvPr>
        </p:nvSpPr>
        <p:spPr>
          <a:xfrm>
            <a:off x="9005246" y="5514975"/>
            <a:ext cx="24455" cy="161926"/>
          </a:xfrm>
          <a:custGeom>
            <a:avLst/>
            <a:gdLst/>
            <a:ahLst/>
            <a:cxnLst/>
            <a:rect l="0" t="0" r="0" b="0"/>
            <a:pathLst>
              <a:path w="24455" h="161926">
                <a:moveTo>
                  <a:pt x="24454" y="0"/>
                </a:moveTo>
                <a:lnTo>
                  <a:pt x="24454" y="0"/>
                </a:lnTo>
                <a:lnTo>
                  <a:pt x="24454" y="10113"/>
                </a:lnTo>
                <a:lnTo>
                  <a:pt x="21632" y="17900"/>
                </a:lnTo>
                <a:lnTo>
                  <a:pt x="19397" y="21459"/>
                </a:lnTo>
                <a:lnTo>
                  <a:pt x="12694" y="45538"/>
                </a:lnTo>
                <a:lnTo>
                  <a:pt x="10263" y="49408"/>
                </a:lnTo>
                <a:lnTo>
                  <a:pt x="6843" y="64969"/>
                </a:lnTo>
                <a:lnTo>
                  <a:pt x="2772" y="95444"/>
                </a:lnTo>
                <a:lnTo>
                  <a:pt x="474" y="101729"/>
                </a:lnTo>
                <a:lnTo>
                  <a:pt x="0" y="106978"/>
                </a:lnTo>
                <a:lnTo>
                  <a:pt x="6281" y="148234"/>
                </a:lnTo>
                <a:lnTo>
                  <a:pt x="14929" y="161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3768"/>
          <p:cNvSpPr/>
          <p:nvPr>
            <p:custDataLst>
              <p:tags r:id="rId4"/>
            </p:custDataLst>
          </p:nvPr>
        </p:nvSpPr>
        <p:spPr>
          <a:xfrm>
            <a:off x="7905750" y="5181600"/>
            <a:ext cx="19051" cy="133351"/>
          </a:xfrm>
          <a:custGeom>
            <a:avLst/>
            <a:gdLst/>
            <a:ahLst/>
            <a:cxnLst/>
            <a:rect l="0" t="0" r="0" b="0"/>
            <a:pathLst>
              <a:path w="19051" h="133351">
                <a:moveTo>
                  <a:pt x="0" y="0"/>
                </a:moveTo>
                <a:lnTo>
                  <a:pt x="0" y="0"/>
                </a:lnTo>
                <a:lnTo>
                  <a:pt x="0" y="44780"/>
                </a:lnTo>
                <a:lnTo>
                  <a:pt x="0" y="86328"/>
                </a:lnTo>
                <a:lnTo>
                  <a:pt x="1058" y="98692"/>
                </a:lnTo>
                <a:lnTo>
                  <a:pt x="7604" y="116496"/>
                </a:lnTo>
                <a:lnTo>
                  <a:pt x="19050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3769"/>
          <p:cNvSpPr/>
          <p:nvPr>
            <p:custDataLst>
              <p:tags r:id="rId5"/>
            </p:custDataLst>
          </p:nvPr>
        </p:nvSpPr>
        <p:spPr>
          <a:xfrm>
            <a:off x="9277350" y="4676775"/>
            <a:ext cx="323851" cy="38101"/>
          </a:xfrm>
          <a:custGeom>
            <a:avLst/>
            <a:gdLst/>
            <a:ahLst/>
            <a:cxnLst/>
            <a:rect l="0" t="0" r="0" b="0"/>
            <a:pathLst>
              <a:path w="323851" h="38101">
                <a:moveTo>
                  <a:pt x="0" y="0"/>
                </a:moveTo>
                <a:lnTo>
                  <a:pt x="0" y="0"/>
                </a:lnTo>
                <a:lnTo>
                  <a:pt x="41446" y="7539"/>
                </a:lnTo>
                <a:lnTo>
                  <a:pt x="84504" y="14189"/>
                </a:lnTo>
                <a:lnTo>
                  <a:pt x="131189" y="18090"/>
                </a:lnTo>
                <a:lnTo>
                  <a:pt x="178353" y="18860"/>
                </a:lnTo>
                <a:lnTo>
                  <a:pt x="218557" y="19012"/>
                </a:lnTo>
                <a:lnTo>
                  <a:pt x="263808" y="26584"/>
                </a:lnTo>
                <a:lnTo>
                  <a:pt x="284894" y="30807"/>
                </a:lnTo>
                <a:lnTo>
                  <a:pt x="304548" y="35940"/>
                </a:lnTo>
                <a:lnTo>
                  <a:pt x="32385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954"/>
          <p:cNvGrpSpPr/>
          <p:nvPr/>
        </p:nvGrpSpPr>
        <p:grpSpPr>
          <a:xfrm>
            <a:off x="8439150" y="4419600"/>
            <a:ext cx="695326" cy="438151"/>
            <a:chOff x="8439150" y="4419600"/>
            <a:chExt cx="695326" cy="438151"/>
          </a:xfrm>
        </p:grpSpPr>
        <p:sp>
          <p:nvSpPr>
            <p:cNvPr id="197" name="SMARTInkShape-3770"/>
            <p:cNvSpPr/>
            <p:nvPr>
              <p:custDataLst>
                <p:tags r:id="rId140"/>
              </p:custDataLst>
            </p:nvPr>
          </p:nvSpPr>
          <p:spPr>
            <a:xfrm>
              <a:off x="9105900" y="47815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71"/>
            <p:cNvSpPr/>
            <p:nvPr>
              <p:custDataLst>
                <p:tags r:id="rId141"/>
              </p:custDataLst>
            </p:nvPr>
          </p:nvSpPr>
          <p:spPr>
            <a:xfrm>
              <a:off x="9124950" y="44196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1" y="14189"/>
                  </a:lnTo>
                  <a:lnTo>
                    <a:pt x="1" y="6032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772"/>
            <p:cNvSpPr/>
            <p:nvPr>
              <p:custDataLst>
                <p:tags r:id="rId142"/>
              </p:custDataLst>
            </p:nvPr>
          </p:nvSpPr>
          <p:spPr>
            <a:xfrm>
              <a:off x="8439150" y="4572000"/>
              <a:ext cx="476251" cy="47626"/>
            </a:xfrm>
            <a:custGeom>
              <a:avLst/>
              <a:gdLst/>
              <a:ahLst/>
              <a:cxnLst/>
              <a:rect l="0" t="0" r="0" b="0"/>
              <a:pathLst>
                <a:path w="476251" h="47626">
                  <a:moveTo>
                    <a:pt x="0" y="0"/>
                  </a:moveTo>
                  <a:lnTo>
                    <a:pt x="0" y="0"/>
                  </a:lnTo>
                  <a:lnTo>
                    <a:pt x="41445" y="2822"/>
                  </a:lnTo>
                  <a:lnTo>
                    <a:pt x="84504" y="8201"/>
                  </a:lnTo>
                  <a:lnTo>
                    <a:pt x="131188" y="15810"/>
                  </a:lnTo>
                  <a:lnTo>
                    <a:pt x="169634" y="18090"/>
                  </a:lnTo>
                  <a:lnTo>
                    <a:pt x="213009" y="19824"/>
                  </a:lnTo>
                  <a:lnTo>
                    <a:pt x="253144" y="25512"/>
                  </a:lnTo>
                  <a:lnTo>
                    <a:pt x="291848" y="27668"/>
                  </a:lnTo>
                  <a:lnTo>
                    <a:pt x="331183" y="29364"/>
                  </a:lnTo>
                  <a:lnTo>
                    <a:pt x="374824" y="36100"/>
                  </a:lnTo>
                  <a:lnTo>
                    <a:pt x="416093" y="43740"/>
                  </a:lnTo>
                  <a:lnTo>
                    <a:pt x="4762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955"/>
          <p:cNvGrpSpPr/>
          <p:nvPr/>
        </p:nvGrpSpPr>
        <p:grpSpPr>
          <a:xfrm>
            <a:off x="7610475" y="4362450"/>
            <a:ext cx="457201" cy="209551"/>
            <a:chOff x="7610475" y="4362450"/>
            <a:chExt cx="457201" cy="209551"/>
          </a:xfrm>
        </p:grpSpPr>
        <p:sp>
          <p:nvSpPr>
            <p:cNvPr id="201" name="SMARTInkShape-3773"/>
            <p:cNvSpPr/>
            <p:nvPr>
              <p:custDataLst>
                <p:tags r:id="rId138"/>
              </p:custDataLst>
            </p:nvPr>
          </p:nvSpPr>
          <p:spPr>
            <a:xfrm>
              <a:off x="7610475" y="4467225"/>
              <a:ext cx="457201" cy="66676"/>
            </a:xfrm>
            <a:custGeom>
              <a:avLst/>
              <a:gdLst/>
              <a:ahLst/>
              <a:cxnLst/>
              <a:rect l="0" t="0" r="0" b="0"/>
              <a:pathLst>
                <a:path w="457201" h="66676">
                  <a:moveTo>
                    <a:pt x="0" y="0"/>
                  </a:moveTo>
                  <a:lnTo>
                    <a:pt x="0" y="0"/>
                  </a:lnTo>
                  <a:lnTo>
                    <a:pt x="38622" y="2822"/>
                  </a:lnTo>
                  <a:lnTo>
                    <a:pt x="81359" y="13257"/>
                  </a:lnTo>
                  <a:lnTo>
                    <a:pt x="122962" y="24452"/>
                  </a:lnTo>
                  <a:lnTo>
                    <a:pt x="161755" y="30583"/>
                  </a:lnTo>
                  <a:lnTo>
                    <a:pt x="199992" y="36615"/>
                  </a:lnTo>
                  <a:lnTo>
                    <a:pt x="239177" y="44352"/>
                  </a:lnTo>
                  <a:lnTo>
                    <a:pt x="283763" y="46979"/>
                  </a:lnTo>
                  <a:lnTo>
                    <a:pt x="328513" y="52554"/>
                  </a:lnTo>
                  <a:lnTo>
                    <a:pt x="365566" y="55788"/>
                  </a:lnTo>
                  <a:lnTo>
                    <a:pt x="409467" y="57939"/>
                  </a:lnTo>
                  <a:lnTo>
                    <a:pt x="45720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774"/>
            <p:cNvSpPr/>
            <p:nvPr>
              <p:custDataLst>
                <p:tags r:id="rId139"/>
              </p:custDataLst>
            </p:nvPr>
          </p:nvSpPr>
          <p:spPr>
            <a:xfrm>
              <a:off x="7877176" y="4362450"/>
              <a:ext cx="9525" cy="209551"/>
            </a:xfrm>
            <a:custGeom>
              <a:avLst/>
              <a:gdLst/>
              <a:ahLst/>
              <a:cxnLst/>
              <a:rect l="0" t="0" r="0" b="0"/>
              <a:pathLst>
                <a:path w="9525" h="209551">
                  <a:moveTo>
                    <a:pt x="9524" y="0"/>
                  </a:moveTo>
                  <a:lnTo>
                    <a:pt x="9524" y="0"/>
                  </a:lnTo>
                  <a:lnTo>
                    <a:pt x="9524" y="31881"/>
                  </a:lnTo>
                  <a:lnTo>
                    <a:pt x="6702" y="38159"/>
                  </a:lnTo>
                  <a:lnTo>
                    <a:pt x="2979" y="44476"/>
                  </a:lnTo>
                  <a:lnTo>
                    <a:pt x="587" y="57155"/>
                  </a:lnTo>
                  <a:lnTo>
                    <a:pt x="22" y="98797"/>
                  </a:lnTo>
                  <a:lnTo>
                    <a:pt x="0" y="142897"/>
                  </a:lnTo>
                  <a:lnTo>
                    <a:pt x="1057" y="155585"/>
                  </a:lnTo>
                  <a:lnTo>
                    <a:pt x="952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3775"/>
          <p:cNvSpPr/>
          <p:nvPr>
            <p:custDataLst>
              <p:tags r:id="rId6"/>
            </p:custDataLst>
          </p:nvPr>
        </p:nvSpPr>
        <p:spPr>
          <a:xfrm>
            <a:off x="7143750" y="4391025"/>
            <a:ext cx="38101" cy="19051"/>
          </a:xfrm>
          <a:custGeom>
            <a:avLst/>
            <a:gdLst/>
            <a:ahLst/>
            <a:cxnLst/>
            <a:rect l="0" t="0" r="0" b="0"/>
            <a:pathLst>
              <a:path w="38101" h="19051">
                <a:moveTo>
                  <a:pt x="0" y="0"/>
                </a:moveTo>
                <a:lnTo>
                  <a:pt x="0" y="0"/>
                </a:lnTo>
                <a:lnTo>
                  <a:pt x="9409" y="0"/>
                </a:lnTo>
                <a:lnTo>
                  <a:pt x="14547" y="5057"/>
                </a:lnTo>
                <a:lnTo>
                  <a:pt x="19871" y="7539"/>
                </a:lnTo>
                <a:lnTo>
                  <a:pt x="22771" y="8201"/>
                </a:lnTo>
                <a:lnTo>
                  <a:pt x="24706" y="9701"/>
                </a:lnTo>
                <a:lnTo>
                  <a:pt x="26855" y="14189"/>
                </a:lnTo>
                <a:lnTo>
                  <a:pt x="28487" y="15810"/>
                </a:lnTo>
                <a:lnTo>
                  <a:pt x="3810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3776"/>
          <p:cNvSpPr/>
          <p:nvPr>
            <p:custDataLst>
              <p:tags r:id="rId7"/>
            </p:custDataLst>
          </p:nvPr>
        </p:nvSpPr>
        <p:spPr>
          <a:xfrm>
            <a:off x="9001125" y="5219700"/>
            <a:ext cx="428626" cy="38101"/>
          </a:xfrm>
          <a:custGeom>
            <a:avLst/>
            <a:gdLst/>
            <a:ahLst/>
            <a:cxnLst/>
            <a:rect l="0" t="0" r="0" b="0"/>
            <a:pathLst>
              <a:path w="428626" h="38101">
                <a:moveTo>
                  <a:pt x="0" y="0"/>
                </a:moveTo>
                <a:lnTo>
                  <a:pt x="0" y="0"/>
                </a:lnTo>
                <a:lnTo>
                  <a:pt x="38623" y="2822"/>
                </a:lnTo>
                <a:lnTo>
                  <a:pt x="81360" y="8201"/>
                </a:lnTo>
                <a:lnTo>
                  <a:pt x="118062" y="9133"/>
                </a:lnTo>
                <a:lnTo>
                  <a:pt x="155749" y="14465"/>
                </a:lnTo>
                <a:lnTo>
                  <a:pt x="193727" y="17692"/>
                </a:lnTo>
                <a:lnTo>
                  <a:pt x="231791" y="18647"/>
                </a:lnTo>
                <a:lnTo>
                  <a:pt x="276032" y="25516"/>
                </a:lnTo>
                <a:lnTo>
                  <a:pt x="312034" y="27668"/>
                </a:lnTo>
                <a:lnTo>
                  <a:pt x="359302" y="31218"/>
                </a:lnTo>
                <a:lnTo>
                  <a:pt x="404584" y="36741"/>
                </a:lnTo>
                <a:lnTo>
                  <a:pt x="42862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Shape-3777"/>
          <p:cNvSpPr/>
          <p:nvPr>
            <p:custDataLst>
              <p:tags r:id="rId8"/>
            </p:custDataLst>
          </p:nvPr>
        </p:nvSpPr>
        <p:spPr>
          <a:xfrm>
            <a:off x="8134350" y="5133975"/>
            <a:ext cx="438151" cy="38101"/>
          </a:xfrm>
          <a:custGeom>
            <a:avLst/>
            <a:gdLst/>
            <a:ahLst/>
            <a:cxnLst/>
            <a:rect l="0" t="0" r="0" b="0"/>
            <a:pathLst>
              <a:path w="438151" h="38101">
                <a:moveTo>
                  <a:pt x="0" y="0"/>
                </a:moveTo>
                <a:lnTo>
                  <a:pt x="0" y="0"/>
                </a:lnTo>
                <a:lnTo>
                  <a:pt x="44829" y="5056"/>
                </a:lnTo>
                <a:lnTo>
                  <a:pt x="85172" y="8642"/>
                </a:lnTo>
                <a:lnTo>
                  <a:pt x="123716" y="9350"/>
                </a:lnTo>
                <a:lnTo>
                  <a:pt x="166960" y="14548"/>
                </a:lnTo>
                <a:lnTo>
                  <a:pt x="209722" y="18161"/>
                </a:lnTo>
                <a:lnTo>
                  <a:pt x="255015" y="21696"/>
                </a:lnTo>
                <a:lnTo>
                  <a:pt x="294848" y="27217"/>
                </a:lnTo>
                <a:lnTo>
                  <a:pt x="339837" y="29364"/>
                </a:lnTo>
                <a:lnTo>
                  <a:pt x="380395" y="36061"/>
                </a:lnTo>
                <a:lnTo>
                  <a:pt x="425370" y="37832"/>
                </a:lnTo>
                <a:lnTo>
                  <a:pt x="43815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Shape-3778"/>
          <p:cNvSpPr/>
          <p:nvPr>
            <p:custDataLst>
              <p:tags r:id="rId9"/>
            </p:custDataLst>
          </p:nvPr>
        </p:nvSpPr>
        <p:spPr>
          <a:xfrm>
            <a:off x="7658100" y="5105400"/>
            <a:ext cx="142876" cy="9526"/>
          </a:xfrm>
          <a:custGeom>
            <a:avLst/>
            <a:gdLst/>
            <a:ahLst/>
            <a:cxnLst/>
            <a:rect l="0" t="0" r="0" b="0"/>
            <a:pathLst>
              <a:path w="142876" h="9526">
                <a:moveTo>
                  <a:pt x="0" y="0"/>
                </a:moveTo>
                <a:lnTo>
                  <a:pt x="0" y="0"/>
                </a:lnTo>
                <a:lnTo>
                  <a:pt x="15209" y="1058"/>
                </a:lnTo>
                <a:lnTo>
                  <a:pt x="44781" y="8201"/>
                </a:lnTo>
                <a:lnTo>
                  <a:pt x="87635" y="9409"/>
                </a:lnTo>
                <a:lnTo>
                  <a:pt x="134148" y="9518"/>
                </a:lnTo>
                <a:lnTo>
                  <a:pt x="14287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Shape-3779"/>
          <p:cNvSpPr/>
          <p:nvPr>
            <p:custDataLst>
              <p:tags r:id="rId10"/>
            </p:custDataLst>
          </p:nvPr>
        </p:nvSpPr>
        <p:spPr>
          <a:xfrm>
            <a:off x="7153275" y="5086350"/>
            <a:ext cx="104776" cy="9526"/>
          </a:xfrm>
          <a:custGeom>
            <a:avLst/>
            <a:gdLst/>
            <a:ahLst/>
            <a:cxnLst/>
            <a:rect l="0" t="0" r="0" b="0"/>
            <a:pathLst>
              <a:path w="104776" h="9526">
                <a:moveTo>
                  <a:pt x="0" y="9525"/>
                </a:moveTo>
                <a:lnTo>
                  <a:pt x="0" y="9525"/>
                </a:lnTo>
                <a:lnTo>
                  <a:pt x="5056" y="9525"/>
                </a:lnTo>
                <a:lnTo>
                  <a:pt x="10361" y="6703"/>
                </a:lnTo>
                <a:lnTo>
                  <a:pt x="16246" y="2980"/>
                </a:lnTo>
                <a:lnTo>
                  <a:pt x="28649" y="588"/>
                </a:lnTo>
                <a:lnTo>
                  <a:pt x="75612" y="5"/>
                </a:lnTo>
                <a:lnTo>
                  <a:pt x="1047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961"/>
          <p:cNvGrpSpPr/>
          <p:nvPr/>
        </p:nvGrpSpPr>
        <p:grpSpPr>
          <a:xfrm>
            <a:off x="6496489" y="4124901"/>
            <a:ext cx="580587" cy="351292"/>
            <a:chOff x="6496489" y="4124901"/>
            <a:chExt cx="580587" cy="351292"/>
          </a:xfrm>
        </p:grpSpPr>
        <p:sp>
          <p:nvSpPr>
            <p:cNvPr id="209" name="SMARTInkShape-3780"/>
            <p:cNvSpPr/>
            <p:nvPr>
              <p:custDataLst>
                <p:tags r:id="rId136"/>
              </p:custDataLst>
            </p:nvPr>
          </p:nvSpPr>
          <p:spPr>
            <a:xfrm>
              <a:off x="6496489" y="4124901"/>
              <a:ext cx="151781" cy="351292"/>
            </a:xfrm>
            <a:custGeom>
              <a:avLst/>
              <a:gdLst/>
              <a:ahLst/>
              <a:cxnLst/>
              <a:rect l="0" t="0" r="0" b="0"/>
              <a:pathLst>
                <a:path w="151781" h="351292">
                  <a:moveTo>
                    <a:pt x="123386" y="256599"/>
                  </a:moveTo>
                  <a:lnTo>
                    <a:pt x="123386" y="256599"/>
                  </a:lnTo>
                  <a:lnTo>
                    <a:pt x="118330" y="256599"/>
                  </a:lnTo>
                  <a:lnTo>
                    <a:pt x="116841" y="255541"/>
                  </a:lnTo>
                  <a:lnTo>
                    <a:pt x="115848" y="253777"/>
                  </a:lnTo>
                  <a:lnTo>
                    <a:pt x="115186" y="251542"/>
                  </a:lnTo>
                  <a:lnTo>
                    <a:pt x="113685" y="250053"/>
                  </a:lnTo>
                  <a:lnTo>
                    <a:pt x="109197" y="248398"/>
                  </a:lnTo>
                  <a:lnTo>
                    <a:pt x="107577" y="245840"/>
                  </a:lnTo>
                  <a:lnTo>
                    <a:pt x="105776" y="237353"/>
                  </a:lnTo>
                  <a:lnTo>
                    <a:pt x="103179" y="234244"/>
                  </a:lnTo>
                  <a:lnTo>
                    <a:pt x="88060" y="228843"/>
                  </a:lnTo>
                  <a:lnTo>
                    <a:pt x="62968" y="228045"/>
                  </a:lnTo>
                  <a:lnTo>
                    <a:pt x="56669" y="230856"/>
                  </a:lnTo>
                  <a:lnTo>
                    <a:pt x="53508" y="233087"/>
                  </a:lnTo>
                  <a:lnTo>
                    <a:pt x="35343" y="237726"/>
                  </a:lnTo>
                  <a:lnTo>
                    <a:pt x="32941" y="239783"/>
                  </a:lnTo>
                  <a:lnTo>
                    <a:pt x="13135" y="269582"/>
                  </a:lnTo>
                  <a:lnTo>
                    <a:pt x="220" y="313110"/>
                  </a:lnTo>
                  <a:lnTo>
                    <a:pt x="0" y="316498"/>
                  </a:lnTo>
                  <a:lnTo>
                    <a:pt x="2578" y="323085"/>
                  </a:lnTo>
                  <a:lnTo>
                    <a:pt x="26307" y="349964"/>
                  </a:lnTo>
                  <a:lnTo>
                    <a:pt x="37707" y="351291"/>
                  </a:lnTo>
                  <a:lnTo>
                    <a:pt x="45795" y="348779"/>
                  </a:lnTo>
                  <a:lnTo>
                    <a:pt x="93100" y="320046"/>
                  </a:lnTo>
                  <a:lnTo>
                    <a:pt x="102165" y="310903"/>
                  </a:lnTo>
                  <a:lnTo>
                    <a:pt x="113218" y="291034"/>
                  </a:lnTo>
                  <a:lnTo>
                    <a:pt x="132854" y="244766"/>
                  </a:lnTo>
                  <a:lnTo>
                    <a:pt x="139597" y="217815"/>
                  </a:lnTo>
                  <a:lnTo>
                    <a:pt x="143120" y="170784"/>
                  </a:lnTo>
                  <a:lnTo>
                    <a:pt x="150588" y="123237"/>
                  </a:lnTo>
                  <a:lnTo>
                    <a:pt x="151780" y="75622"/>
                  </a:lnTo>
                  <a:lnTo>
                    <a:pt x="150878" y="36661"/>
                  </a:lnTo>
                  <a:lnTo>
                    <a:pt x="143317" y="12606"/>
                  </a:lnTo>
                  <a:lnTo>
                    <a:pt x="142827" y="5988"/>
                  </a:lnTo>
                  <a:lnTo>
                    <a:pt x="141638" y="3800"/>
                  </a:lnTo>
                  <a:lnTo>
                    <a:pt x="139787" y="2342"/>
                  </a:lnTo>
                  <a:lnTo>
                    <a:pt x="134270" y="0"/>
                  </a:lnTo>
                  <a:lnTo>
                    <a:pt x="128257" y="4651"/>
                  </a:lnTo>
                  <a:lnTo>
                    <a:pt x="119773" y="12732"/>
                  </a:lnTo>
                  <a:lnTo>
                    <a:pt x="116488" y="21566"/>
                  </a:lnTo>
                  <a:lnTo>
                    <a:pt x="108958" y="68161"/>
                  </a:lnTo>
                  <a:lnTo>
                    <a:pt x="105249" y="105665"/>
                  </a:lnTo>
                  <a:lnTo>
                    <a:pt x="107338" y="149919"/>
                  </a:lnTo>
                  <a:lnTo>
                    <a:pt x="112573" y="194604"/>
                  </a:lnTo>
                  <a:lnTo>
                    <a:pt x="120153" y="236592"/>
                  </a:lnTo>
                  <a:lnTo>
                    <a:pt x="123386" y="275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781"/>
            <p:cNvSpPr/>
            <p:nvPr>
              <p:custDataLst>
                <p:tags r:id="rId137"/>
              </p:custDataLst>
            </p:nvPr>
          </p:nvSpPr>
          <p:spPr>
            <a:xfrm>
              <a:off x="6838950" y="4371975"/>
              <a:ext cx="238126" cy="28576"/>
            </a:xfrm>
            <a:custGeom>
              <a:avLst/>
              <a:gdLst/>
              <a:ahLst/>
              <a:cxnLst/>
              <a:rect l="0" t="0" r="0" b="0"/>
              <a:pathLst>
                <a:path w="238126" h="28576">
                  <a:moveTo>
                    <a:pt x="0" y="28575"/>
                  </a:moveTo>
                  <a:lnTo>
                    <a:pt x="0" y="28575"/>
                  </a:lnTo>
                  <a:lnTo>
                    <a:pt x="36453" y="27517"/>
                  </a:lnTo>
                  <a:lnTo>
                    <a:pt x="78812" y="19933"/>
                  </a:lnTo>
                  <a:lnTo>
                    <a:pt x="125030" y="12582"/>
                  </a:lnTo>
                  <a:lnTo>
                    <a:pt x="171609" y="9928"/>
                  </a:lnTo>
                  <a:lnTo>
                    <a:pt x="215341" y="90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962"/>
          <p:cNvGrpSpPr/>
          <p:nvPr/>
        </p:nvGrpSpPr>
        <p:grpSpPr>
          <a:xfrm>
            <a:off x="6649942" y="5029210"/>
            <a:ext cx="427134" cy="109657"/>
            <a:chOff x="6649942" y="5029210"/>
            <a:chExt cx="427134" cy="109657"/>
          </a:xfrm>
        </p:grpSpPr>
        <p:sp>
          <p:nvSpPr>
            <p:cNvPr id="212" name="SMARTInkShape-3782"/>
            <p:cNvSpPr/>
            <p:nvPr>
              <p:custDataLst>
                <p:tags r:id="rId134"/>
              </p:custDataLst>
            </p:nvPr>
          </p:nvSpPr>
          <p:spPr>
            <a:xfrm>
              <a:off x="6649942" y="5029210"/>
              <a:ext cx="255684" cy="109657"/>
            </a:xfrm>
            <a:custGeom>
              <a:avLst/>
              <a:gdLst/>
              <a:ahLst/>
              <a:cxnLst/>
              <a:rect l="0" t="0" r="0" b="0"/>
              <a:pathLst>
                <a:path w="255684" h="109657">
                  <a:moveTo>
                    <a:pt x="93758" y="9515"/>
                  </a:moveTo>
                  <a:lnTo>
                    <a:pt x="93758" y="9515"/>
                  </a:lnTo>
                  <a:lnTo>
                    <a:pt x="93758" y="382"/>
                  </a:lnTo>
                  <a:lnTo>
                    <a:pt x="76425" y="0"/>
                  </a:lnTo>
                  <a:lnTo>
                    <a:pt x="67443" y="6538"/>
                  </a:lnTo>
                  <a:lnTo>
                    <a:pt x="42681" y="16858"/>
                  </a:lnTo>
                  <a:lnTo>
                    <a:pt x="34721" y="22656"/>
                  </a:lnTo>
                  <a:lnTo>
                    <a:pt x="12341" y="53108"/>
                  </a:lnTo>
                  <a:lnTo>
                    <a:pt x="6062" y="66496"/>
                  </a:lnTo>
                  <a:lnTo>
                    <a:pt x="1865" y="72939"/>
                  </a:lnTo>
                  <a:lnTo>
                    <a:pt x="0" y="79332"/>
                  </a:lnTo>
                  <a:lnTo>
                    <a:pt x="561" y="82517"/>
                  </a:lnTo>
                  <a:lnTo>
                    <a:pt x="6407" y="92059"/>
                  </a:lnTo>
                  <a:lnTo>
                    <a:pt x="11896" y="98412"/>
                  </a:lnTo>
                  <a:lnTo>
                    <a:pt x="17864" y="101942"/>
                  </a:lnTo>
                  <a:lnTo>
                    <a:pt x="29996" y="103928"/>
                  </a:lnTo>
                  <a:lnTo>
                    <a:pt x="41077" y="105451"/>
                  </a:lnTo>
                  <a:lnTo>
                    <a:pt x="53058" y="109656"/>
                  </a:lnTo>
                  <a:lnTo>
                    <a:pt x="68261" y="109408"/>
                  </a:lnTo>
                  <a:lnTo>
                    <a:pt x="108947" y="105682"/>
                  </a:lnTo>
                  <a:lnTo>
                    <a:pt x="150145" y="103889"/>
                  </a:lnTo>
                  <a:lnTo>
                    <a:pt x="191680" y="94440"/>
                  </a:lnTo>
                  <a:lnTo>
                    <a:pt x="235279" y="82382"/>
                  </a:lnTo>
                  <a:lnTo>
                    <a:pt x="255683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783"/>
            <p:cNvSpPr/>
            <p:nvPr>
              <p:custDataLst>
                <p:tags r:id="rId135"/>
              </p:custDataLst>
            </p:nvPr>
          </p:nvSpPr>
          <p:spPr>
            <a:xfrm>
              <a:off x="6934379" y="5048250"/>
              <a:ext cx="142697" cy="28573"/>
            </a:xfrm>
            <a:custGeom>
              <a:avLst/>
              <a:gdLst/>
              <a:ahLst/>
              <a:cxnLst/>
              <a:rect l="0" t="0" r="0" b="0"/>
              <a:pathLst>
                <a:path w="142697" h="28573">
                  <a:moveTo>
                    <a:pt x="47446" y="19050"/>
                  </a:moveTo>
                  <a:lnTo>
                    <a:pt x="47446" y="19050"/>
                  </a:lnTo>
                  <a:lnTo>
                    <a:pt x="93816" y="19050"/>
                  </a:lnTo>
                  <a:lnTo>
                    <a:pt x="141435" y="19050"/>
                  </a:lnTo>
                  <a:lnTo>
                    <a:pt x="142135" y="19050"/>
                  </a:lnTo>
                  <a:lnTo>
                    <a:pt x="96703" y="19050"/>
                  </a:lnTo>
                  <a:lnTo>
                    <a:pt x="50188" y="19050"/>
                  </a:lnTo>
                  <a:lnTo>
                    <a:pt x="2886" y="28400"/>
                  </a:lnTo>
                  <a:lnTo>
                    <a:pt x="0" y="28565"/>
                  </a:lnTo>
                  <a:lnTo>
                    <a:pt x="4931" y="28572"/>
                  </a:lnTo>
                  <a:lnTo>
                    <a:pt x="10206" y="25752"/>
                  </a:lnTo>
                  <a:lnTo>
                    <a:pt x="16078" y="22028"/>
                  </a:lnTo>
                  <a:lnTo>
                    <a:pt x="26392" y="19933"/>
                  </a:lnTo>
                  <a:lnTo>
                    <a:pt x="42384" y="18253"/>
                  </a:lnTo>
                  <a:lnTo>
                    <a:pt x="73016" y="10883"/>
                  </a:lnTo>
                  <a:lnTo>
                    <a:pt x="116113" y="9579"/>
                  </a:lnTo>
                  <a:lnTo>
                    <a:pt x="126648" y="8491"/>
                  </a:lnTo>
                  <a:lnTo>
                    <a:pt x="1426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SMARTInkShape-3784"/>
          <p:cNvSpPr/>
          <p:nvPr>
            <p:custDataLst>
              <p:tags r:id="rId11"/>
            </p:custDataLst>
          </p:nvPr>
        </p:nvSpPr>
        <p:spPr>
          <a:xfrm>
            <a:off x="985112" y="2476501"/>
            <a:ext cx="148223" cy="47625"/>
          </a:xfrm>
          <a:custGeom>
            <a:avLst/>
            <a:gdLst/>
            <a:ahLst/>
            <a:cxnLst/>
            <a:rect l="0" t="0" r="0" b="0"/>
            <a:pathLst>
              <a:path w="148223" h="47625">
                <a:moveTo>
                  <a:pt x="5488" y="47624"/>
                </a:moveTo>
                <a:lnTo>
                  <a:pt x="5488" y="47624"/>
                </a:lnTo>
                <a:lnTo>
                  <a:pt x="431" y="47624"/>
                </a:lnTo>
                <a:lnTo>
                  <a:pt x="0" y="46566"/>
                </a:lnTo>
                <a:lnTo>
                  <a:pt x="5212" y="38491"/>
                </a:lnTo>
                <a:lnTo>
                  <a:pt x="13665" y="38134"/>
                </a:lnTo>
                <a:lnTo>
                  <a:pt x="22351" y="31560"/>
                </a:lnTo>
                <a:lnTo>
                  <a:pt x="55003" y="20490"/>
                </a:lnTo>
                <a:lnTo>
                  <a:pt x="82355" y="16417"/>
                </a:lnTo>
                <a:lnTo>
                  <a:pt x="109485" y="7306"/>
                </a:lnTo>
                <a:lnTo>
                  <a:pt x="112920" y="4871"/>
                </a:lnTo>
                <a:lnTo>
                  <a:pt x="135587" y="427"/>
                </a:lnTo>
                <a:lnTo>
                  <a:pt x="148222" y="2"/>
                </a:lnTo>
                <a:lnTo>
                  <a:pt x="143265" y="0"/>
                </a:lnTo>
                <a:lnTo>
                  <a:pt x="137983" y="2822"/>
                </a:lnTo>
                <a:lnTo>
                  <a:pt x="135093" y="5056"/>
                </a:lnTo>
                <a:lnTo>
                  <a:pt x="126238" y="7538"/>
                </a:lnTo>
                <a:lnTo>
                  <a:pt x="116304" y="9700"/>
                </a:lnTo>
                <a:lnTo>
                  <a:pt x="104762" y="16867"/>
                </a:lnTo>
                <a:lnTo>
                  <a:pt x="97940" y="22665"/>
                </a:lnTo>
                <a:lnTo>
                  <a:pt x="88559" y="25948"/>
                </a:lnTo>
                <a:lnTo>
                  <a:pt x="78392" y="28465"/>
                </a:lnTo>
                <a:lnTo>
                  <a:pt x="65659" y="34774"/>
                </a:lnTo>
                <a:lnTo>
                  <a:pt x="50010" y="38172"/>
                </a:lnTo>
                <a:lnTo>
                  <a:pt x="34704" y="45444"/>
                </a:lnTo>
                <a:lnTo>
                  <a:pt x="15582" y="47586"/>
                </a:lnTo>
                <a:lnTo>
                  <a:pt x="28320" y="47620"/>
                </a:lnTo>
                <a:lnTo>
                  <a:pt x="70493" y="33435"/>
                </a:lnTo>
                <a:lnTo>
                  <a:pt x="119788" y="95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Shape-3785"/>
          <p:cNvSpPr/>
          <p:nvPr>
            <p:custDataLst>
              <p:tags r:id="rId12"/>
            </p:custDataLst>
          </p:nvPr>
        </p:nvSpPr>
        <p:spPr>
          <a:xfrm>
            <a:off x="1085850" y="3495676"/>
            <a:ext cx="190501" cy="47591"/>
          </a:xfrm>
          <a:custGeom>
            <a:avLst/>
            <a:gdLst/>
            <a:ahLst/>
            <a:cxnLst/>
            <a:rect l="0" t="0" r="0" b="0"/>
            <a:pathLst>
              <a:path w="190501" h="47591">
                <a:moveTo>
                  <a:pt x="0" y="28574"/>
                </a:moveTo>
                <a:lnTo>
                  <a:pt x="0" y="28574"/>
                </a:lnTo>
                <a:lnTo>
                  <a:pt x="8201" y="28574"/>
                </a:lnTo>
                <a:lnTo>
                  <a:pt x="16868" y="22028"/>
                </a:lnTo>
                <a:lnTo>
                  <a:pt x="49515" y="10964"/>
                </a:lnTo>
                <a:lnTo>
                  <a:pt x="76867" y="6891"/>
                </a:lnTo>
                <a:lnTo>
                  <a:pt x="95448" y="2041"/>
                </a:lnTo>
                <a:lnTo>
                  <a:pt x="140646" y="52"/>
                </a:lnTo>
                <a:lnTo>
                  <a:pt x="152196" y="0"/>
                </a:lnTo>
                <a:lnTo>
                  <a:pt x="152340" y="5056"/>
                </a:lnTo>
                <a:lnTo>
                  <a:pt x="151301" y="6545"/>
                </a:lnTo>
                <a:lnTo>
                  <a:pt x="149551" y="7538"/>
                </a:lnTo>
                <a:lnTo>
                  <a:pt x="147326" y="8200"/>
                </a:lnTo>
                <a:lnTo>
                  <a:pt x="145842" y="9700"/>
                </a:lnTo>
                <a:lnTo>
                  <a:pt x="144194" y="14188"/>
                </a:lnTo>
                <a:lnTo>
                  <a:pt x="142696" y="15808"/>
                </a:lnTo>
                <a:lnTo>
                  <a:pt x="116090" y="26399"/>
                </a:lnTo>
                <a:lnTo>
                  <a:pt x="87868" y="31205"/>
                </a:lnTo>
                <a:lnTo>
                  <a:pt x="80327" y="35035"/>
                </a:lnTo>
                <a:lnTo>
                  <a:pt x="59069" y="37979"/>
                </a:lnTo>
                <a:lnTo>
                  <a:pt x="47756" y="47507"/>
                </a:lnTo>
                <a:lnTo>
                  <a:pt x="52720" y="47590"/>
                </a:lnTo>
                <a:lnTo>
                  <a:pt x="54197" y="46543"/>
                </a:lnTo>
                <a:lnTo>
                  <a:pt x="55181" y="44787"/>
                </a:lnTo>
                <a:lnTo>
                  <a:pt x="55838" y="42557"/>
                </a:lnTo>
                <a:lnTo>
                  <a:pt x="58392" y="41071"/>
                </a:lnTo>
                <a:lnTo>
                  <a:pt x="105495" y="30611"/>
                </a:lnTo>
                <a:lnTo>
                  <a:pt x="142938" y="25930"/>
                </a:lnTo>
                <a:lnTo>
                  <a:pt x="159121" y="18266"/>
                </a:lnTo>
                <a:lnTo>
                  <a:pt x="163231" y="15352"/>
                </a:lnTo>
                <a:lnTo>
                  <a:pt x="173442" y="12114"/>
                </a:lnTo>
                <a:lnTo>
                  <a:pt x="190500" y="95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965"/>
          <p:cNvGrpSpPr/>
          <p:nvPr/>
        </p:nvGrpSpPr>
        <p:grpSpPr>
          <a:xfrm>
            <a:off x="9001125" y="5573459"/>
            <a:ext cx="142875" cy="627281"/>
            <a:chOff x="9001125" y="5573459"/>
            <a:chExt cx="142875" cy="627281"/>
          </a:xfrm>
        </p:grpSpPr>
        <p:sp>
          <p:nvSpPr>
            <p:cNvPr id="217" name="SMARTInkShape-3786"/>
            <p:cNvSpPr/>
            <p:nvPr>
              <p:custDataLst>
                <p:tags r:id="rId132"/>
              </p:custDataLst>
            </p:nvPr>
          </p:nvSpPr>
          <p:spPr>
            <a:xfrm>
              <a:off x="9001125" y="5944108"/>
              <a:ext cx="142875" cy="256632"/>
            </a:xfrm>
            <a:custGeom>
              <a:avLst/>
              <a:gdLst/>
              <a:ahLst/>
              <a:cxnLst/>
              <a:rect l="0" t="0" r="0" b="0"/>
              <a:pathLst>
                <a:path w="142875" h="256632">
                  <a:moveTo>
                    <a:pt x="66675" y="18542"/>
                  </a:moveTo>
                  <a:lnTo>
                    <a:pt x="66675" y="18542"/>
                  </a:lnTo>
                  <a:lnTo>
                    <a:pt x="66675" y="0"/>
                  </a:lnTo>
                  <a:lnTo>
                    <a:pt x="66675" y="45322"/>
                  </a:lnTo>
                  <a:lnTo>
                    <a:pt x="65617" y="70360"/>
                  </a:lnTo>
                  <a:lnTo>
                    <a:pt x="58031" y="107532"/>
                  </a:lnTo>
                  <a:lnTo>
                    <a:pt x="56168" y="145550"/>
                  </a:lnTo>
                  <a:lnTo>
                    <a:pt x="48020" y="183085"/>
                  </a:lnTo>
                  <a:lnTo>
                    <a:pt x="47625" y="208992"/>
                  </a:lnTo>
                  <a:lnTo>
                    <a:pt x="47625" y="203971"/>
                  </a:lnTo>
                  <a:lnTo>
                    <a:pt x="50447" y="198674"/>
                  </a:lnTo>
                  <a:lnTo>
                    <a:pt x="54171" y="192792"/>
                  </a:lnTo>
                  <a:lnTo>
                    <a:pt x="55826" y="186651"/>
                  </a:lnTo>
                  <a:lnTo>
                    <a:pt x="57326" y="184589"/>
                  </a:lnTo>
                  <a:lnTo>
                    <a:pt x="59385" y="183215"/>
                  </a:lnTo>
                  <a:lnTo>
                    <a:pt x="64493" y="180630"/>
                  </a:lnTo>
                  <a:lnTo>
                    <a:pt x="70291" y="175954"/>
                  </a:lnTo>
                  <a:lnTo>
                    <a:pt x="73574" y="170347"/>
                  </a:lnTo>
                  <a:lnTo>
                    <a:pt x="74449" y="167370"/>
                  </a:lnTo>
                  <a:lnTo>
                    <a:pt x="76091" y="165387"/>
                  </a:lnTo>
                  <a:lnTo>
                    <a:pt x="95430" y="154110"/>
                  </a:lnTo>
                  <a:lnTo>
                    <a:pt x="112430" y="152022"/>
                  </a:lnTo>
                  <a:lnTo>
                    <a:pt x="124415" y="159448"/>
                  </a:lnTo>
                  <a:lnTo>
                    <a:pt x="136642" y="161028"/>
                  </a:lnTo>
                  <a:lnTo>
                    <a:pt x="138718" y="162217"/>
                  </a:lnTo>
                  <a:lnTo>
                    <a:pt x="140104" y="164066"/>
                  </a:lnTo>
                  <a:lnTo>
                    <a:pt x="141644" y="168944"/>
                  </a:lnTo>
                  <a:lnTo>
                    <a:pt x="142874" y="212253"/>
                  </a:lnTo>
                  <a:lnTo>
                    <a:pt x="140053" y="218584"/>
                  </a:lnTo>
                  <a:lnTo>
                    <a:pt x="120485" y="240793"/>
                  </a:lnTo>
                  <a:lnTo>
                    <a:pt x="114226" y="244320"/>
                  </a:lnTo>
                  <a:lnTo>
                    <a:pt x="69291" y="255295"/>
                  </a:lnTo>
                  <a:lnTo>
                    <a:pt x="26875" y="256631"/>
                  </a:lnTo>
                  <a:lnTo>
                    <a:pt x="0" y="247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787"/>
            <p:cNvSpPr/>
            <p:nvPr>
              <p:custDataLst>
                <p:tags r:id="rId133"/>
              </p:custDataLst>
            </p:nvPr>
          </p:nvSpPr>
          <p:spPr>
            <a:xfrm>
              <a:off x="9029700" y="5573459"/>
              <a:ext cx="19051" cy="217742"/>
            </a:xfrm>
            <a:custGeom>
              <a:avLst/>
              <a:gdLst/>
              <a:ahLst/>
              <a:cxnLst/>
              <a:rect l="0" t="0" r="0" b="0"/>
              <a:pathLst>
                <a:path w="19051" h="217742">
                  <a:moveTo>
                    <a:pt x="0" y="17716"/>
                  </a:moveTo>
                  <a:lnTo>
                    <a:pt x="0" y="17716"/>
                  </a:lnTo>
                  <a:lnTo>
                    <a:pt x="0" y="8307"/>
                  </a:lnTo>
                  <a:lnTo>
                    <a:pt x="8201" y="0"/>
                  </a:lnTo>
                  <a:lnTo>
                    <a:pt x="8644" y="614"/>
                  </a:lnTo>
                  <a:lnTo>
                    <a:pt x="9410" y="6984"/>
                  </a:lnTo>
                  <a:lnTo>
                    <a:pt x="16048" y="15557"/>
                  </a:lnTo>
                  <a:lnTo>
                    <a:pt x="18160" y="24367"/>
                  </a:lnTo>
                  <a:lnTo>
                    <a:pt x="19028" y="67837"/>
                  </a:lnTo>
                  <a:lnTo>
                    <a:pt x="19049" y="110198"/>
                  </a:lnTo>
                  <a:lnTo>
                    <a:pt x="19050" y="153068"/>
                  </a:lnTo>
                  <a:lnTo>
                    <a:pt x="19050" y="195398"/>
                  </a:lnTo>
                  <a:lnTo>
                    <a:pt x="19050" y="217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966"/>
          <p:cNvGrpSpPr/>
          <p:nvPr/>
        </p:nvGrpSpPr>
        <p:grpSpPr>
          <a:xfrm>
            <a:off x="7896359" y="5487734"/>
            <a:ext cx="199892" cy="474917"/>
            <a:chOff x="7896359" y="5487734"/>
            <a:chExt cx="199892" cy="474917"/>
          </a:xfrm>
        </p:grpSpPr>
        <p:sp>
          <p:nvSpPr>
            <p:cNvPr id="220" name="SMARTInkShape-3788"/>
            <p:cNvSpPr/>
            <p:nvPr>
              <p:custDataLst>
                <p:tags r:id="rId130"/>
              </p:custDataLst>
            </p:nvPr>
          </p:nvSpPr>
          <p:spPr>
            <a:xfrm>
              <a:off x="7896359" y="5848387"/>
              <a:ext cx="199892" cy="114264"/>
            </a:xfrm>
            <a:custGeom>
              <a:avLst/>
              <a:gdLst/>
              <a:ahLst/>
              <a:cxnLst/>
              <a:rect l="0" t="0" r="0" b="0"/>
              <a:pathLst>
                <a:path w="199892" h="114264">
                  <a:moveTo>
                    <a:pt x="133216" y="38063"/>
                  </a:moveTo>
                  <a:lnTo>
                    <a:pt x="133216" y="38063"/>
                  </a:lnTo>
                  <a:lnTo>
                    <a:pt x="124084" y="38063"/>
                  </a:lnTo>
                  <a:lnTo>
                    <a:pt x="123807" y="33007"/>
                  </a:lnTo>
                  <a:lnTo>
                    <a:pt x="122710" y="31518"/>
                  </a:lnTo>
                  <a:lnTo>
                    <a:pt x="118669" y="29862"/>
                  </a:lnTo>
                  <a:lnTo>
                    <a:pt x="117168" y="28362"/>
                  </a:lnTo>
                  <a:lnTo>
                    <a:pt x="115500" y="23874"/>
                  </a:lnTo>
                  <a:lnTo>
                    <a:pt x="113997" y="22253"/>
                  </a:lnTo>
                  <a:lnTo>
                    <a:pt x="109505" y="20453"/>
                  </a:lnTo>
                  <a:lnTo>
                    <a:pt x="107883" y="18915"/>
                  </a:lnTo>
                  <a:lnTo>
                    <a:pt x="103867" y="9397"/>
                  </a:lnTo>
                  <a:lnTo>
                    <a:pt x="99711" y="4860"/>
                  </a:lnTo>
                  <a:lnTo>
                    <a:pt x="94335" y="2140"/>
                  </a:lnTo>
                  <a:lnTo>
                    <a:pt x="72845" y="90"/>
                  </a:lnTo>
                  <a:lnTo>
                    <a:pt x="63352" y="0"/>
                  </a:lnTo>
                  <a:lnTo>
                    <a:pt x="57010" y="2802"/>
                  </a:lnTo>
                  <a:lnTo>
                    <a:pt x="17064" y="31761"/>
                  </a:lnTo>
                  <a:lnTo>
                    <a:pt x="12801" y="38085"/>
                  </a:lnTo>
                  <a:lnTo>
                    <a:pt x="9848" y="44423"/>
                  </a:lnTo>
                  <a:lnTo>
                    <a:pt x="3294" y="53941"/>
                  </a:lnTo>
                  <a:lnTo>
                    <a:pt x="882" y="63464"/>
                  </a:lnTo>
                  <a:lnTo>
                    <a:pt x="0" y="79338"/>
                  </a:lnTo>
                  <a:lnTo>
                    <a:pt x="2747" y="85688"/>
                  </a:lnTo>
                  <a:lnTo>
                    <a:pt x="8079" y="93332"/>
                  </a:lnTo>
                  <a:lnTo>
                    <a:pt x="30734" y="95048"/>
                  </a:lnTo>
                  <a:lnTo>
                    <a:pt x="40879" y="95165"/>
                  </a:lnTo>
                  <a:lnTo>
                    <a:pt x="83898" y="81023"/>
                  </a:lnTo>
                  <a:lnTo>
                    <a:pt x="104000" y="66442"/>
                  </a:lnTo>
                  <a:lnTo>
                    <a:pt x="110707" y="61260"/>
                  </a:lnTo>
                  <a:lnTo>
                    <a:pt x="123634" y="55110"/>
                  </a:lnTo>
                  <a:lnTo>
                    <a:pt x="133049" y="47719"/>
                  </a:lnTo>
                  <a:lnTo>
                    <a:pt x="138224" y="47626"/>
                  </a:lnTo>
                  <a:lnTo>
                    <a:pt x="139730" y="48672"/>
                  </a:lnTo>
                  <a:lnTo>
                    <a:pt x="140733" y="50427"/>
                  </a:lnTo>
                  <a:lnTo>
                    <a:pt x="142477" y="57291"/>
                  </a:lnTo>
                  <a:lnTo>
                    <a:pt x="142624" y="61778"/>
                  </a:lnTo>
                  <a:lnTo>
                    <a:pt x="145511" y="67300"/>
                  </a:lnTo>
                  <a:lnTo>
                    <a:pt x="184055" y="107949"/>
                  </a:lnTo>
                  <a:lnTo>
                    <a:pt x="190383" y="111456"/>
                  </a:lnTo>
                  <a:lnTo>
                    <a:pt x="199891" y="114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789"/>
            <p:cNvSpPr/>
            <p:nvPr>
              <p:custDataLst>
                <p:tags r:id="rId131"/>
              </p:custDataLst>
            </p:nvPr>
          </p:nvSpPr>
          <p:spPr>
            <a:xfrm>
              <a:off x="7953375" y="5487734"/>
              <a:ext cx="28576" cy="227267"/>
            </a:xfrm>
            <a:custGeom>
              <a:avLst/>
              <a:gdLst/>
              <a:ahLst/>
              <a:cxnLst/>
              <a:rect l="0" t="0" r="0" b="0"/>
              <a:pathLst>
                <a:path w="28576" h="227267">
                  <a:moveTo>
                    <a:pt x="0" y="17716"/>
                  </a:moveTo>
                  <a:lnTo>
                    <a:pt x="0" y="17716"/>
                  </a:lnTo>
                  <a:lnTo>
                    <a:pt x="0" y="0"/>
                  </a:lnTo>
                  <a:lnTo>
                    <a:pt x="0" y="44330"/>
                  </a:lnTo>
                  <a:lnTo>
                    <a:pt x="0" y="87861"/>
                  </a:lnTo>
                  <a:lnTo>
                    <a:pt x="1058" y="106703"/>
                  </a:lnTo>
                  <a:lnTo>
                    <a:pt x="8937" y="148249"/>
                  </a:lnTo>
                  <a:lnTo>
                    <a:pt x="9515" y="191900"/>
                  </a:lnTo>
                  <a:lnTo>
                    <a:pt x="12343" y="198495"/>
                  </a:lnTo>
                  <a:lnTo>
                    <a:pt x="16069" y="204954"/>
                  </a:lnTo>
                  <a:lnTo>
                    <a:pt x="19224" y="214540"/>
                  </a:lnTo>
                  <a:lnTo>
                    <a:pt x="28575" y="227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3790"/>
          <p:cNvSpPr/>
          <p:nvPr>
            <p:custDataLst>
              <p:tags r:id="rId13"/>
            </p:custDataLst>
          </p:nvPr>
        </p:nvSpPr>
        <p:spPr>
          <a:xfrm>
            <a:off x="1562100" y="2390775"/>
            <a:ext cx="171451" cy="95251"/>
          </a:xfrm>
          <a:custGeom>
            <a:avLst/>
            <a:gdLst/>
            <a:ahLst/>
            <a:cxnLst/>
            <a:rect l="0" t="0" r="0" b="0"/>
            <a:pathLst>
              <a:path w="171451" h="95251">
                <a:moveTo>
                  <a:pt x="0" y="95250"/>
                </a:moveTo>
                <a:lnTo>
                  <a:pt x="0" y="95250"/>
                </a:lnTo>
                <a:lnTo>
                  <a:pt x="5056" y="95250"/>
                </a:lnTo>
                <a:lnTo>
                  <a:pt x="6546" y="94192"/>
                </a:lnTo>
                <a:lnTo>
                  <a:pt x="7539" y="92428"/>
                </a:lnTo>
                <a:lnTo>
                  <a:pt x="9132" y="87049"/>
                </a:lnTo>
                <a:lnTo>
                  <a:pt x="12173" y="86314"/>
                </a:lnTo>
                <a:lnTo>
                  <a:pt x="14465" y="86117"/>
                </a:lnTo>
                <a:lnTo>
                  <a:pt x="19835" y="83078"/>
                </a:lnTo>
                <a:lnTo>
                  <a:pt x="25749" y="79256"/>
                </a:lnTo>
                <a:lnTo>
                  <a:pt x="35028" y="76047"/>
                </a:lnTo>
                <a:lnTo>
                  <a:pt x="55042" y="61091"/>
                </a:lnTo>
                <a:lnTo>
                  <a:pt x="74216" y="55106"/>
                </a:lnTo>
                <a:lnTo>
                  <a:pt x="98360" y="42064"/>
                </a:lnTo>
                <a:lnTo>
                  <a:pt x="142230" y="29232"/>
                </a:lnTo>
                <a:lnTo>
                  <a:pt x="150391" y="28705"/>
                </a:lnTo>
                <a:lnTo>
                  <a:pt x="160425" y="20385"/>
                </a:lnTo>
                <a:lnTo>
                  <a:pt x="159866" y="19940"/>
                </a:lnTo>
                <a:lnTo>
                  <a:pt x="153592" y="19167"/>
                </a:lnTo>
                <a:lnTo>
                  <a:pt x="145031" y="25619"/>
                </a:lnTo>
                <a:lnTo>
                  <a:pt x="139247" y="27261"/>
                </a:lnTo>
                <a:lnTo>
                  <a:pt x="102524" y="31346"/>
                </a:lnTo>
                <a:lnTo>
                  <a:pt x="85058" y="36099"/>
                </a:lnTo>
                <a:lnTo>
                  <a:pt x="73787" y="38269"/>
                </a:lnTo>
                <a:lnTo>
                  <a:pt x="60433" y="44383"/>
                </a:lnTo>
                <a:lnTo>
                  <a:pt x="32735" y="48399"/>
                </a:lnTo>
                <a:lnTo>
                  <a:pt x="19646" y="56746"/>
                </a:lnTo>
                <a:lnTo>
                  <a:pt x="24283" y="51974"/>
                </a:lnTo>
                <a:lnTo>
                  <a:pt x="29490" y="49558"/>
                </a:lnTo>
                <a:lnTo>
                  <a:pt x="44571" y="46821"/>
                </a:lnTo>
                <a:lnTo>
                  <a:pt x="91313" y="25245"/>
                </a:lnTo>
                <a:lnTo>
                  <a:pt x="135165" y="14538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Shape-3791"/>
          <p:cNvSpPr/>
          <p:nvPr>
            <p:custDataLst>
              <p:tags r:id="rId14"/>
            </p:custDataLst>
          </p:nvPr>
        </p:nvSpPr>
        <p:spPr>
          <a:xfrm>
            <a:off x="1666886" y="3457575"/>
            <a:ext cx="209540" cy="57151"/>
          </a:xfrm>
          <a:custGeom>
            <a:avLst/>
            <a:gdLst/>
            <a:ahLst/>
            <a:cxnLst/>
            <a:rect l="0" t="0" r="0" b="0"/>
            <a:pathLst>
              <a:path w="209540" h="57151">
                <a:moveTo>
                  <a:pt x="19039" y="47625"/>
                </a:moveTo>
                <a:lnTo>
                  <a:pt x="19039" y="47625"/>
                </a:lnTo>
                <a:lnTo>
                  <a:pt x="10838" y="55826"/>
                </a:lnTo>
                <a:lnTo>
                  <a:pt x="0" y="57150"/>
                </a:lnTo>
                <a:lnTo>
                  <a:pt x="8191" y="57150"/>
                </a:lnTo>
                <a:lnTo>
                  <a:pt x="14179" y="52093"/>
                </a:lnTo>
                <a:lnTo>
                  <a:pt x="22523" y="49611"/>
                </a:lnTo>
                <a:lnTo>
                  <a:pt x="32229" y="47449"/>
                </a:lnTo>
                <a:lnTo>
                  <a:pt x="44702" y="41341"/>
                </a:lnTo>
                <a:lnTo>
                  <a:pt x="60274" y="38002"/>
                </a:lnTo>
                <a:lnTo>
                  <a:pt x="73120" y="31838"/>
                </a:lnTo>
                <a:lnTo>
                  <a:pt x="114481" y="21227"/>
                </a:lnTo>
                <a:lnTo>
                  <a:pt x="126016" y="18959"/>
                </a:lnTo>
                <a:lnTo>
                  <a:pt x="145493" y="10976"/>
                </a:lnTo>
                <a:lnTo>
                  <a:pt x="159985" y="9653"/>
                </a:lnTo>
                <a:lnTo>
                  <a:pt x="170996" y="396"/>
                </a:lnTo>
                <a:lnTo>
                  <a:pt x="163199" y="8236"/>
                </a:lnTo>
                <a:lnTo>
                  <a:pt x="157238" y="9143"/>
                </a:lnTo>
                <a:lnTo>
                  <a:pt x="144684" y="10508"/>
                </a:lnTo>
                <a:lnTo>
                  <a:pt x="122919" y="17049"/>
                </a:lnTo>
                <a:lnTo>
                  <a:pt x="111775" y="19219"/>
                </a:lnTo>
                <a:lnTo>
                  <a:pt x="98492" y="25333"/>
                </a:lnTo>
                <a:lnTo>
                  <a:pt x="56958" y="35924"/>
                </a:lnTo>
                <a:lnTo>
                  <a:pt x="45417" y="38191"/>
                </a:lnTo>
                <a:lnTo>
                  <a:pt x="25936" y="46174"/>
                </a:lnTo>
                <a:lnTo>
                  <a:pt x="38" y="47624"/>
                </a:lnTo>
                <a:lnTo>
                  <a:pt x="13251" y="47625"/>
                </a:lnTo>
                <a:lnTo>
                  <a:pt x="55468" y="33436"/>
                </a:lnTo>
                <a:lnTo>
                  <a:pt x="85912" y="21676"/>
                </a:lnTo>
                <a:lnTo>
                  <a:pt x="125094" y="12850"/>
                </a:lnTo>
                <a:lnTo>
                  <a:pt x="172664" y="6897"/>
                </a:lnTo>
                <a:lnTo>
                  <a:pt x="192025" y="1362"/>
                </a:lnTo>
                <a:lnTo>
                  <a:pt x="20953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SMARTInkShape-Group969"/>
          <p:cNvGrpSpPr/>
          <p:nvPr/>
        </p:nvGrpSpPr>
        <p:grpSpPr>
          <a:xfrm>
            <a:off x="6657975" y="3648124"/>
            <a:ext cx="3438526" cy="2447435"/>
            <a:chOff x="6657975" y="3648124"/>
            <a:chExt cx="3438526" cy="2447435"/>
          </a:xfrm>
        </p:grpSpPr>
        <p:sp>
          <p:nvSpPr>
            <p:cNvPr id="225" name="SMARTInkShape-3792"/>
            <p:cNvSpPr/>
            <p:nvPr>
              <p:custDataLst>
                <p:tags r:id="rId124"/>
              </p:custDataLst>
            </p:nvPr>
          </p:nvSpPr>
          <p:spPr>
            <a:xfrm>
              <a:off x="6657975" y="3667125"/>
              <a:ext cx="76201" cy="142876"/>
            </a:xfrm>
            <a:custGeom>
              <a:avLst/>
              <a:gdLst/>
              <a:ahLst/>
              <a:cxnLst/>
              <a:rect l="0" t="0" r="0" b="0"/>
              <a:pathLst>
                <a:path w="76201" h="1428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6" y="17333"/>
                  </a:lnTo>
                  <a:lnTo>
                    <a:pt x="6545" y="18964"/>
                  </a:lnTo>
                  <a:lnTo>
                    <a:pt x="8200" y="23598"/>
                  </a:lnTo>
                  <a:lnTo>
                    <a:pt x="10321" y="41742"/>
                  </a:lnTo>
                  <a:lnTo>
                    <a:pt x="17012" y="56615"/>
                  </a:lnTo>
                  <a:lnTo>
                    <a:pt x="17691" y="59968"/>
                  </a:lnTo>
                  <a:lnTo>
                    <a:pt x="38746" y="102785"/>
                  </a:lnTo>
                  <a:lnTo>
                    <a:pt x="53001" y="120388"/>
                  </a:lnTo>
                  <a:lnTo>
                    <a:pt x="55306" y="126883"/>
                  </a:lnTo>
                  <a:lnTo>
                    <a:pt x="56979" y="129039"/>
                  </a:lnTo>
                  <a:lnTo>
                    <a:pt x="7620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793"/>
            <p:cNvSpPr/>
            <p:nvPr>
              <p:custDataLst>
                <p:tags r:id="rId125"/>
              </p:custDataLst>
            </p:nvPr>
          </p:nvSpPr>
          <p:spPr>
            <a:xfrm>
              <a:off x="6715125" y="3648124"/>
              <a:ext cx="104718" cy="399788"/>
            </a:xfrm>
            <a:custGeom>
              <a:avLst/>
              <a:gdLst/>
              <a:ahLst/>
              <a:cxnLst/>
              <a:rect l="0" t="0" r="0" b="0"/>
              <a:pathLst>
                <a:path w="104718" h="399788">
                  <a:moveTo>
                    <a:pt x="0" y="104726"/>
                  </a:moveTo>
                  <a:lnTo>
                    <a:pt x="0" y="104726"/>
                  </a:lnTo>
                  <a:lnTo>
                    <a:pt x="14189" y="104726"/>
                  </a:lnTo>
                  <a:lnTo>
                    <a:pt x="15809" y="103668"/>
                  </a:lnTo>
                  <a:lnTo>
                    <a:pt x="16890" y="101904"/>
                  </a:lnTo>
                  <a:lnTo>
                    <a:pt x="17610" y="99669"/>
                  </a:lnTo>
                  <a:lnTo>
                    <a:pt x="19148" y="98180"/>
                  </a:lnTo>
                  <a:lnTo>
                    <a:pt x="29222" y="92967"/>
                  </a:lnTo>
                  <a:lnTo>
                    <a:pt x="41403" y="82060"/>
                  </a:lnTo>
                  <a:lnTo>
                    <a:pt x="44860" y="75955"/>
                  </a:lnTo>
                  <a:lnTo>
                    <a:pt x="46806" y="63746"/>
                  </a:lnTo>
                  <a:lnTo>
                    <a:pt x="47619" y="19052"/>
                  </a:lnTo>
                  <a:lnTo>
                    <a:pt x="47625" y="0"/>
                  </a:lnTo>
                  <a:lnTo>
                    <a:pt x="47625" y="13213"/>
                  </a:lnTo>
                  <a:lnTo>
                    <a:pt x="56757" y="55430"/>
                  </a:lnTo>
                  <a:lnTo>
                    <a:pt x="67459" y="85874"/>
                  </a:lnTo>
                  <a:lnTo>
                    <a:pt x="85794" y="126616"/>
                  </a:lnTo>
                  <a:lnTo>
                    <a:pt x="97241" y="170814"/>
                  </a:lnTo>
                  <a:lnTo>
                    <a:pt x="101427" y="184898"/>
                  </a:lnTo>
                  <a:lnTo>
                    <a:pt x="104334" y="229074"/>
                  </a:lnTo>
                  <a:lnTo>
                    <a:pt x="104717" y="268706"/>
                  </a:lnTo>
                  <a:lnTo>
                    <a:pt x="103691" y="285556"/>
                  </a:lnTo>
                  <a:lnTo>
                    <a:pt x="93014" y="333132"/>
                  </a:lnTo>
                  <a:lnTo>
                    <a:pt x="72894" y="377765"/>
                  </a:lnTo>
                  <a:lnTo>
                    <a:pt x="63461" y="391766"/>
                  </a:lnTo>
                  <a:lnTo>
                    <a:pt x="57133" y="396341"/>
                  </a:lnTo>
                  <a:lnTo>
                    <a:pt x="47620" y="398916"/>
                  </a:lnTo>
                  <a:lnTo>
                    <a:pt x="34924" y="399787"/>
                  </a:lnTo>
                  <a:lnTo>
                    <a:pt x="32808" y="398800"/>
                  </a:lnTo>
                  <a:lnTo>
                    <a:pt x="31397" y="397083"/>
                  </a:lnTo>
                  <a:lnTo>
                    <a:pt x="20539" y="369404"/>
                  </a:lnTo>
                  <a:lnTo>
                    <a:pt x="19138" y="326692"/>
                  </a:lnTo>
                  <a:lnTo>
                    <a:pt x="20116" y="283198"/>
                  </a:lnTo>
                  <a:lnTo>
                    <a:pt x="26657" y="264734"/>
                  </a:lnTo>
                  <a:lnTo>
                    <a:pt x="57150" y="219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794"/>
            <p:cNvSpPr/>
            <p:nvPr>
              <p:custDataLst>
                <p:tags r:id="rId126"/>
              </p:custDataLst>
            </p:nvPr>
          </p:nvSpPr>
          <p:spPr>
            <a:xfrm>
              <a:off x="9858540" y="5953161"/>
              <a:ext cx="237961" cy="142398"/>
            </a:xfrm>
            <a:custGeom>
              <a:avLst/>
              <a:gdLst/>
              <a:ahLst/>
              <a:cxnLst/>
              <a:rect l="0" t="0" r="0" b="0"/>
              <a:pathLst>
                <a:path w="237961" h="142398">
                  <a:moveTo>
                    <a:pt x="28410" y="28539"/>
                  </a:moveTo>
                  <a:lnTo>
                    <a:pt x="28410" y="28539"/>
                  </a:lnTo>
                  <a:lnTo>
                    <a:pt x="28410" y="23483"/>
                  </a:lnTo>
                  <a:lnTo>
                    <a:pt x="29468" y="21994"/>
                  </a:lnTo>
                  <a:lnTo>
                    <a:pt x="31234" y="21000"/>
                  </a:lnTo>
                  <a:lnTo>
                    <a:pt x="33467" y="20338"/>
                  </a:lnTo>
                  <a:lnTo>
                    <a:pt x="34956" y="18838"/>
                  </a:lnTo>
                  <a:lnTo>
                    <a:pt x="37544" y="10929"/>
                  </a:lnTo>
                  <a:lnTo>
                    <a:pt x="40583" y="10129"/>
                  </a:lnTo>
                  <a:lnTo>
                    <a:pt x="42875" y="9916"/>
                  </a:lnTo>
                  <a:lnTo>
                    <a:pt x="44403" y="8715"/>
                  </a:lnTo>
                  <a:lnTo>
                    <a:pt x="47340" y="368"/>
                  </a:lnTo>
                  <a:lnTo>
                    <a:pt x="60706" y="0"/>
                  </a:lnTo>
                  <a:lnTo>
                    <a:pt x="66753" y="2802"/>
                  </a:lnTo>
                  <a:lnTo>
                    <a:pt x="80549" y="14154"/>
                  </a:lnTo>
                  <a:lnTo>
                    <a:pt x="83331" y="19676"/>
                  </a:lnTo>
                  <a:lnTo>
                    <a:pt x="85364" y="38122"/>
                  </a:lnTo>
                  <a:lnTo>
                    <a:pt x="85522" y="55832"/>
                  </a:lnTo>
                  <a:lnTo>
                    <a:pt x="82721" y="64658"/>
                  </a:lnTo>
                  <a:lnTo>
                    <a:pt x="79005" y="73167"/>
                  </a:lnTo>
                  <a:lnTo>
                    <a:pt x="77355" y="84004"/>
                  </a:lnTo>
                  <a:lnTo>
                    <a:pt x="74798" y="88799"/>
                  </a:lnTo>
                  <a:lnTo>
                    <a:pt x="34838" y="126927"/>
                  </a:lnTo>
                  <a:lnTo>
                    <a:pt x="28444" y="130475"/>
                  </a:lnTo>
                  <a:lnTo>
                    <a:pt x="22075" y="133111"/>
                  </a:lnTo>
                  <a:lnTo>
                    <a:pt x="12539" y="139486"/>
                  </a:lnTo>
                  <a:lnTo>
                    <a:pt x="1716" y="142397"/>
                  </a:lnTo>
                  <a:lnTo>
                    <a:pt x="1090" y="141486"/>
                  </a:lnTo>
                  <a:lnTo>
                    <a:pt x="0" y="134600"/>
                  </a:lnTo>
                  <a:lnTo>
                    <a:pt x="26407" y="101280"/>
                  </a:lnTo>
                  <a:lnTo>
                    <a:pt x="70680" y="69890"/>
                  </a:lnTo>
                  <a:lnTo>
                    <a:pt x="101566" y="48892"/>
                  </a:lnTo>
                  <a:lnTo>
                    <a:pt x="115466" y="36216"/>
                  </a:lnTo>
                  <a:lnTo>
                    <a:pt x="125663" y="31951"/>
                  </a:lnTo>
                  <a:lnTo>
                    <a:pt x="136192" y="28998"/>
                  </a:lnTo>
                  <a:lnTo>
                    <a:pt x="151575" y="21300"/>
                  </a:lnTo>
                  <a:lnTo>
                    <a:pt x="158290" y="18972"/>
                  </a:lnTo>
                  <a:lnTo>
                    <a:pt x="170717" y="9921"/>
                  </a:lnTo>
                  <a:lnTo>
                    <a:pt x="171233" y="17728"/>
                  </a:lnTo>
                  <a:lnTo>
                    <a:pt x="145459" y="47648"/>
                  </a:lnTo>
                  <a:lnTo>
                    <a:pt x="143253" y="60300"/>
                  </a:lnTo>
                  <a:lnTo>
                    <a:pt x="142725" y="97997"/>
                  </a:lnTo>
                  <a:lnTo>
                    <a:pt x="145540" y="104564"/>
                  </a:lnTo>
                  <a:lnTo>
                    <a:pt x="147771" y="107798"/>
                  </a:lnTo>
                  <a:lnTo>
                    <a:pt x="166560" y="120591"/>
                  </a:lnTo>
                  <a:lnTo>
                    <a:pt x="187834" y="130487"/>
                  </a:lnTo>
                  <a:lnTo>
                    <a:pt x="237960" y="133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795"/>
            <p:cNvSpPr/>
            <p:nvPr>
              <p:custDataLst>
                <p:tags r:id="rId127"/>
              </p:custDataLst>
            </p:nvPr>
          </p:nvSpPr>
          <p:spPr>
            <a:xfrm>
              <a:off x="6934236" y="3800771"/>
              <a:ext cx="171415" cy="199565"/>
            </a:xfrm>
            <a:custGeom>
              <a:avLst/>
              <a:gdLst/>
              <a:ahLst/>
              <a:cxnLst/>
              <a:rect l="0" t="0" r="0" b="0"/>
              <a:pathLst>
                <a:path w="171415" h="199565">
                  <a:moveTo>
                    <a:pt x="47589" y="114004"/>
                  </a:moveTo>
                  <a:lnTo>
                    <a:pt x="47589" y="114004"/>
                  </a:lnTo>
                  <a:lnTo>
                    <a:pt x="47589" y="104513"/>
                  </a:lnTo>
                  <a:lnTo>
                    <a:pt x="42533" y="104489"/>
                  </a:lnTo>
                  <a:lnTo>
                    <a:pt x="41044" y="105544"/>
                  </a:lnTo>
                  <a:lnTo>
                    <a:pt x="40051" y="107306"/>
                  </a:lnTo>
                  <a:lnTo>
                    <a:pt x="38325" y="114180"/>
                  </a:lnTo>
                  <a:lnTo>
                    <a:pt x="38180" y="118668"/>
                  </a:lnTo>
                  <a:lnTo>
                    <a:pt x="35293" y="124191"/>
                  </a:lnTo>
                  <a:lnTo>
                    <a:pt x="24818" y="141416"/>
                  </a:lnTo>
                  <a:lnTo>
                    <a:pt x="16956" y="161057"/>
                  </a:lnTo>
                  <a:lnTo>
                    <a:pt x="12808" y="167725"/>
                  </a:lnTo>
                  <a:lnTo>
                    <a:pt x="10472" y="177428"/>
                  </a:lnTo>
                  <a:lnTo>
                    <a:pt x="9925" y="183821"/>
                  </a:lnTo>
                  <a:lnTo>
                    <a:pt x="6860" y="190190"/>
                  </a:lnTo>
                  <a:lnTo>
                    <a:pt x="84" y="199564"/>
                  </a:lnTo>
                  <a:lnTo>
                    <a:pt x="0" y="194623"/>
                  </a:lnTo>
                  <a:lnTo>
                    <a:pt x="2802" y="189346"/>
                  </a:lnTo>
                  <a:lnTo>
                    <a:pt x="6517" y="183473"/>
                  </a:lnTo>
                  <a:lnTo>
                    <a:pt x="16854" y="148423"/>
                  </a:lnTo>
                  <a:lnTo>
                    <a:pt x="21196" y="125260"/>
                  </a:lnTo>
                  <a:lnTo>
                    <a:pt x="36311" y="79180"/>
                  </a:lnTo>
                  <a:lnTo>
                    <a:pt x="51168" y="40988"/>
                  </a:lnTo>
                  <a:lnTo>
                    <a:pt x="62486" y="22126"/>
                  </a:lnTo>
                  <a:lnTo>
                    <a:pt x="66467" y="7289"/>
                  </a:lnTo>
                  <a:lnTo>
                    <a:pt x="68640" y="4761"/>
                  </a:lnTo>
                  <a:lnTo>
                    <a:pt x="74678" y="703"/>
                  </a:lnTo>
                  <a:lnTo>
                    <a:pt x="80781" y="0"/>
                  </a:lnTo>
                  <a:lnTo>
                    <a:pt x="82416" y="960"/>
                  </a:lnTo>
                  <a:lnTo>
                    <a:pt x="83507" y="2658"/>
                  </a:lnTo>
                  <a:lnTo>
                    <a:pt x="84234" y="4848"/>
                  </a:lnTo>
                  <a:lnTo>
                    <a:pt x="85777" y="6309"/>
                  </a:lnTo>
                  <a:lnTo>
                    <a:pt x="90314" y="7931"/>
                  </a:lnTo>
                  <a:lnTo>
                    <a:pt x="91948" y="9422"/>
                  </a:lnTo>
                  <a:lnTo>
                    <a:pt x="114455" y="52443"/>
                  </a:lnTo>
                  <a:lnTo>
                    <a:pt x="133330" y="91745"/>
                  </a:lnTo>
                  <a:lnTo>
                    <a:pt x="171414" y="142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796"/>
            <p:cNvSpPr/>
            <p:nvPr>
              <p:custDataLst>
                <p:tags r:id="rId128"/>
              </p:custDataLst>
            </p:nvPr>
          </p:nvSpPr>
          <p:spPr>
            <a:xfrm>
              <a:off x="6810928" y="5543550"/>
              <a:ext cx="3004836" cy="333376"/>
            </a:xfrm>
            <a:custGeom>
              <a:avLst/>
              <a:gdLst/>
              <a:ahLst/>
              <a:cxnLst/>
              <a:rect l="0" t="0" r="0" b="0"/>
              <a:pathLst>
                <a:path w="3004836" h="333376">
                  <a:moveTo>
                    <a:pt x="37547" y="0"/>
                  </a:moveTo>
                  <a:lnTo>
                    <a:pt x="37547" y="0"/>
                  </a:lnTo>
                  <a:lnTo>
                    <a:pt x="1314" y="0"/>
                  </a:lnTo>
                  <a:lnTo>
                    <a:pt x="692" y="1058"/>
                  </a:lnTo>
                  <a:lnTo>
                    <a:pt x="0" y="5056"/>
                  </a:lnTo>
                  <a:lnTo>
                    <a:pt x="2516" y="10361"/>
                  </a:lnTo>
                  <a:lnTo>
                    <a:pt x="4668" y="13257"/>
                  </a:lnTo>
                  <a:lnTo>
                    <a:pt x="9881" y="16475"/>
                  </a:lnTo>
                  <a:lnTo>
                    <a:pt x="21589" y="18287"/>
                  </a:lnTo>
                  <a:lnTo>
                    <a:pt x="67230" y="18983"/>
                  </a:lnTo>
                  <a:lnTo>
                    <a:pt x="109497" y="19036"/>
                  </a:lnTo>
                  <a:lnTo>
                    <a:pt x="146119" y="19046"/>
                  </a:lnTo>
                  <a:lnTo>
                    <a:pt x="188838" y="19049"/>
                  </a:lnTo>
                  <a:lnTo>
                    <a:pt x="225084" y="19050"/>
                  </a:lnTo>
                  <a:lnTo>
                    <a:pt x="264831" y="19050"/>
                  </a:lnTo>
                  <a:lnTo>
                    <a:pt x="303662" y="19050"/>
                  </a:lnTo>
                  <a:lnTo>
                    <a:pt x="347732" y="19050"/>
                  </a:lnTo>
                  <a:lnTo>
                    <a:pt x="371337" y="19050"/>
                  </a:lnTo>
                  <a:lnTo>
                    <a:pt x="395540" y="19050"/>
                  </a:lnTo>
                  <a:lnTo>
                    <a:pt x="420142" y="19050"/>
                  </a:lnTo>
                  <a:lnTo>
                    <a:pt x="445011" y="19050"/>
                  </a:lnTo>
                  <a:lnTo>
                    <a:pt x="471115" y="19050"/>
                  </a:lnTo>
                  <a:lnTo>
                    <a:pt x="498042" y="19050"/>
                  </a:lnTo>
                  <a:lnTo>
                    <a:pt x="525518" y="19050"/>
                  </a:lnTo>
                  <a:lnTo>
                    <a:pt x="554419" y="19050"/>
                  </a:lnTo>
                  <a:lnTo>
                    <a:pt x="584271" y="19050"/>
                  </a:lnTo>
                  <a:lnTo>
                    <a:pt x="614754" y="19050"/>
                  </a:lnTo>
                  <a:lnTo>
                    <a:pt x="645660" y="19050"/>
                  </a:lnTo>
                  <a:lnTo>
                    <a:pt x="676848" y="19050"/>
                  </a:lnTo>
                  <a:lnTo>
                    <a:pt x="708222" y="19050"/>
                  </a:lnTo>
                  <a:lnTo>
                    <a:pt x="740781" y="19050"/>
                  </a:lnTo>
                  <a:lnTo>
                    <a:pt x="774128" y="19050"/>
                  </a:lnTo>
                  <a:lnTo>
                    <a:pt x="808001" y="19050"/>
                  </a:lnTo>
                  <a:lnTo>
                    <a:pt x="842224" y="19050"/>
                  </a:lnTo>
                  <a:lnTo>
                    <a:pt x="876682" y="19050"/>
                  </a:lnTo>
                  <a:lnTo>
                    <a:pt x="911294" y="19050"/>
                  </a:lnTo>
                  <a:lnTo>
                    <a:pt x="947071" y="19050"/>
                  </a:lnTo>
                  <a:lnTo>
                    <a:pt x="983621" y="19050"/>
                  </a:lnTo>
                  <a:lnTo>
                    <a:pt x="1020688" y="19050"/>
                  </a:lnTo>
                  <a:lnTo>
                    <a:pt x="1058099" y="20108"/>
                  </a:lnTo>
                  <a:lnTo>
                    <a:pt x="1095741" y="21872"/>
                  </a:lnTo>
                  <a:lnTo>
                    <a:pt x="1133534" y="24106"/>
                  </a:lnTo>
                  <a:lnTo>
                    <a:pt x="1171431" y="25595"/>
                  </a:lnTo>
                  <a:lnTo>
                    <a:pt x="1209394" y="26589"/>
                  </a:lnTo>
                  <a:lnTo>
                    <a:pt x="1247403" y="27251"/>
                  </a:lnTo>
                  <a:lnTo>
                    <a:pt x="1286502" y="28751"/>
                  </a:lnTo>
                  <a:lnTo>
                    <a:pt x="1326325" y="30809"/>
                  </a:lnTo>
                  <a:lnTo>
                    <a:pt x="1366633" y="33239"/>
                  </a:lnTo>
                  <a:lnTo>
                    <a:pt x="1407262" y="35918"/>
                  </a:lnTo>
                  <a:lnTo>
                    <a:pt x="1448107" y="38762"/>
                  </a:lnTo>
                  <a:lnTo>
                    <a:pt x="1489095" y="41716"/>
                  </a:lnTo>
                  <a:lnTo>
                    <a:pt x="1529121" y="43686"/>
                  </a:lnTo>
                  <a:lnTo>
                    <a:pt x="1568505" y="45000"/>
                  </a:lnTo>
                  <a:lnTo>
                    <a:pt x="1607460" y="45874"/>
                  </a:lnTo>
                  <a:lnTo>
                    <a:pt x="1646131" y="47515"/>
                  </a:lnTo>
                  <a:lnTo>
                    <a:pt x="1684612" y="49669"/>
                  </a:lnTo>
                  <a:lnTo>
                    <a:pt x="1722965" y="52163"/>
                  </a:lnTo>
                  <a:lnTo>
                    <a:pt x="1761233" y="54884"/>
                  </a:lnTo>
                  <a:lnTo>
                    <a:pt x="1799446" y="57756"/>
                  </a:lnTo>
                  <a:lnTo>
                    <a:pt x="1837622" y="60729"/>
                  </a:lnTo>
                  <a:lnTo>
                    <a:pt x="1875772" y="63769"/>
                  </a:lnTo>
                  <a:lnTo>
                    <a:pt x="1913906" y="66854"/>
                  </a:lnTo>
                  <a:lnTo>
                    <a:pt x="1952028" y="69970"/>
                  </a:lnTo>
                  <a:lnTo>
                    <a:pt x="1989084" y="73104"/>
                  </a:lnTo>
                  <a:lnTo>
                    <a:pt x="2025430" y="76254"/>
                  </a:lnTo>
                  <a:lnTo>
                    <a:pt x="2061302" y="79411"/>
                  </a:lnTo>
                  <a:lnTo>
                    <a:pt x="2096859" y="82574"/>
                  </a:lnTo>
                  <a:lnTo>
                    <a:pt x="2132204" y="85742"/>
                  </a:lnTo>
                  <a:lnTo>
                    <a:pt x="2167411" y="88911"/>
                  </a:lnTo>
                  <a:lnTo>
                    <a:pt x="2201464" y="91024"/>
                  </a:lnTo>
                  <a:lnTo>
                    <a:pt x="2234750" y="92433"/>
                  </a:lnTo>
                  <a:lnTo>
                    <a:pt x="2267525" y="93371"/>
                  </a:lnTo>
                  <a:lnTo>
                    <a:pt x="2299957" y="95056"/>
                  </a:lnTo>
                  <a:lnTo>
                    <a:pt x="2332161" y="97237"/>
                  </a:lnTo>
                  <a:lnTo>
                    <a:pt x="2364215" y="99750"/>
                  </a:lnTo>
                  <a:lnTo>
                    <a:pt x="2395109" y="101425"/>
                  </a:lnTo>
                  <a:lnTo>
                    <a:pt x="2425231" y="102542"/>
                  </a:lnTo>
                  <a:lnTo>
                    <a:pt x="2454836" y="103287"/>
                  </a:lnTo>
                  <a:lnTo>
                    <a:pt x="2481981" y="104841"/>
                  </a:lnTo>
                  <a:lnTo>
                    <a:pt x="2507486" y="106935"/>
                  </a:lnTo>
                  <a:lnTo>
                    <a:pt x="2531898" y="109390"/>
                  </a:lnTo>
                  <a:lnTo>
                    <a:pt x="2556639" y="111027"/>
                  </a:lnTo>
                  <a:lnTo>
                    <a:pt x="2581600" y="112118"/>
                  </a:lnTo>
                  <a:lnTo>
                    <a:pt x="2606708" y="112845"/>
                  </a:lnTo>
                  <a:lnTo>
                    <a:pt x="2651539" y="116475"/>
                  </a:lnTo>
                  <a:lnTo>
                    <a:pt x="2691572" y="120559"/>
                  </a:lnTo>
                  <a:lnTo>
                    <a:pt x="2727002" y="122373"/>
                  </a:lnTo>
                  <a:lnTo>
                    <a:pt x="2760389" y="123180"/>
                  </a:lnTo>
                  <a:lnTo>
                    <a:pt x="2806112" y="123634"/>
                  </a:lnTo>
                  <a:lnTo>
                    <a:pt x="2846471" y="123769"/>
                  </a:lnTo>
                  <a:lnTo>
                    <a:pt x="2887921" y="123814"/>
                  </a:lnTo>
                  <a:lnTo>
                    <a:pt x="2916491" y="122765"/>
                  </a:lnTo>
                  <a:lnTo>
                    <a:pt x="2949727" y="114692"/>
                  </a:lnTo>
                  <a:lnTo>
                    <a:pt x="2950551" y="113503"/>
                  </a:lnTo>
                  <a:lnTo>
                    <a:pt x="2951980" y="106133"/>
                  </a:lnTo>
                  <a:lnTo>
                    <a:pt x="2947077" y="100121"/>
                  </a:lnTo>
                  <a:lnTo>
                    <a:pt x="2941807" y="97415"/>
                  </a:lnTo>
                  <a:lnTo>
                    <a:pt x="2925625" y="95535"/>
                  </a:lnTo>
                  <a:lnTo>
                    <a:pt x="2910693" y="94275"/>
                  </a:lnTo>
                  <a:lnTo>
                    <a:pt x="2892806" y="87728"/>
                  </a:lnTo>
                  <a:lnTo>
                    <a:pt x="2847480" y="85742"/>
                  </a:lnTo>
                  <a:lnTo>
                    <a:pt x="2838458" y="85725"/>
                  </a:lnTo>
                  <a:lnTo>
                    <a:pt x="2838064" y="90781"/>
                  </a:lnTo>
                  <a:lnTo>
                    <a:pt x="2839066" y="92270"/>
                  </a:lnTo>
                  <a:lnTo>
                    <a:pt x="2840793" y="93264"/>
                  </a:lnTo>
                  <a:lnTo>
                    <a:pt x="2843003" y="93926"/>
                  </a:lnTo>
                  <a:lnTo>
                    <a:pt x="2857201" y="102615"/>
                  </a:lnTo>
                  <a:lnTo>
                    <a:pt x="2860292" y="103335"/>
                  </a:lnTo>
                  <a:lnTo>
                    <a:pt x="2869697" y="109405"/>
                  </a:lnTo>
                  <a:lnTo>
                    <a:pt x="2879187" y="117906"/>
                  </a:lnTo>
                  <a:lnTo>
                    <a:pt x="2888352" y="121195"/>
                  </a:lnTo>
                  <a:lnTo>
                    <a:pt x="2905410" y="125868"/>
                  </a:lnTo>
                  <a:lnTo>
                    <a:pt x="2939923" y="143054"/>
                  </a:lnTo>
                  <a:lnTo>
                    <a:pt x="2983153" y="176924"/>
                  </a:lnTo>
                  <a:lnTo>
                    <a:pt x="2991709" y="183761"/>
                  </a:lnTo>
                  <a:lnTo>
                    <a:pt x="2996216" y="193149"/>
                  </a:lnTo>
                  <a:lnTo>
                    <a:pt x="3004835" y="221540"/>
                  </a:lnTo>
                  <a:lnTo>
                    <a:pt x="3000079" y="267076"/>
                  </a:lnTo>
                  <a:lnTo>
                    <a:pt x="2994293" y="277803"/>
                  </a:lnTo>
                  <a:lnTo>
                    <a:pt x="2976311" y="295742"/>
                  </a:lnTo>
                  <a:lnTo>
                    <a:pt x="2933591" y="323055"/>
                  </a:lnTo>
                  <a:lnTo>
                    <a:pt x="2914097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797"/>
            <p:cNvSpPr/>
            <p:nvPr>
              <p:custDataLst>
                <p:tags r:id="rId129"/>
              </p:custDataLst>
            </p:nvPr>
          </p:nvSpPr>
          <p:spPr>
            <a:xfrm>
              <a:off x="6991350" y="3829050"/>
              <a:ext cx="38096" cy="1809751"/>
            </a:xfrm>
            <a:custGeom>
              <a:avLst/>
              <a:gdLst/>
              <a:ahLst/>
              <a:cxnLst/>
              <a:rect l="0" t="0" r="0" b="0"/>
              <a:pathLst>
                <a:path w="38096" h="18097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3183"/>
                  </a:lnTo>
                  <a:lnTo>
                    <a:pt x="9491" y="55755"/>
                  </a:lnTo>
                  <a:lnTo>
                    <a:pt x="17723" y="97287"/>
                  </a:lnTo>
                  <a:lnTo>
                    <a:pt x="11337" y="143143"/>
                  </a:lnTo>
                  <a:lnTo>
                    <a:pt x="9882" y="186084"/>
                  </a:lnTo>
                  <a:lnTo>
                    <a:pt x="9631" y="227880"/>
                  </a:lnTo>
                  <a:lnTo>
                    <a:pt x="9557" y="268720"/>
                  </a:lnTo>
                  <a:lnTo>
                    <a:pt x="9539" y="300406"/>
                  </a:lnTo>
                  <a:lnTo>
                    <a:pt x="9531" y="334597"/>
                  </a:lnTo>
                  <a:lnTo>
                    <a:pt x="9528" y="367432"/>
                  </a:lnTo>
                  <a:lnTo>
                    <a:pt x="9526" y="402487"/>
                  </a:lnTo>
                  <a:lnTo>
                    <a:pt x="9526" y="439233"/>
                  </a:lnTo>
                  <a:lnTo>
                    <a:pt x="9525" y="476731"/>
                  </a:lnTo>
                  <a:lnTo>
                    <a:pt x="9525" y="514564"/>
                  </a:lnTo>
                  <a:lnTo>
                    <a:pt x="9525" y="553603"/>
                  </a:lnTo>
                  <a:lnTo>
                    <a:pt x="9525" y="595649"/>
                  </a:lnTo>
                  <a:lnTo>
                    <a:pt x="9525" y="636208"/>
                  </a:lnTo>
                  <a:lnTo>
                    <a:pt x="10583" y="676459"/>
                  </a:lnTo>
                  <a:lnTo>
                    <a:pt x="14581" y="719043"/>
                  </a:lnTo>
                  <a:lnTo>
                    <a:pt x="17063" y="762664"/>
                  </a:lnTo>
                  <a:lnTo>
                    <a:pt x="18167" y="806745"/>
                  </a:lnTo>
                  <a:lnTo>
                    <a:pt x="18657" y="851031"/>
                  </a:lnTo>
                  <a:lnTo>
                    <a:pt x="21698" y="895408"/>
                  </a:lnTo>
                  <a:lnTo>
                    <a:pt x="25519" y="939826"/>
                  </a:lnTo>
                  <a:lnTo>
                    <a:pt x="27216" y="984261"/>
                  </a:lnTo>
                  <a:lnTo>
                    <a:pt x="27971" y="1028705"/>
                  </a:lnTo>
                  <a:lnTo>
                    <a:pt x="28307" y="1073152"/>
                  </a:lnTo>
                  <a:lnTo>
                    <a:pt x="28456" y="1117601"/>
                  </a:lnTo>
                  <a:lnTo>
                    <a:pt x="31345" y="1162050"/>
                  </a:lnTo>
                  <a:lnTo>
                    <a:pt x="35098" y="1206500"/>
                  </a:lnTo>
                  <a:lnTo>
                    <a:pt x="36766" y="1250950"/>
                  </a:lnTo>
                  <a:lnTo>
                    <a:pt x="37507" y="1292578"/>
                  </a:lnTo>
                  <a:lnTo>
                    <a:pt x="37836" y="1332246"/>
                  </a:lnTo>
                  <a:lnTo>
                    <a:pt x="37983" y="1371042"/>
                  </a:lnTo>
                  <a:lnTo>
                    <a:pt x="38048" y="1409452"/>
                  </a:lnTo>
                  <a:lnTo>
                    <a:pt x="38077" y="1447690"/>
                  </a:lnTo>
                  <a:lnTo>
                    <a:pt x="38090" y="1485852"/>
                  </a:lnTo>
                  <a:lnTo>
                    <a:pt x="38095" y="1523978"/>
                  </a:lnTo>
                  <a:lnTo>
                    <a:pt x="37040" y="1561031"/>
                  </a:lnTo>
                  <a:lnTo>
                    <a:pt x="33043" y="1595139"/>
                  </a:lnTo>
                  <a:lnTo>
                    <a:pt x="29899" y="1639034"/>
                  </a:lnTo>
                  <a:lnTo>
                    <a:pt x="23910" y="1678851"/>
                  </a:lnTo>
                  <a:lnTo>
                    <a:pt x="20010" y="1722628"/>
                  </a:lnTo>
                  <a:lnTo>
                    <a:pt x="19176" y="1766409"/>
                  </a:lnTo>
                  <a:lnTo>
                    <a:pt x="19050" y="1809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SMARTInkShape-3798"/>
          <p:cNvSpPr/>
          <p:nvPr>
            <p:custDataLst>
              <p:tags r:id="rId15"/>
            </p:custDataLst>
          </p:nvPr>
        </p:nvSpPr>
        <p:spPr>
          <a:xfrm>
            <a:off x="2219325" y="3343827"/>
            <a:ext cx="1780564" cy="75597"/>
          </a:xfrm>
          <a:custGeom>
            <a:avLst/>
            <a:gdLst/>
            <a:ahLst/>
            <a:cxnLst/>
            <a:rect l="0" t="0" r="0" b="0"/>
            <a:pathLst>
              <a:path w="1780564" h="75597">
                <a:moveTo>
                  <a:pt x="95250" y="37548"/>
                </a:moveTo>
                <a:lnTo>
                  <a:pt x="95250" y="37548"/>
                </a:lnTo>
                <a:lnTo>
                  <a:pt x="100306" y="37548"/>
                </a:lnTo>
                <a:lnTo>
                  <a:pt x="101796" y="36490"/>
                </a:lnTo>
                <a:lnTo>
                  <a:pt x="102789" y="34726"/>
                </a:lnTo>
                <a:lnTo>
                  <a:pt x="103451" y="32491"/>
                </a:lnTo>
                <a:lnTo>
                  <a:pt x="104951" y="31002"/>
                </a:lnTo>
                <a:lnTo>
                  <a:pt x="109439" y="29347"/>
                </a:lnTo>
                <a:lnTo>
                  <a:pt x="157031" y="21500"/>
                </a:lnTo>
                <a:lnTo>
                  <a:pt x="200635" y="18894"/>
                </a:lnTo>
                <a:lnTo>
                  <a:pt x="245850" y="17518"/>
                </a:lnTo>
                <a:lnTo>
                  <a:pt x="282983" y="11975"/>
                </a:lnTo>
                <a:lnTo>
                  <a:pt x="321854" y="9862"/>
                </a:lnTo>
                <a:lnTo>
                  <a:pt x="367474" y="9237"/>
                </a:lnTo>
                <a:lnTo>
                  <a:pt x="402505" y="9090"/>
                </a:lnTo>
                <a:lnTo>
                  <a:pt x="436419" y="9025"/>
                </a:lnTo>
                <a:lnTo>
                  <a:pt x="470189" y="8996"/>
                </a:lnTo>
                <a:lnTo>
                  <a:pt x="506364" y="8983"/>
                </a:lnTo>
                <a:lnTo>
                  <a:pt x="543609" y="8978"/>
                </a:lnTo>
                <a:lnTo>
                  <a:pt x="582388" y="8975"/>
                </a:lnTo>
                <a:lnTo>
                  <a:pt x="624316" y="8973"/>
                </a:lnTo>
                <a:lnTo>
                  <a:pt x="667647" y="6151"/>
                </a:lnTo>
                <a:lnTo>
                  <a:pt x="710540" y="3485"/>
                </a:lnTo>
                <a:lnTo>
                  <a:pt x="750770" y="5829"/>
                </a:lnTo>
                <a:lnTo>
                  <a:pt x="795462" y="7575"/>
                </a:lnTo>
                <a:lnTo>
                  <a:pt x="842488" y="7294"/>
                </a:lnTo>
                <a:lnTo>
                  <a:pt x="888084" y="3641"/>
                </a:lnTo>
                <a:lnTo>
                  <a:pt x="911672" y="2243"/>
                </a:lnTo>
                <a:lnTo>
                  <a:pt x="935865" y="1311"/>
                </a:lnTo>
                <a:lnTo>
                  <a:pt x="960460" y="690"/>
                </a:lnTo>
                <a:lnTo>
                  <a:pt x="1007543" y="0"/>
                </a:lnTo>
                <a:lnTo>
                  <a:pt x="1053164" y="752"/>
                </a:lnTo>
                <a:lnTo>
                  <a:pt x="1098134" y="4614"/>
                </a:lnTo>
                <a:lnTo>
                  <a:pt x="1142815" y="7036"/>
                </a:lnTo>
                <a:lnTo>
                  <a:pt x="1187367" y="8112"/>
                </a:lnTo>
                <a:lnTo>
                  <a:pt x="1231864" y="8590"/>
                </a:lnTo>
                <a:lnTo>
                  <a:pt x="1279156" y="8803"/>
                </a:lnTo>
                <a:lnTo>
                  <a:pt x="1326280" y="8897"/>
                </a:lnTo>
                <a:lnTo>
                  <a:pt x="1368391" y="8939"/>
                </a:lnTo>
                <a:lnTo>
                  <a:pt x="1408274" y="8958"/>
                </a:lnTo>
                <a:lnTo>
                  <a:pt x="1447166" y="8966"/>
                </a:lnTo>
                <a:lnTo>
                  <a:pt x="1485618" y="8970"/>
                </a:lnTo>
                <a:lnTo>
                  <a:pt x="1521053" y="8972"/>
                </a:lnTo>
                <a:lnTo>
                  <a:pt x="1554440" y="8973"/>
                </a:lnTo>
                <a:lnTo>
                  <a:pt x="1601928" y="8973"/>
                </a:lnTo>
                <a:lnTo>
                  <a:pt x="1643281" y="8973"/>
                </a:lnTo>
                <a:lnTo>
                  <a:pt x="1681286" y="8973"/>
                </a:lnTo>
                <a:lnTo>
                  <a:pt x="1727883" y="8973"/>
                </a:lnTo>
                <a:lnTo>
                  <a:pt x="1763200" y="8973"/>
                </a:lnTo>
                <a:lnTo>
                  <a:pt x="1770717" y="11795"/>
                </a:lnTo>
                <a:lnTo>
                  <a:pt x="1780563" y="18105"/>
                </a:lnTo>
                <a:lnTo>
                  <a:pt x="1749697" y="21316"/>
                </a:lnTo>
                <a:lnTo>
                  <a:pt x="1737552" y="25042"/>
                </a:lnTo>
                <a:lnTo>
                  <a:pt x="1694723" y="27630"/>
                </a:lnTo>
                <a:lnTo>
                  <a:pt x="1649602" y="27945"/>
                </a:lnTo>
                <a:lnTo>
                  <a:pt x="1611427" y="28000"/>
                </a:lnTo>
                <a:lnTo>
                  <a:pt x="1567073" y="28016"/>
                </a:lnTo>
                <a:lnTo>
                  <a:pt x="1536088" y="28020"/>
                </a:lnTo>
                <a:lnTo>
                  <a:pt x="1501856" y="28022"/>
                </a:lnTo>
                <a:lnTo>
                  <a:pt x="1465475" y="28023"/>
                </a:lnTo>
                <a:lnTo>
                  <a:pt x="1428139" y="28023"/>
                </a:lnTo>
                <a:lnTo>
                  <a:pt x="1387556" y="30845"/>
                </a:lnTo>
                <a:lnTo>
                  <a:pt x="1343766" y="34569"/>
                </a:lnTo>
                <a:lnTo>
                  <a:pt x="1320236" y="35562"/>
                </a:lnTo>
                <a:lnTo>
                  <a:pt x="1296082" y="36224"/>
                </a:lnTo>
                <a:lnTo>
                  <a:pt x="1271513" y="36665"/>
                </a:lnTo>
                <a:lnTo>
                  <a:pt x="1246667" y="36959"/>
                </a:lnTo>
                <a:lnTo>
                  <a:pt x="1221637" y="37155"/>
                </a:lnTo>
                <a:lnTo>
                  <a:pt x="1196482" y="38345"/>
                </a:lnTo>
                <a:lnTo>
                  <a:pt x="1171247" y="40196"/>
                </a:lnTo>
                <a:lnTo>
                  <a:pt x="1145956" y="42488"/>
                </a:lnTo>
                <a:lnTo>
                  <a:pt x="1119571" y="44017"/>
                </a:lnTo>
                <a:lnTo>
                  <a:pt x="1092455" y="45036"/>
                </a:lnTo>
                <a:lnTo>
                  <a:pt x="1064854" y="45715"/>
                </a:lnTo>
                <a:lnTo>
                  <a:pt x="1036927" y="46168"/>
                </a:lnTo>
                <a:lnTo>
                  <a:pt x="1008785" y="46469"/>
                </a:lnTo>
                <a:lnTo>
                  <a:pt x="980498" y="46671"/>
                </a:lnTo>
                <a:lnTo>
                  <a:pt x="952116" y="47863"/>
                </a:lnTo>
                <a:lnTo>
                  <a:pt x="923669" y="49717"/>
                </a:lnTo>
                <a:lnTo>
                  <a:pt x="895179" y="52010"/>
                </a:lnTo>
                <a:lnTo>
                  <a:pt x="865603" y="53540"/>
                </a:lnTo>
                <a:lnTo>
                  <a:pt x="835302" y="54559"/>
                </a:lnTo>
                <a:lnTo>
                  <a:pt x="804518" y="55238"/>
                </a:lnTo>
                <a:lnTo>
                  <a:pt x="774471" y="56750"/>
                </a:lnTo>
                <a:lnTo>
                  <a:pt x="744913" y="58816"/>
                </a:lnTo>
                <a:lnTo>
                  <a:pt x="715684" y="61252"/>
                </a:lnTo>
                <a:lnTo>
                  <a:pt x="686673" y="62876"/>
                </a:lnTo>
                <a:lnTo>
                  <a:pt x="657807" y="63958"/>
                </a:lnTo>
                <a:lnTo>
                  <a:pt x="629038" y="64679"/>
                </a:lnTo>
                <a:lnTo>
                  <a:pt x="601392" y="65161"/>
                </a:lnTo>
                <a:lnTo>
                  <a:pt x="574495" y="65482"/>
                </a:lnTo>
                <a:lnTo>
                  <a:pt x="548097" y="65695"/>
                </a:lnTo>
                <a:lnTo>
                  <a:pt x="520973" y="65838"/>
                </a:lnTo>
                <a:lnTo>
                  <a:pt x="493365" y="65933"/>
                </a:lnTo>
                <a:lnTo>
                  <a:pt x="465435" y="65996"/>
                </a:lnTo>
                <a:lnTo>
                  <a:pt x="439407" y="66039"/>
                </a:lnTo>
                <a:lnTo>
                  <a:pt x="414646" y="66067"/>
                </a:lnTo>
                <a:lnTo>
                  <a:pt x="390731" y="66085"/>
                </a:lnTo>
                <a:lnTo>
                  <a:pt x="366321" y="66098"/>
                </a:lnTo>
                <a:lnTo>
                  <a:pt x="341580" y="66106"/>
                </a:lnTo>
                <a:lnTo>
                  <a:pt x="316620" y="66112"/>
                </a:lnTo>
                <a:lnTo>
                  <a:pt x="271953" y="66118"/>
                </a:lnTo>
                <a:lnTo>
                  <a:pt x="231993" y="67179"/>
                </a:lnTo>
                <a:lnTo>
                  <a:pt x="196594" y="71178"/>
                </a:lnTo>
                <a:lnTo>
                  <a:pt x="163223" y="73662"/>
                </a:lnTo>
                <a:lnTo>
                  <a:pt x="130752" y="74765"/>
                </a:lnTo>
                <a:lnTo>
                  <a:pt x="84837" y="75386"/>
                </a:lnTo>
                <a:lnTo>
                  <a:pt x="42628" y="75596"/>
                </a:lnTo>
                <a:lnTo>
                  <a:pt x="27412" y="74567"/>
                </a:lnTo>
                <a:lnTo>
                  <a:pt x="0" y="661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SMARTInkShape-Group971"/>
          <p:cNvGrpSpPr/>
          <p:nvPr/>
        </p:nvGrpSpPr>
        <p:grpSpPr>
          <a:xfrm>
            <a:off x="1133528" y="3219450"/>
            <a:ext cx="4133798" cy="1657346"/>
            <a:chOff x="1133528" y="3219450"/>
            <a:chExt cx="4133798" cy="1657346"/>
          </a:xfrm>
        </p:grpSpPr>
        <p:sp>
          <p:nvSpPr>
            <p:cNvPr id="233" name="SMARTInkShape-3799"/>
            <p:cNvSpPr/>
            <p:nvPr>
              <p:custDataLst>
                <p:tags r:id="rId122"/>
              </p:custDataLst>
            </p:nvPr>
          </p:nvSpPr>
          <p:spPr>
            <a:xfrm>
              <a:off x="1133528" y="3419475"/>
              <a:ext cx="4133798" cy="1457321"/>
            </a:xfrm>
            <a:custGeom>
              <a:avLst/>
              <a:gdLst/>
              <a:ahLst/>
              <a:cxnLst/>
              <a:rect l="0" t="0" r="0" b="0"/>
              <a:pathLst>
                <a:path w="4133798" h="1457321">
                  <a:moveTo>
                    <a:pt x="4133797" y="0"/>
                  </a:moveTo>
                  <a:lnTo>
                    <a:pt x="4133797" y="0"/>
                  </a:lnTo>
                  <a:lnTo>
                    <a:pt x="4133797" y="5057"/>
                  </a:lnTo>
                  <a:lnTo>
                    <a:pt x="4132739" y="6546"/>
                  </a:lnTo>
                  <a:lnTo>
                    <a:pt x="4130975" y="7539"/>
                  </a:lnTo>
                  <a:lnTo>
                    <a:pt x="4128741" y="8201"/>
                  </a:lnTo>
                  <a:lnTo>
                    <a:pt x="4127252" y="9701"/>
                  </a:lnTo>
                  <a:lnTo>
                    <a:pt x="4124664" y="17610"/>
                  </a:lnTo>
                  <a:lnTo>
                    <a:pt x="4124306" y="32181"/>
                  </a:lnTo>
                  <a:lnTo>
                    <a:pt x="4123236" y="34154"/>
                  </a:lnTo>
                  <a:lnTo>
                    <a:pt x="4121465" y="35470"/>
                  </a:lnTo>
                  <a:lnTo>
                    <a:pt x="4119226" y="36346"/>
                  </a:lnTo>
                  <a:lnTo>
                    <a:pt x="4117733" y="37989"/>
                  </a:lnTo>
                  <a:lnTo>
                    <a:pt x="4116074" y="42637"/>
                  </a:lnTo>
                  <a:lnTo>
                    <a:pt x="4113711" y="79595"/>
                  </a:lnTo>
                  <a:lnTo>
                    <a:pt x="4106549" y="98035"/>
                  </a:lnTo>
                  <a:lnTo>
                    <a:pt x="4102451" y="143108"/>
                  </a:lnTo>
                  <a:lnTo>
                    <a:pt x="4085929" y="188534"/>
                  </a:lnTo>
                  <a:lnTo>
                    <a:pt x="4070265" y="229595"/>
                  </a:lnTo>
                  <a:lnTo>
                    <a:pt x="4049361" y="276356"/>
                  </a:lnTo>
                  <a:lnTo>
                    <a:pt x="4019249" y="323867"/>
                  </a:lnTo>
                  <a:lnTo>
                    <a:pt x="3994049" y="367010"/>
                  </a:lnTo>
                  <a:lnTo>
                    <a:pt x="3968687" y="408693"/>
                  </a:lnTo>
                  <a:lnTo>
                    <a:pt x="3940474" y="450323"/>
                  </a:lnTo>
                  <a:lnTo>
                    <a:pt x="3916708" y="486559"/>
                  </a:lnTo>
                  <a:lnTo>
                    <a:pt x="3884658" y="531673"/>
                  </a:lnTo>
                  <a:lnTo>
                    <a:pt x="3847753" y="577705"/>
                  </a:lnTo>
                  <a:lnTo>
                    <a:pt x="3807067" y="621291"/>
                  </a:lnTo>
                  <a:lnTo>
                    <a:pt x="3763635" y="665297"/>
                  </a:lnTo>
                  <a:lnTo>
                    <a:pt x="3723422" y="711109"/>
                  </a:lnTo>
                  <a:lnTo>
                    <a:pt x="3675812" y="754652"/>
                  </a:lnTo>
                  <a:lnTo>
                    <a:pt x="3638264" y="788398"/>
                  </a:lnTo>
                  <a:lnTo>
                    <a:pt x="3597506" y="821327"/>
                  </a:lnTo>
                  <a:lnTo>
                    <a:pt x="3554737" y="855073"/>
                  </a:lnTo>
                  <a:lnTo>
                    <a:pt x="3515255" y="885180"/>
                  </a:lnTo>
                  <a:lnTo>
                    <a:pt x="3473923" y="917031"/>
                  </a:lnTo>
                  <a:lnTo>
                    <a:pt x="3428162" y="950457"/>
                  </a:lnTo>
                  <a:lnTo>
                    <a:pt x="3381089" y="980470"/>
                  </a:lnTo>
                  <a:lnTo>
                    <a:pt x="3333628" y="1009471"/>
                  </a:lnTo>
                  <a:lnTo>
                    <a:pt x="3286052" y="1040994"/>
                  </a:lnTo>
                  <a:lnTo>
                    <a:pt x="3253254" y="1063797"/>
                  </a:lnTo>
                  <a:lnTo>
                    <a:pt x="3217511" y="1084515"/>
                  </a:lnTo>
                  <a:lnTo>
                    <a:pt x="3183281" y="1101485"/>
                  </a:lnTo>
                  <a:lnTo>
                    <a:pt x="3149371" y="1117141"/>
                  </a:lnTo>
                  <a:lnTo>
                    <a:pt x="3113132" y="1134682"/>
                  </a:lnTo>
                  <a:lnTo>
                    <a:pt x="3075860" y="1153061"/>
                  </a:lnTo>
                  <a:lnTo>
                    <a:pt x="3038128" y="1170755"/>
                  </a:lnTo>
                  <a:lnTo>
                    <a:pt x="3000191" y="1185675"/>
                  </a:lnTo>
                  <a:lnTo>
                    <a:pt x="2962164" y="1199361"/>
                  </a:lnTo>
                  <a:lnTo>
                    <a:pt x="2925154" y="1213557"/>
                  </a:lnTo>
                  <a:lnTo>
                    <a:pt x="2891067" y="1230450"/>
                  </a:lnTo>
                  <a:lnTo>
                    <a:pt x="2855456" y="1245720"/>
                  </a:lnTo>
                  <a:lnTo>
                    <a:pt x="2817404" y="1259562"/>
                  </a:lnTo>
                  <a:lnTo>
                    <a:pt x="2775798" y="1272769"/>
                  </a:lnTo>
                  <a:lnTo>
                    <a:pt x="2735433" y="1285695"/>
                  </a:lnTo>
                  <a:lnTo>
                    <a:pt x="2696327" y="1298496"/>
                  </a:lnTo>
                  <a:lnTo>
                    <a:pt x="2657780" y="1311240"/>
                  </a:lnTo>
                  <a:lnTo>
                    <a:pt x="2616659" y="1323958"/>
                  </a:lnTo>
                  <a:lnTo>
                    <a:pt x="2574746" y="1335610"/>
                  </a:lnTo>
                  <a:lnTo>
                    <a:pt x="2534952" y="1344315"/>
                  </a:lnTo>
                  <a:lnTo>
                    <a:pt x="2493277" y="1354534"/>
                  </a:lnTo>
                  <a:lnTo>
                    <a:pt x="2450060" y="1366132"/>
                  </a:lnTo>
                  <a:lnTo>
                    <a:pt x="2406159" y="1378342"/>
                  </a:lnTo>
                  <a:lnTo>
                    <a:pt x="2361952" y="1388001"/>
                  </a:lnTo>
                  <a:lnTo>
                    <a:pt x="2318669" y="1396882"/>
                  </a:lnTo>
                  <a:lnTo>
                    <a:pt x="2278265" y="1407883"/>
                  </a:lnTo>
                  <a:lnTo>
                    <a:pt x="2236319" y="1417007"/>
                  </a:lnTo>
                  <a:lnTo>
                    <a:pt x="2192982" y="1424589"/>
                  </a:lnTo>
                  <a:lnTo>
                    <a:pt x="2149027" y="1431487"/>
                  </a:lnTo>
                  <a:lnTo>
                    <a:pt x="2104796" y="1438080"/>
                  </a:lnTo>
                  <a:lnTo>
                    <a:pt x="2060444" y="1444539"/>
                  </a:lnTo>
                  <a:lnTo>
                    <a:pt x="2016038" y="1450937"/>
                  </a:lnTo>
                  <a:lnTo>
                    <a:pt x="1974429" y="1454486"/>
                  </a:lnTo>
                  <a:lnTo>
                    <a:pt x="1933711" y="1456063"/>
                  </a:lnTo>
                  <a:lnTo>
                    <a:pt x="1890920" y="1456764"/>
                  </a:lnTo>
                  <a:lnTo>
                    <a:pt x="1850029" y="1457076"/>
                  </a:lnTo>
                  <a:lnTo>
                    <a:pt x="1809631" y="1457215"/>
                  </a:lnTo>
                  <a:lnTo>
                    <a:pt x="1766981" y="1457277"/>
                  </a:lnTo>
                  <a:lnTo>
                    <a:pt x="1726154" y="1457303"/>
                  </a:lnTo>
                  <a:lnTo>
                    <a:pt x="1686842" y="1457315"/>
                  </a:lnTo>
                  <a:lnTo>
                    <a:pt x="1648203" y="1457320"/>
                  </a:lnTo>
                  <a:lnTo>
                    <a:pt x="1609864" y="1454502"/>
                  </a:lnTo>
                  <a:lnTo>
                    <a:pt x="1572716" y="1449720"/>
                  </a:lnTo>
                  <a:lnTo>
                    <a:pt x="1538566" y="1444067"/>
                  </a:lnTo>
                  <a:lnTo>
                    <a:pt x="1502928" y="1440850"/>
                  </a:lnTo>
                  <a:lnTo>
                    <a:pt x="1466981" y="1438360"/>
                  </a:lnTo>
                  <a:lnTo>
                    <a:pt x="1433364" y="1433727"/>
                  </a:lnTo>
                  <a:lnTo>
                    <a:pt x="1397963" y="1425318"/>
                  </a:lnTo>
                  <a:lnTo>
                    <a:pt x="1363179" y="1415583"/>
                  </a:lnTo>
                  <a:lnTo>
                    <a:pt x="1317680" y="1404153"/>
                  </a:lnTo>
                  <a:lnTo>
                    <a:pt x="1283048" y="1397357"/>
                  </a:lnTo>
                  <a:lnTo>
                    <a:pt x="1249311" y="1387987"/>
                  </a:lnTo>
                  <a:lnTo>
                    <a:pt x="1216678" y="1376767"/>
                  </a:lnTo>
                  <a:lnTo>
                    <a:pt x="1184536" y="1364724"/>
                  </a:lnTo>
                  <a:lnTo>
                    <a:pt x="1152612" y="1355138"/>
                  </a:lnTo>
                  <a:lnTo>
                    <a:pt x="1120784" y="1346291"/>
                  </a:lnTo>
                  <a:lnTo>
                    <a:pt x="1089000" y="1335305"/>
                  </a:lnTo>
                  <a:lnTo>
                    <a:pt x="1057234" y="1320544"/>
                  </a:lnTo>
                  <a:lnTo>
                    <a:pt x="1025478" y="1304458"/>
                  </a:lnTo>
                  <a:lnTo>
                    <a:pt x="978907" y="1283503"/>
                  </a:lnTo>
                  <a:lnTo>
                    <a:pt x="936769" y="1263888"/>
                  </a:lnTo>
                  <a:lnTo>
                    <a:pt x="892298" y="1243612"/>
                  </a:lnTo>
                  <a:lnTo>
                    <a:pt x="850782" y="1219025"/>
                  </a:lnTo>
                  <a:lnTo>
                    <a:pt x="806495" y="1197864"/>
                  </a:lnTo>
                  <a:lnTo>
                    <a:pt x="766092" y="1177130"/>
                  </a:lnTo>
                  <a:lnTo>
                    <a:pt x="727309" y="1151349"/>
                  </a:lnTo>
                  <a:lnTo>
                    <a:pt x="689007" y="1124660"/>
                  </a:lnTo>
                  <a:lnTo>
                    <a:pt x="650847" y="1101818"/>
                  </a:lnTo>
                  <a:lnTo>
                    <a:pt x="612730" y="1075412"/>
                  </a:lnTo>
                  <a:lnTo>
                    <a:pt x="575683" y="1048538"/>
                  </a:lnTo>
                  <a:lnTo>
                    <a:pt x="531361" y="1017135"/>
                  </a:lnTo>
                  <a:lnTo>
                    <a:pt x="494659" y="989995"/>
                  </a:lnTo>
                  <a:lnTo>
                    <a:pt x="449387" y="957437"/>
                  </a:lnTo>
                  <a:lnTo>
                    <a:pt x="409871" y="916473"/>
                  </a:lnTo>
                  <a:lnTo>
                    <a:pt x="371491" y="876709"/>
                  </a:lnTo>
                  <a:lnTo>
                    <a:pt x="333336" y="838281"/>
                  </a:lnTo>
                  <a:lnTo>
                    <a:pt x="301771" y="800116"/>
                  </a:lnTo>
                  <a:lnTo>
                    <a:pt x="268881" y="759181"/>
                  </a:lnTo>
                  <a:lnTo>
                    <a:pt x="241688" y="715700"/>
                  </a:lnTo>
                  <a:lnTo>
                    <a:pt x="216992" y="676537"/>
                  </a:lnTo>
                  <a:lnTo>
                    <a:pt x="198003" y="638227"/>
                  </a:lnTo>
                  <a:lnTo>
                    <a:pt x="179240" y="600085"/>
                  </a:lnTo>
                  <a:lnTo>
                    <a:pt x="165342" y="561977"/>
                  </a:lnTo>
                  <a:lnTo>
                    <a:pt x="152405" y="523875"/>
                  </a:lnTo>
                  <a:lnTo>
                    <a:pt x="136479" y="482796"/>
                  </a:lnTo>
                  <a:lnTo>
                    <a:pt x="120598" y="437757"/>
                  </a:lnTo>
                  <a:lnTo>
                    <a:pt x="101547" y="394223"/>
                  </a:lnTo>
                  <a:lnTo>
                    <a:pt x="88494" y="354480"/>
                  </a:lnTo>
                  <a:lnTo>
                    <a:pt x="85868" y="341697"/>
                  </a:lnTo>
                  <a:lnTo>
                    <a:pt x="68387" y="303150"/>
                  </a:lnTo>
                  <a:lnTo>
                    <a:pt x="65912" y="289226"/>
                  </a:lnTo>
                  <a:lnTo>
                    <a:pt x="58467" y="278146"/>
                  </a:lnTo>
                  <a:lnTo>
                    <a:pt x="57503" y="271738"/>
                  </a:lnTo>
                  <a:lnTo>
                    <a:pt x="56309" y="270059"/>
                  </a:lnTo>
                  <a:lnTo>
                    <a:pt x="54455" y="268939"/>
                  </a:lnTo>
                  <a:lnTo>
                    <a:pt x="47975" y="266831"/>
                  </a:lnTo>
                  <a:lnTo>
                    <a:pt x="42635" y="266739"/>
                  </a:lnTo>
                  <a:lnTo>
                    <a:pt x="41105" y="267784"/>
                  </a:lnTo>
                  <a:lnTo>
                    <a:pt x="40086" y="269539"/>
                  </a:lnTo>
                  <a:lnTo>
                    <a:pt x="38651" y="277066"/>
                  </a:lnTo>
                  <a:lnTo>
                    <a:pt x="38166" y="289091"/>
                  </a:lnTo>
                  <a:lnTo>
                    <a:pt x="35278" y="295349"/>
                  </a:lnTo>
                  <a:lnTo>
                    <a:pt x="33026" y="298499"/>
                  </a:lnTo>
                  <a:lnTo>
                    <a:pt x="29856" y="313046"/>
                  </a:lnTo>
                  <a:lnTo>
                    <a:pt x="28917" y="325705"/>
                  </a:lnTo>
                  <a:lnTo>
                    <a:pt x="37665" y="372899"/>
                  </a:lnTo>
                  <a:lnTo>
                    <a:pt x="38043" y="418905"/>
                  </a:lnTo>
                  <a:lnTo>
                    <a:pt x="38047" y="447510"/>
                  </a:lnTo>
                  <a:lnTo>
                    <a:pt x="21179" y="429746"/>
                  </a:lnTo>
                  <a:lnTo>
                    <a:pt x="13411" y="415434"/>
                  </a:lnTo>
                  <a:lnTo>
                    <a:pt x="10639" y="402962"/>
                  </a:lnTo>
                  <a:lnTo>
                    <a:pt x="8760" y="387390"/>
                  </a:lnTo>
                  <a:lnTo>
                    <a:pt x="2001" y="369288"/>
                  </a:lnTo>
                  <a:lnTo>
                    <a:pt x="0" y="321807"/>
                  </a:lnTo>
                  <a:lnTo>
                    <a:pt x="1012" y="298377"/>
                  </a:lnTo>
                  <a:lnTo>
                    <a:pt x="11706" y="267346"/>
                  </a:lnTo>
                  <a:lnTo>
                    <a:pt x="22613" y="254128"/>
                  </a:lnTo>
                  <a:lnTo>
                    <a:pt x="28718" y="250529"/>
                  </a:lnTo>
                  <a:lnTo>
                    <a:pt x="40927" y="248503"/>
                  </a:lnTo>
                  <a:lnTo>
                    <a:pt x="50969" y="246971"/>
                  </a:lnTo>
                  <a:lnTo>
                    <a:pt x="66039" y="240186"/>
                  </a:lnTo>
                  <a:lnTo>
                    <a:pt x="84263" y="238532"/>
                  </a:lnTo>
                  <a:lnTo>
                    <a:pt x="93160" y="241128"/>
                  </a:lnTo>
                  <a:lnTo>
                    <a:pt x="101700" y="244752"/>
                  </a:lnTo>
                  <a:lnTo>
                    <a:pt x="149063" y="248633"/>
                  </a:lnTo>
                  <a:lnTo>
                    <a:pt x="190447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800"/>
            <p:cNvSpPr/>
            <p:nvPr>
              <p:custDataLst>
                <p:tags r:id="rId123"/>
              </p:custDataLst>
            </p:nvPr>
          </p:nvSpPr>
          <p:spPr>
            <a:xfrm>
              <a:off x="1705371" y="3219450"/>
              <a:ext cx="2857105" cy="1189253"/>
            </a:xfrm>
            <a:custGeom>
              <a:avLst/>
              <a:gdLst/>
              <a:ahLst/>
              <a:cxnLst/>
              <a:rect l="0" t="0" r="0" b="0"/>
              <a:pathLst>
                <a:path w="2857105" h="1189253">
                  <a:moveTo>
                    <a:pt x="2847579" y="0"/>
                  </a:moveTo>
                  <a:lnTo>
                    <a:pt x="2847579" y="0"/>
                  </a:lnTo>
                  <a:lnTo>
                    <a:pt x="2852636" y="0"/>
                  </a:lnTo>
                  <a:lnTo>
                    <a:pt x="2854125" y="1058"/>
                  </a:lnTo>
                  <a:lnTo>
                    <a:pt x="2855118" y="2822"/>
                  </a:lnTo>
                  <a:lnTo>
                    <a:pt x="2856842" y="9701"/>
                  </a:lnTo>
                  <a:lnTo>
                    <a:pt x="2857104" y="56741"/>
                  </a:lnTo>
                  <a:lnTo>
                    <a:pt x="2857104" y="101771"/>
                  </a:lnTo>
                  <a:lnTo>
                    <a:pt x="2856046" y="136819"/>
                  </a:lnTo>
                  <a:lnTo>
                    <a:pt x="2848462" y="174651"/>
                  </a:lnTo>
                  <a:lnTo>
                    <a:pt x="2847631" y="221899"/>
                  </a:lnTo>
                  <a:lnTo>
                    <a:pt x="2846543" y="238321"/>
                  </a:lnTo>
                  <a:lnTo>
                    <a:pt x="2832393" y="280197"/>
                  </a:lnTo>
                  <a:lnTo>
                    <a:pt x="2823981" y="324373"/>
                  </a:lnTo>
                  <a:lnTo>
                    <a:pt x="2814015" y="371544"/>
                  </a:lnTo>
                  <a:lnTo>
                    <a:pt x="2793143" y="419109"/>
                  </a:lnTo>
                  <a:lnTo>
                    <a:pt x="2769607" y="466727"/>
                  </a:lnTo>
                  <a:lnTo>
                    <a:pt x="2748177" y="511371"/>
                  </a:lnTo>
                  <a:lnTo>
                    <a:pt x="2723561" y="551861"/>
                  </a:lnTo>
                  <a:lnTo>
                    <a:pt x="2693259" y="590433"/>
                  </a:lnTo>
                  <a:lnTo>
                    <a:pt x="2657758" y="628627"/>
                  </a:lnTo>
                  <a:lnTo>
                    <a:pt x="2626443" y="666745"/>
                  </a:lnTo>
                  <a:lnTo>
                    <a:pt x="2589997" y="704850"/>
                  </a:lnTo>
                  <a:lnTo>
                    <a:pt x="2545677" y="742950"/>
                  </a:lnTo>
                  <a:lnTo>
                    <a:pt x="2505251" y="781050"/>
                  </a:lnTo>
                  <a:lnTo>
                    <a:pt x="2461636" y="819150"/>
                  </a:lnTo>
                  <a:lnTo>
                    <a:pt x="2418801" y="850704"/>
                  </a:lnTo>
                  <a:lnTo>
                    <a:pt x="2373494" y="886414"/>
                  </a:lnTo>
                  <a:lnTo>
                    <a:pt x="2328600" y="918985"/>
                  </a:lnTo>
                  <a:lnTo>
                    <a:pt x="2291523" y="944333"/>
                  </a:lnTo>
                  <a:lnTo>
                    <a:pt x="2253726" y="966896"/>
                  </a:lnTo>
                  <a:lnTo>
                    <a:pt x="2215716" y="986987"/>
                  </a:lnTo>
                  <a:lnTo>
                    <a:pt x="2177643" y="1006345"/>
                  </a:lnTo>
                  <a:lnTo>
                    <a:pt x="2134494" y="1030543"/>
                  </a:lnTo>
                  <a:lnTo>
                    <a:pt x="2093252" y="1047709"/>
                  </a:lnTo>
                  <a:lnTo>
                    <a:pt x="2049165" y="1064553"/>
                  </a:lnTo>
                  <a:lnTo>
                    <a:pt x="2007644" y="1077894"/>
                  </a:lnTo>
                  <a:lnTo>
                    <a:pt x="1963474" y="1093605"/>
                  </a:lnTo>
                  <a:lnTo>
                    <a:pt x="1916873" y="1111667"/>
                  </a:lnTo>
                  <a:lnTo>
                    <a:pt x="1869551" y="1125367"/>
                  </a:lnTo>
                  <a:lnTo>
                    <a:pt x="1822016" y="1136129"/>
                  </a:lnTo>
                  <a:lnTo>
                    <a:pt x="1774418" y="1146021"/>
                  </a:lnTo>
                  <a:lnTo>
                    <a:pt x="1726801" y="1155654"/>
                  </a:lnTo>
                  <a:lnTo>
                    <a:pt x="1679178" y="1165211"/>
                  </a:lnTo>
                  <a:lnTo>
                    <a:pt x="1631554" y="1174746"/>
                  </a:lnTo>
                  <a:lnTo>
                    <a:pt x="1583929" y="1179218"/>
                  </a:lnTo>
                  <a:lnTo>
                    <a:pt x="1536304" y="1180542"/>
                  </a:lnTo>
                  <a:lnTo>
                    <a:pt x="1488679" y="1185991"/>
                  </a:lnTo>
                  <a:lnTo>
                    <a:pt x="1446111" y="1189252"/>
                  </a:lnTo>
                  <a:lnTo>
                    <a:pt x="1401630" y="1185162"/>
                  </a:lnTo>
                  <a:lnTo>
                    <a:pt x="1359993" y="1182303"/>
                  </a:lnTo>
                  <a:lnTo>
                    <a:pt x="1320845" y="1181457"/>
                  </a:lnTo>
                  <a:lnTo>
                    <a:pt x="1277378" y="1176150"/>
                  </a:lnTo>
                  <a:lnTo>
                    <a:pt x="1236042" y="1172930"/>
                  </a:lnTo>
                  <a:lnTo>
                    <a:pt x="1196983" y="1166920"/>
                  </a:lnTo>
                  <a:lnTo>
                    <a:pt x="1158599" y="1158437"/>
                  </a:lnTo>
                  <a:lnTo>
                    <a:pt x="1120414" y="1149220"/>
                  </a:lnTo>
                  <a:lnTo>
                    <a:pt x="1082290" y="1139787"/>
                  </a:lnTo>
                  <a:lnTo>
                    <a:pt x="1044182" y="1130289"/>
                  </a:lnTo>
                  <a:lnTo>
                    <a:pt x="1006080" y="1115715"/>
                  </a:lnTo>
                  <a:lnTo>
                    <a:pt x="967980" y="1103048"/>
                  </a:lnTo>
                  <a:lnTo>
                    <a:pt x="923725" y="1082740"/>
                  </a:lnTo>
                  <a:lnTo>
                    <a:pt x="887721" y="1070935"/>
                  </a:lnTo>
                  <a:lnTo>
                    <a:pt x="850243" y="1059677"/>
                  </a:lnTo>
                  <a:lnTo>
                    <a:pt x="813385" y="1043405"/>
                  </a:lnTo>
                  <a:lnTo>
                    <a:pt x="769128" y="1018944"/>
                  </a:lnTo>
                  <a:lnTo>
                    <a:pt x="732436" y="1002879"/>
                  </a:lnTo>
                  <a:lnTo>
                    <a:pt x="687168" y="982912"/>
                  </a:lnTo>
                  <a:lnTo>
                    <a:pt x="640048" y="958585"/>
                  </a:lnTo>
                  <a:lnTo>
                    <a:pt x="592797" y="933398"/>
                  </a:lnTo>
                  <a:lnTo>
                    <a:pt x="552576" y="908040"/>
                  </a:lnTo>
                  <a:lnTo>
                    <a:pt x="507511" y="881590"/>
                  </a:lnTo>
                  <a:lnTo>
                    <a:pt x="466938" y="849711"/>
                  </a:lnTo>
                  <a:lnTo>
                    <a:pt x="428349" y="822717"/>
                  </a:lnTo>
                  <a:lnTo>
                    <a:pt x="389095" y="797002"/>
                  </a:lnTo>
                  <a:lnTo>
                    <a:pt x="347317" y="771541"/>
                  </a:lnTo>
                  <a:lnTo>
                    <a:pt x="303783" y="739777"/>
                  </a:lnTo>
                  <a:lnTo>
                    <a:pt x="269004" y="711553"/>
                  </a:lnTo>
                  <a:lnTo>
                    <a:pt x="228363" y="673983"/>
                  </a:lnTo>
                  <a:lnTo>
                    <a:pt x="180774" y="628702"/>
                  </a:lnTo>
                  <a:lnTo>
                    <a:pt x="144341" y="584203"/>
                  </a:lnTo>
                  <a:lnTo>
                    <a:pt x="108731" y="539750"/>
                  </a:lnTo>
                  <a:lnTo>
                    <a:pt x="82200" y="494007"/>
                  </a:lnTo>
                  <a:lnTo>
                    <a:pt x="78647" y="483789"/>
                  </a:lnTo>
                  <a:lnTo>
                    <a:pt x="76009" y="473251"/>
                  </a:lnTo>
                  <a:lnTo>
                    <a:pt x="68515" y="457862"/>
                  </a:lnTo>
                  <a:lnTo>
                    <a:pt x="66214" y="451144"/>
                  </a:lnTo>
                  <a:lnTo>
                    <a:pt x="60027" y="440354"/>
                  </a:lnTo>
                  <a:lnTo>
                    <a:pt x="56765" y="396517"/>
                  </a:lnTo>
                  <a:lnTo>
                    <a:pt x="55703" y="394520"/>
                  </a:lnTo>
                  <a:lnTo>
                    <a:pt x="53937" y="393188"/>
                  </a:lnTo>
                  <a:lnTo>
                    <a:pt x="48554" y="391051"/>
                  </a:lnTo>
                  <a:lnTo>
                    <a:pt x="47818" y="387937"/>
                  </a:lnTo>
                  <a:lnTo>
                    <a:pt x="47229" y="381001"/>
                  </a:lnTo>
                  <a:lnTo>
                    <a:pt x="47229" y="425481"/>
                  </a:lnTo>
                  <a:lnTo>
                    <a:pt x="47229" y="468959"/>
                  </a:lnTo>
                  <a:lnTo>
                    <a:pt x="47229" y="516075"/>
                  </a:lnTo>
                  <a:lnTo>
                    <a:pt x="47229" y="542756"/>
                  </a:lnTo>
                  <a:lnTo>
                    <a:pt x="42173" y="542875"/>
                  </a:lnTo>
                  <a:lnTo>
                    <a:pt x="40683" y="541834"/>
                  </a:lnTo>
                  <a:lnTo>
                    <a:pt x="39690" y="540081"/>
                  </a:lnTo>
                  <a:lnTo>
                    <a:pt x="38096" y="529663"/>
                  </a:lnTo>
                  <a:lnTo>
                    <a:pt x="37820" y="520533"/>
                  </a:lnTo>
                  <a:lnTo>
                    <a:pt x="34933" y="514276"/>
                  </a:lnTo>
                  <a:lnTo>
                    <a:pt x="32682" y="511125"/>
                  </a:lnTo>
                  <a:lnTo>
                    <a:pt x="15039" y="468410"/>
                  </a:lnTo>
                  <a:lnTo>
                    <a:pt x="10880" y="450408"/>
                  </a:lnTo>
                  <a:lnTo>
                    <a:pt x="8173" y="412920"/>
                  </a:lnTo>
                  <a:lnTo>
                    <a:pt x="941" y="383779"/>
                  </a:lnTo>
                  <a:lnTo>
                    <a:pt x="0" y="370064"/>
                  </a:lnTo>
                  <a:lnTo>
                    <a:pt x="2602" y="362734"/>
                  </a:lnTo>
                  <a:lnTo>
                    <a:pt x="6228" y="355948"/>
                  </a:lnTo>
                  <a:lnTo>
                    <a:pt x="8747" y="344827"/>
                  </a:lnTo>
                  <a:lnTo>
                    <a:pt x="9933" y="344185"/>
                  </a:lnTo>
                  <a:lnTo>
                    <a:pt x="37773" y="342922"/>
                  </a:lnTo>
                  <a:lnTo>
                    <a:pt x="55474" y="342904"/>
                  </a:lnTo>
                  <a:lnTo>
                    <a:pt x="64299" y="345724"/>
                  </a:lnTo>
                  <a:lnTo>
                    <a:pt x="72807" y="349446"/>
                  </a:lnTo>
                  <a:lnTo>
                    <a:pt x="88439" y="352601"/>
                  </a:lnTo>
                  <a:lnTo>
                    <a:pt x="101302" y="358710"/>
                  </a:lnTo>
                  <a:lnTo>
                    <a:pt x="116991" y="362048"/>
                  </a:lnTo>
                  <a:lnTo>
                    <a:pt x="128812" y="369270"/>
                  </a:lnTo>
                  <a:lnTo>
                    <a:pt x="148744" y="386377"/>
                  </a:lnTo>
                  <a:lnTo>
                    <a:pt x="158329" y="389296"/>
                  </a:lnTo>
                  <a:lnTo>
                    <a:pt x="180579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972"/>
          <p:cNvGrpSpPr/>
          <p:nvPr/>
        </p:nvGrpSpPr>
        <p:grpSpPr>
          <a:xfrm>
            <a:off x="10735115" y="2915042"/>
            <a:ext cx="904406" cy="552059"/>
            <a:chOff x="10735115" y="2915042"/>
            <a:chExt cx="904406" cy="552059"/>
          </a:xfrm>
        </p:grpSpPr>
        <p:sp>
          <p:nvSpPr>
            <p:cNvPr id="236" name="SMARTInkShape-3801"/>
            <p:cNvSpPr/>
            <p:nvPr>
              <p:custDataLst>
                <p:tags r:id="rId116"/>
              </p:custDataLst>
            </p:nvPr>
          </p:nvSpPr>
          <p:spPr>
            <a:xfrm>
              <a:off x="11477625" y="2915042"/>
              <a:ext cx="161896" cy="552059"/>
            </a:xfrm>
            <a:custGeom>
              <a:avLst/>
              <a:gdLst/>
              <a:ahLst/>
              <a:cxnLst/>
              <a:rect l="0" t="0" r="0" b="0"/>
              <a:pathLst>
                <a:path w="161896" h="552059">
                  <a:moveTo>
                    <a:pt x="123825" y="9133"/>
                  </a:moveTo>
                  <a:lnTo>
                    <a:pt x="123825" y="9133"/>
                  </a:lnTo>
                  <a:lnTo>
                    <a:pt x="128883" y="4077"/>
                  </a:lnTo>
                  <a:lnTo>
                    <a:pt x="134186" y="1594"/>
                  </a:lnTo>
                  <a:lnTo>
                    <a:pt x="141157" y="0"/>
                  </a:lnTo>
                  <a:lnTo>
                    <a:pt x="147423" y="4781"/>
                  </a:lnTo>
                  <a:lnTo>
                    <a:pt x="155981" y="12900"/>
                  </a:lnTo>
                  <a:lnTo>
                    <a:pt x="159284" y="21743"/>
                  </a:lnTo>
                  <a:lnTo>
                    <a:pt x="161770" y="68345"/>
                  </a:lnTo>
                  <a:lnTo>
                    <a:pt x="161895" y="112394"/>
                  </a:lnTo>
                  <a:lnTo>
                    <a:pt x="160858" y="149325"/>
                  </a:lnTo>
                  <a:lnTo>
                    <a:pt x="154318" y="188138"/>
                  </a:lnTo>
                  <a:lnTo>
                    <a:pt x="145677" y="232681"/>
                  </a:lnTo>
                  <a:lnTo>
                    <a:pt x="136416" y="279392"/>
                  </a:lnTo>
                  <a:lnTo>
                    <a:pt x="125909" y="326747"/>
                  </a:lnTo>
                  <a:lnTo>
                    <a:pt x="110918" y="373234"/>
                  </a:lnTo>
                  <a:lnTo>
                    <a:pt x="98246" y="414289"/>
                  </a:lnTo>
                  <a:lnTo>
                    <a:pt x="81555" y="452206"/>
                  </a:lnTo>
                  <a:lnTo>
                    <a:pt x="56954" y="493999"/>
                  </a:lnTo>
                  <a:lnTo>
                    <a:pt x="43305" y="512496"/>
                  </a:lnTo>
                  <a:lnTo>
                    <a:pt x="0" y="552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802"/>
            <p:cNvSpPr/>
            <p:nvPr>
              <p:custDataLst>
                <p:tags r:id="rId117"/>
              </p:custDataLst>
            </p:nvPr>
          </p:nvSpPr>
          <p:spPr>
            <a:xfrm>
              <a:off x="11401425" y="3000375"/>
              <a:ext cx="84836" cy="285751"/>
            </a:xfrm>
            <a:custGeom>
              <a:avLst/>
              <a:gdLst/>
              <a:ahLst/>
              <a:cxnLst/>
              <a:rect l="0" t="0" r="0" b="0"/>
              <a:pathLst>
                <a:path w="84836" h="285751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3221" y="1058"/>
                  </a:lnTo>
                  <a:lnTo>
                    <a:pt x="74213" y="2822"/>
                  </a:lnTo>
                  <a:lnTo>
                    <a:pt x="75612" y="13183"/>
                  </a:lnTo>
                  <a:lnTo>
                    <a:pt x="78971" y="43229"/>
                  </a:lnTo>
                  <a:lnTo>
                    <a:pt x="84835" y="79855"/>
                  </a:lnTo>
                  <a:lnTo>
                    <a:pt x="82727" y="115022"/>
                  </a:lnTo>
                  <a:lnTo>
                    <a:pt x="77060" y="160962"/>
                  </a:lnTo>
                  <a:lnTo>
                    <a:pt x="71258" y="201362"/>
                  </a:lnTo>
                  <a:lnTo>
                    <a:pt x="53820" y="244035"/>
                  </a:lnTo>
                  <a:lnTo>
                    <a:pt x="34912" y="269279"/>
                  </a:lnTo>
                  <a:lnTo>
                    <a:pt x="22222" y="281399"/>
                  </a:lnTo>
                  <a:lnTo>
                    <a:pt x="15873" y="28381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03"/>
            <p:cNvSpPr/>
            <p:nvPr>
              <p:custDataLst>
                <p:tags r:id="rId118"/>
              </p:custDataLst>
            </p:nvPr>
          </p:nvSpPr>
          <p:spPr>
            <a:xfrm>
              <a:off x="11211365" y="2954801"/>
              <a:ext cx="161437" cy="321634"/>
            </a:xfrm>
            <a:custGeom>
              <a:avLst/>
              <a:gdLst/>
              <a:ahLst/>
              <a:cxnLst/>
              <a:rect l="0" t="0" r="0" b="0"/>
              <a:pathLst>
                <a:path w="161437" h="321634">
                  <a:moveTo>
                    <a:pt x="113860" y="283699"/>
                  </a:moveTo>
                  <a:lnTo>
                    <a:pt x="113860" y="283699"/>
                  </a:lnTo>
                  <a:lnTo>
                    <a:pt x="122062" y="275498"/>
                  </a:lnTo>
                  <a:lnTo>
                    <a:pt x="121444" y="273998"/>
                  </a:lnTo>
                  <a:lnTo>
                    <a:pt x="115067" y="266089"/>
                  </a:lnTo>
                  <a:lnTo>
                    <a:pt x="113965" y="240172"/>
                  </a:lnTo>
                  <a:lnTo>
                    <a:pt x="111084" y="235073"/>
                  </a:lnTo>
                  <a:lnTo>
                    <a:pt x="105666" y="228233"/>
                  </a:lnTo>
                  <a:lnTo>
                    <a:pt x="103541" y="219277"/>
                  </a:lnTo>
                  <a:lnTo>
                    <a:pt x="90157" y="202964"/>
                  </a:lnTo>
                  <a:lnTo>
                    <a:pt x="84630" y="200192"/>
                  </a:lnTo>
                  <a:lnTo>
                    <a:pt x="66177" y="198169"/>
                  </a:lnTo>
                  <a:lnTo>
                    <a:pt x="63020" y="198104"/>
                  </a:lnTo>
                  <a:lnTo>
                    <a:pt x="56692" y="200854"/>
                  </a:lnTo>
                  <a:lnTo>
                    <a:pt x="50351" y="204545"/>
                  </a:lnTo>
                  <a:lnTo>
                    <a:pt x="40833" y="207683"/>
                  </a:lnTo>
                  <a:lnTo>
                    <a:pt x="24960" y="220641"/>
                  </a:lnTo>
                  <a:lnTo>
                    <a:pt x="15435" y="234911"/>
                  </a:lnTo>
                  <a:lnTo>
                    <a:pt x="1795" y="267302"/>
                  </a:lnTo>
                  <a:lnTo>
                    <a:pt x="0" y="285517"/>
                  </a:lnTo>
                  <a:lnTo>
                    <a:pt x="2578" y="292620"/>
                  </a:lnTo>
                  <a:lnTo>
                    <a:pt x="6193" y="299305"/>
                  </a:lnTo>
                  <a:lnTo>
                    <a:pt x="9287" y="309020"/>
                  </a:lnTo>
                  <a:lnTo>
                    <a:pt x="13761" y="315414"/>
                  </a:lnTo>
                  <a:lnTo>
                    <a:pt x="19277" y="318961"/>
                  </a:lnTo>
                  <a:lnTo>
                    <a:pt x="28026" y="321425"/>
                  </a:lnTo>
                  <a:lnTo>
                    <a:pt x="32672" y="321633"/>
                  </a:lnTo>
                  <a:lnTo>
                    <a:pt x="46294" y="316693"/>
                  </a:lnTo>
                  <a:lnTo>
                    <a:pt x="65699" y="302495"/>
                  </a:lnTo>
                  <a:lnTo>
                    <a:pt x="72347" y="295228"/>
                  </a:lnTo>
                  <a:lnTo>
                    <a:pt x="97619" y="252047"/>
                  </a:lnTo>
                  <a:lnTo>
                    <a:pt x="119326" y="207094"/>
                  </a:lnTo>
                  <a:lnTo>
                    <a:pt x="132736" y="166497"/>
                  </a:lnTo>
                  <a:lnTo>
                    <a:pt x="145576" y="123082"/>
                  </a:lnTo>
                  <a:lnTo>
                    <a:pt x="158658" y="77144"/>
                  </a:lnTo>
                  <a:lnTo>
                    <a:pt x="161318" y="29874"/>
                  </a:lnTo>
                  <a:lnTo>
                    <a:pt x="161436" y="15757"/>
                  </a:lnTo>
                  <a:lnTo>
                    <a:pt x="158641" y="8333"/>
                  </a:lnTo>
                  <a:lnTo>
                    <a:pt x="156415" y="4872"/>
                  </a:lnTo>
                  <a:lnTo>
                    <a:pt x="153870" y="2564"/>
                  </a:lnTo>
                  <a:lnTo>
                    <a:pt x="148223" y="0"/>
                  </a:lnTo>
                  <a:lnTo>
                    <a:pt x="145235" y="375"/>
                  </a:lnTo>
                  <a:lnTo>
                    <a:pt x="139093" y="3614"/>
                  </a:lnTo>
                  <a:lnTo>
                    <a:pt x="137031" y="5959"/>
                  </a:lnTo>
                  <a:lnTo>
                    <a:pt x="126725" y="24553"/>
                  </a:lnTo>
                  <a:lnTo>
                    <a:pt x="118459" y="68000"/>
                  </a:lnTo>
                  <a:lnTo>
                    <a:pt x="109207" y="113870"/>
                  </a:lnTo>
                  <a:lnTo>
                    <a:pt x="104763" y="161340"/>
                  </a:lnTo>
                  <a:lnTo>
                    <a:pt x="101569" y="204870"/>
                  </a:lnTo>
                  <a:lnTo>
                    <a:pt x="96146" y="232379"/>
                  </a:lnTo>
                  <a:lnTo>
                    <a:pt x="103531" y="277319"/>
                  </a:lnTo>
                  <a:lnTo>
                    <a:pt x="104230" y="304038"/>
                  </a:lnTo>
                  <a:lnTo>
                    <a:pt x="105322" y="306784"/>
                  </a:lnTo>
                  <a:lnTo>
                    <a:pt x="107111" y="308614"/>
                  </a:lnTo>
                  <a:lnTo>
                    <a:pt x="111918" y="310647"/>
                  </a:lnTo>
                  <a:lnTo>
                    <a:pt x="123385" y="31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804"/>
            <p:cNvSpPr/>
            <p:nvPr>
              <p:custDataLst>
                <p:tags r:id="rId119"/>
              </p:custDataLst>
            </p:nvPr>
          </p:nvSpPr>
          <p:spPr>
            <a:xfrm>
              <a:off x="11068050" y="32385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41079" y="16868"/>
                  </a:lnTo>
                  <a:lnTo>
                    <a:pt x="38491" y="2682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805"/>
            <p:cNvSpPr/>
            <p:nvPr>
              <p:custDataLst>
                <p:tags r:id="rId120"/>
              </p:custDataLst>
            </p:nvPr>
          </p:nvSpPr>
          <p:spPr>
            <a:xfrm>
              <a:off x="10935140" y="3086228"/>
              <a:ext cx="113861" cy="161798"/>
            </a:xfrm>
            <a:custGeom>
              <a:avLst/>
              <a:gdLst/>
              <a:ahLst/>
              <a:cxnLst/>
              <a:rect l="0" t="0" r="0" b="0"/>
              <a:pathLst>
                <a:path w="113861" h="161798">
                  <a:moveTo>
                    <a:pt x="113860" y="28447"/>
                  </a:moveTo>
                  <a:lnTo>
                    <a:pt x="113860" y="28447"/>
                  </a:lnTo>
                  <a:lnTo>
                    <a:pt x="113860" y="10837"/>
                  </a:lnTo>
                  <a:lnTo>
                    <a:pt x="105658" y="1322"/>
                  </a:lnTo>
                  <a:lnTo>
                    <a:pt x="99669" y="302"/>
                  </a:lnTo>
                  <a:lnTo>
                    <a:pt x="91194" y="0"/>
                  </a:lnTo>
                  <a:lnTo>
                    <a:pt x="85089" y="2751"/>
                  </a:lnTo>
                  <a:lnTo>
                    <a:pt x="78848" y="6443"/>
                  </a:lnTo>
                  <a:lnTo>
                    <a:pt x="69385" y="9581"/>
                  </a:lnTo>
                  <a:lnTo>
                    <a:pt x="59876" y="15683"/>
                  </a:lnTo>
                  <a:lnTo>
                    <a:pt x="50358" y="19021"/>
                  </a:lnTo>
                  <a:lnTo>
                    <a:pt x="44010" y="23552"/>
                  </a:lnTo>
                  <a:lnTo>
                    <a:pt x="15435" y="64899"/>
                  </a:lnTo>
                  <a:lnTo>
                    <a:pt x="1795" y="97756"/>
                  </a:lnTo>
                  <a:lnTo>
                    <a:pt x="0" y="115986"/>
                  </a:lnTo>
                  <a:lnTo>
                    <a:pt x="2578" y="123092"/>
                  </a:lnTo>
                  <a:lnTo>
                    <a:pt x="4747" y="126469"/>
                  </a:lnTo>
                  <a:lnTo>
                    <a:pt x="9287" y="144980"/>
                  </a:lnTo>
                  <a:lnTo>
                    <a:pt x="11336" y="147411"/>
                  </a:lnTo>
                  <a:lnTo>
                    <a:pt x="31802" y="158178"/>
                  </a:lnTo>
                  <a:lnTo>
                    <a:pt x="56710" y="161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806"/>
            <p:cNvSpPr/>
            <p:nvPr>
              <p:custDataLst>
                <p:tags r:id="rId121"/>
              </p:custDataLst>
            </p:nvPr>
          </p:nvSpPr>
          <p:spPr>
            <a:xfrm>
              <a:off x="10735115" y="3009900"/>
              <a:ext cx="180536" cy="266701"/>
            </a:xfrm>
            <a:custGeom>
              <a:avLst/>
              <a:gdLst/>
              <a:ahLst/>
              <a:cxnLst/>
              <a:rect l="0" t="0" r="0" b="0"/>
              <a:pathLst>
                <a:path w="180536" h="266701">
                  <a:moveTo>
                    <a:pt x="180535" y="0"/>
                  </a:moveTo>
                  <a:lnTo>
                    <a:pt x="180535" y="0"/>
                  </a:lnTo>
                  <a:lnTo>
                    <a:pt x="133002" y="0"/>
                  </a:lnTo>
                  <a:lnTo>
                    <a:pt x="128367" y="0"/>
                  </a:lnTo>
                  <a:lnTo>
                    <a:pt x="126706" y="1058"/>
                  </a:lnTo>
                  <a:lnTo>
                    <a:pt x="125599" y="2822"/>
                  </a:lnTo>
                  <a:lnTo>
                    <a:pt x="124861" y="5056"/>
                  </a:lnTo>
                  <a:lnTo>
                    <a:pt x="123311" y="6546"/>
                  </a:lnTo>
                  <a:lnTo>
                    <a:pt x="113218" y="11758"/>
                  </a:lnTo>
                  <a:lnTo>
                    <a:pt x="107227" y="15809"/>
                  </a:lnTo>
                  <a:lnTo>
                    <a:pt x="86541" y="23680"/>
                  </a:lnTo>
                  <a:lnTo>
                    <a:pt x="82948" y="27428"/>
                  </a:lnTo>
                  <a:lnTo>
                    <a:pt x="67727" y="54236"/>
                  </a:lnTo>
                  <a:lnTo>
                    <a:pt x="34853" y="93533"/>
                  </a:lnTo>
                  <a:lnTo>
                    <a:pt x="13341" y="130064"/>
                  </a:lnTo>
                  <a:lnTo>
                    <a:pt x="1795" y="171630"/>
                  </a:lnTo>
                  <a:lnTo>
                    <a:pt x="0" y="196885"/>
                  </a:lnTo>
                  <a:lnTo>
                    <a:pt x="2578" y="206744"/>
                  </a:lnTo>
                  <a:lnTo>
                    <a:pt x="6193" y="215711"/>
                  </a:lnTo>
                  <a:lnTo>
                    <a:pt x="9287" y="231601"/>
                  </a:lnTo>
                  <a:lnTo>
                    <a:pt x="16436" y="243483"/>
                  </a:lnTo>
                  <a:lnTo>
                    <a:pt x="22229" y="250384"/>
                  </a:lnTo>
                  <a:lnTo>
                    <a:pt x="31153" y="254157"/>
                  </a:lnTo>
                  <a:lnTo>
                    <a:pt x="77824" y="266033"/>
                  </a:lnTo>
                  <a:lnTo>
                    <a:pt x="9481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973"/>
          <p:cNvGrpSpPr/>
          <p:nvPr/>
        </p:nvGrpSpPr>
        <p:grpSpPr>
          <a:xfrm>
            <a:off x="9287783" y="2962851"/>
            <a:ext cx="1142093" cy="361375"/>
            <a:chOff x="9287783" y="2962851"/>
            <a:chExt cx="1142093" cy="361375"/>
          </a:xfrm>
        </p:grpSpPr>
        <p:sp>
          <p:nvSpPr>
            <p:cNvPr id="243" name="SMARTInkShape-3807"/>
            <p:cNvSpPr/>
            <p:nvPr>
              <p:custDataLst>
                <p:tags r:id="rId111"/>
              </p:custDataLst>
            </p:nvPr>
          </p:nvSpPr>
          <p:spPr>
            <a:xfrm>
              <a:off x="10287543" y="3181350"/>
              <a:ext cx="142333" cy="1"/>
            </a:xfrm>
            <a:custGeom>
              <a:avLst/>
              <a:gdLst/>
              <a:ahLst/>
              <a:cxnLst/>
              <a:rect l="0" t="0" r="0" b="0"/>
              <a:pathLst>
                <a:path w="142333" h="1">
                  <a:moveTo>
                    <a:pt x="28032" y="0"/>
                  </a:moveTo>
                  <a:lnTo>
                    <a:pt x="28032" y="0"/>
                  </a:lnTo>
                  <a:lnTo>
                    <a:pt x="0" y="0"/>
                  </a:lnTo>
                  <a:lnTo>
                    <a:pt x="44171" y="0"/>
                  </a:lnTo>
                  <a:lnTo>
                    <a:pt x="90100" y="0"/>
                  </a:lnTo>
                  <a:lnTo>
                    <a:pt x="142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808"/>
            <p:cNvSpPr/>
            <p:nvPr>
              <p:custDataLst>
                <p:tags r:id="rId112"/>
              </p:custDataLst>
            </p:nvPr>
          </p:nvSpPr>
          <p:spPr>
            <a:xfrm>
              <a:off x="10260044" y="3038603"/>
              <a:ext cx="160307" cy="247450"/>
            </a:xfrm>
            <a:custGeom>
              <a:avLst/>
              <a:gdLst/>
              <a:ahLst/>
              <a:cxnLst/>
              <a:rect l="0" t="0" r="0" b="0"/>
              <a:pathLst>
                <a:path w="160307" h="247450">
                  <a:moveTo>
                    <a:pt x="150781" y="37972"/>
                  </a:moveTo>
                  <a:lnTo>
                    <a:pt x="150781" y="37972"/>
                  </a:lnTo>
                  <a:lnTo>
                    <a:pt x="158983" y="29771"/>
                  </a:lnTo>
                  <a:lnTo>
                    <a:pt x="160191" y="20362"/>
                  </a:lnTo>
                  <a:lnTo>
                    <a:pt x="160303" y="4770"/>
                  </a:lnTo>
                  <a:lnTo>
                    <a:pt x="159246" y="3137"/>
                  </a:lnTo>
                  <a:lnTo>
                    <a:pt x="157482" y="2049"/>
                  </a:lnTo>
                  <a:lnTo>
                    <a:pt x="152104" y="302"/>
                  </a:lnTo>
                  <a:lnTo>
                    <a:pt x="141061" y="0"/>
                  </a:lnTo>
                  <a:lnTo>
                    <a:pt x="133055" y="2751"/>
                  </a:lnTo>
                  <a:lnTo>
                    <a:pt x="129439" y="4966"/>
                  </a:lnTo>
                  <a:lnTo>
                    <a:pt x="127027" y="7502"/>
                  </a:lnTo>
                  <a:lnTo>
                    <a:pt x="124349" y="13141"/>
                  </a:lnTo>
                  <a:lnTo>
                    <a:pt x="117515" y="19175"/>
                  </a:lnTo>
                  <a:lnTo>
                    <a:pt x="95880" y="36728"/>
                  </a:lnTo>
                  <a:lnTo>
                    <a:pt x="72475" y="63979"/>
                  </a:lnTo>
                  <a:lnTo>
                    <a:pt x="48766" y="83796"/>
                  </a:lnTo>
                  <a:lnTo>
                    <a:pt x="15465" y="126952"/>
                  </a:lnTo>
                  <a:lnTo>
                    <a:pt x="0" y="172619"/>
                  </a:lnTo>
                  <a:lnTo>
                    <a:pt x="1923" y="182834"/>
                  </a:lnTo>
                  <a:lnTo>
                    <a:pt x="10203" y="208761"/>
                  </a:lnTo>
                  <a:lnTo>
                    <a:pt x="12612" y="212156"/>
                  </a:lnTo>
                  <a:lnTo>
                    <a:pt x="53885" y="241161"/>
                  </a:lnTo>
                  <a:lnTo>
                    <a:pt x="71859" y="245637"/>
                  </a:lnTo>
                  <a:lnTo>
                    <a:pt x="119401" y="247449"/>
                  </a:lnTo>
                  <a:lnTo>
                    <a:pt x="144258" y="246454"/>
                  </a:lnTo>
                  <a:lnTo>
                    <a:pt x="160306" y="23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809"/>
            <p:cNvSpPr/>
            <p:nvPr>
              <p:custDataLst>
                <p:tags r:id="rId113"/>
              </p:custDataLst>
            </p:nvPr>
          </p:nvSpPr>
          <p:spPr>
            <a:xfrm>
              <a:off x="9896510" y="2981717"/>
              <a:ext cx="161891" cy="342509"/>
            </a:xfrm>
            <a:custGeom>
              <a:avLst/>
              <a:gdLst/>
              <a:ahLst/>
              <a:cxnLst/>
              <a:rect l="0" t="0" r="0" b="0"/>
              <a:pathLst>
                <a:path w="161891" h="342509">
                  <a:moveTo>
                    <a:pt x="161890" y="9133"/>
                  </a:moveTo>
                  <a:lnTo>
                    <a:pt x="161890" y="9133"/>
                  </a:lnTo>
                  <a:lnTo>
                    <a:pt x="161890" y="4077"/>
                  </a:lnTo>
                  <a:lnTo>
                    <a:pt x="160832" y="2587"/>
                  </a:lnTo>
                  <a:lnTo>
                    <a:pt x="159066" y="1594"/>
                  </a:lnTo>
                  <a:lnTo>
                    <a:pt x="148633" y="0"/>
                  </a:lnTo>
                  <a:lnTo>
                    <a:pt x="145643" y="1986"/>
                  </a:lnTo>
                  <a:lnTo>
                    <a:pt x="136381" y="12778"/>
                  </a:lnTo>
                  <a:lnTo>
                    <a:pt x="130090" y="16044"/>
                  </a:lnTo>
                  <a:lnTo>
                    <a:pt x="87374" y="23646"/>
                  </a:lnTo>
                  <a:lnTo>
                    <a:pt x="44934" y="42254"/>
                  </a:lnTo>
                  <a:lnTo>
                    <a:pt x="22221" y="62130"/>
                  </a:lnTo>
                  <a:lnTo>
                    <a:pt x="15853" y="64437"/>
                  </a:lnTo>
                  <a:lnTo>
                    <a:pt x="13732" y="66111"/>
                  </a:lnTo>
                  <a:lnTo>
                    <a:pt x="11376" y="70793"/>
                  </a:lnTo>
                  <a:lnTo>
                    <a:pt x="8805" y="82422"/>
                  </a:lnTo>
                  <a:lnTo>
                    <a:pt x="3054" y="91761"/>
                  </a:lnTo>
                  <a:lnTo>
                    <a:pt x="575" y="104398"/>
                  </a:lnTo>
                  <a:lnTo>
                    <a:pt x="0" y="126609"/>
                  </a:lnTo>
                  <a:lnTo>
                    <a:pt x="10288" y="174167"/>
                  </a:lnTo>
                  <a:lnTo>
                    <a:pt x="16977" y="192290"/>
                  </a:lnTo>
                  <a:lnTo>
                    <a:pt x="21233" y="209805"/>
                  </a:lnTo>
                  <a:lnTo>
                    <a:pt x="38712" y="257388"/>
                  </a:lnTo>
                  <a:lnTo>
                    <a:pt x="54349" y="292114"/>
                  </a:lnTo>
                  <a:lnTo>
                    <a:pt x="57115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810"/>
            <p:cNvSpPr/>
            <p:nvPr>
              <p:custDataLst>
                <p:tags r:id="rId114"/>
              </p:custDataLst>
            </p:nvPr>
          </p:nvSpPr>
          <p:spPr>
            <a:xfrm>
              <a:off x="9763125" y="2971800"/>
              <a:ext cx="123826" cy="152401"/>
            </a:xfrm>
            <a:custGeom>
              <a:avLst/>
              <a:gdLst/>
              <a:ahLst/>
              <a:cxnLst/>
              <a:rect l="0" t="0" r="0" b="0"/>
              <a:pathLst>
                <a:path w="123826" h="1524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9134" y="17334"/>
                  </a:lnTo>
                  <a:lnTo>
                    <a:pt x="38168" y="59437"/>
                  </a:lnTo>
                  <a:lnTo>
                    <a:pt x="66677" y="103998"/>
                  </a:lnTo>
                  <a:lnTo>
                    <a:pt x="101777" y="138787"/>
                  </a:lnTo>
                  <a:lnTo>
                    <a:pt x="1238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811"/>
            <p:cNvSpPr/>
            <p:nvPr>
              <p:custDataLst>
                <p:tags r:id="rId115"/>
              </p:custDataLst>
            </p:nvPr>
          </p:nvSpPr>
          <p:spPr>
            <a:xfrm>
              <a:off x="9287783" y="2962851"/>
              <a:ext cx="208610" cy="342124"/>
            </a:xfrm>
            <a:custGeom>
              <a:avLst/>
              <a:gdLst/>
              <a:ahLst/>
              <a:cxnLst/>
              <a:rect l="0" t="0" r="0" b="0"/>
              <a:pathLst>
                <a:path w="208610" h="342124">
                  <a:moveTo>
                    <a:pt x="18142" y="132774"/>
                  </a:moveTo>
                  <a:lnTo>
                    <a:pt x="18142" y="132774"/>
                  </a:lnTo>
                  <a:lnTo>
                    <a:pt x="26343" y="140975"/>
                  </a:lnTo>
                  <a:lnTo>
                    <a:pt x="27276" y="146963"/>
                  </a:lnTo>
                  <a:lnTo>
                    <a:pt x="27665" y="194361"/>
                  </a:lnTo>
                  <a:lnTo>
                    <a:pt x="27667" y="240804"/>
                  </a:lnTo>
                  <a:lnTo>
                    <a:pt x="28725" y="287110"/>
                  </a:lnTo>
                  <a:lnTo>
                    <a:pt x="35868" y="306817"/>
                  </a:lnTo>
                  <a:lnTo>
                    <a:pt x="37077" y="334599"/>
                  </a:lnTo>
                  <a:lnTo>
                    <a:pt x="36055" y="337174"/>
                  </a:lnTo>
                  <a:lnTo>
                    <a:pt x="34319" y="338890"/>
                  </a:lnTo>
                  <a:lnTo>
                    <a:pt x="28057" y="342123"/>
                  </a:lnTo>
                  <a:lnTo>
                    <a:pt x="22725" y="337208"/>
                  </a:lnTo>
                  <a:lnTo>
                    <a:pt x="20179" y="331936"/>
                  </a:lnTo>
                  <a:lnTo>
                    <a:pt x="9581" y="290061"/>
                  </a:lnTo>
                  <a:lnTo>
                    <a:pt x="3687" y="246463"/>
                  </a:lnTo>
                  <a:lnTo>
                    <a:pt x="0" y="207795"/>
                  </a:lnTo>
                  <a:lnTo>
                    <a:pt x="2093" y="163311"/>
                  </a:lnTo>
                  <a:lnTo>
                    <a:pt x="7329" y="118580"/>
                  </a:lnTo>
                  <a:lnTo>
                    <a:pt x="18809" y="74278"/>
                  </a:lnTo>
                  <a:lnTo>
                    <a:pt x="34106" y="36484"/>
                  </a:lnTo>
                  <a:lnTo>
                    <a:pt x="40407" y="27184"/>
                  </a:lnTo>
                  <a:lnTo>
                    <a:pt x="60680" y="12590"/>
                  </a:lnTo>
                  <a:lnTo>
                    <a:pt x="82244" y="2338"/>
                  </a:lnTo>
                  <a:lnTo>
                    <a:pt x="102066" y="0"/>
                  </a:lnTo>
                  <a:lnTo>
                    <a:pt x="120148" y="4651"/>
                  </a:lnTo>
                  <a:lnTo>
                    <a:pt x="148723" y="18744"/>
                  </a:lnTo>
                  <a:lnTo>
                    <a:pt x="173549" y="41989"/>
                  </a:lnTo>
                  <a:lnTo>
                    <a:pt x="198921" y="85224"/>
                  </a:lnTo>
                  <a:lnTo>
                    <a:pt x="204322" y="97883"/>
                  </a:lnTo>
                  <a:lnTo>
                    <a:pt x="208263" y="142498"/>
                  </a:lnTo>
                  <a:lnTo>
                    <a:pt x="208609" y="184371"/>
                  </a:lnTo>
                  <a:lnTo>
                    <a:pt x="207581" y="223748"/>
                  </a:lnTo>
                  <a:lnTo>
                    <a:pt x="196882" y="263423"/>
                  </a:lnTo>
                  <a:lnTo>
                    <a:pt x="194451" y="267499"/>
                  </a:lnTo>
                  <a:lnTo>
                    <a:pt x="193890" y="272332"/>
                  </a:lnTo>
                  <a:lnTo>
                    <a:pt x="199117" y="304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974"/>
          <p:cNvGrpSpPr/>
          <p:nvPr/>
        </p:nvGrpSpPr>
        <p:grpSpPr>
          <a:xfrm>
            <a:off x="7600950" y="2962278"/>
            <a:ext cx="1408808" cy="314323"/>
            <a:chOff x="7600950" y="2962278"/>
            <a:chExt cx="1408808" cy="314323"/>
          </a:xfrm>
        </p:grpSpPr>
        <p:sp>
          <p:nvSpPr>
            <p:cNvPr id="249" name="SMARTInkShape-3812"/>
            <p:cNvSpPr/>
            <p:nvPr>
              <p:custDataLst>
                <p:tags r:id="rId102"/>
              </p:custDataLst>
            </p:nvPr>
          </p:nvSpPr>
          <p:spPr>
            <a:xfrm>
              <a:off x="8886825" y="3009900"/>
              <a:ext cx="122933" cy="219076"/>
            </a:xfrm>
            <a:custGeom>
              <a:avLst/>
              <a:gdLst/>
              <a:ahLst/>
              <a:cxnLst/>
              <a:rect l="0" t="0" r="0" b="0"/>
              <a:pathLst>
                <a:path w="122933" h="219076">
                  <a:moveTo>
                    <a:pt x="0" y="0"/>
                  </a:moveTo>
                  <a:lnTo>
                    <a:pt x="0" y="0"/>
                  </a:lnTo>
                  <a:lnTo>
                    <a:pt x="45538" y="0"/>
                  </a:lnTo>
                  <a:lnTo>
                    <a:pt x="69770" y="1058"/>
                  </a:lnTo>
                  <a:lnTo>
                    <a:pt x="93527" y="13257"/>
                  </a:lnTo>
                  <a:lnTo>
                    <a:pt x="102598" y="22120"/>
                  </a:lnTo>
                  <a:lnTo>
                    <a:pt x="119305" y="44658"/>
                  </a:lnTo>
                  <a:lnTo>
                    <a:pt x="122932" y="67343"/>
                  </a:lnTo>
                  <a:lnTo>
                    <a:pt x="122649" y="99571"/>
                  </a:lnTo>
                  <a:lnTo>
                    <a:pt x="110552" y="138388"/>
                  </a:lnTo>
                  <a:lnTo>
                    <a:pt x="79165" y="177527"/>
                  </a:lnTo>
                  <a:lnTo>
                    <a:pt x="56481" y="197776"/>
                  </a:lnTo>
                  <a:lnTo>
                    <a:pt x="190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813"/>
            <p:cNvSpPr/>
            <p:nvPr>
              <p:custDataLst>
                <p:tags r:id="rId103"/>
              </p:custDataLst>
            </p:nvPr>
          </p:nvSpPr>
          <p:spPr>
            <a:xfrm>
              <a:off x="8763000" y="3019435"/>
              <a:ext cx="95213" cy="209018"/>
            </a:xfrm>
            <a:custGeom>
              <a:avLst/>
              <a:gdLst/>
              <a:ahLst/>
              <a:cxnLst/>
              <a:rect l="0" t="0" r="0" b="0"/>
              <a:pathLst>
                <a:path w="95213" h="209018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5057" y="5050"/>
                  </a:lnTo>
                  <a:lnTo>
                    <a:pt x="7540" y="10352"/>
                  </a:lnTo>
                  <a:lnTo>
                    <a:pt x="17012" y="57410"/>
                  </a:lnTo>
                  <a:lnTo>
                    <a:pt x="18930" y="101606"/>
                  </a:lnTo>
                  <a:lnTo>
                    <a:pt x="19043" y="146041"/>
                  </a:lnTo>
                  <a:lnTo>
                    <a:pt x="19050" y="193500"/>
                  </a:lnTo>
                  <a:lnTo>
                    <a:pt x="19050" y="199845"/>
                  </a:lnTo>
                  <a:lnTo>
                    <a:pt x="19050" y="185821"/>
                  </a:lnTo>
                  <a:lnTo>
                    <a:pt x="21872" y="180301"/>
                  </a:lnTo>
                  <a:lnTo>
                    <a:pt x="24107" y="177348"/>
                  </a:lnTo>
                  <a:lnTo>
                    <a:pt x="26590" y="168421"/>
                  </a:lnTo>
                  <a:lnTo>
                    <a:pt x="28751" y="158456"/>
                  </a:lnTo>
                  <a:lnTo>
                    <a:pt x="35940" y="143436"/>
                  </a:lnTo>
                  <a:lnTo>
                    <a:pt x="36661" y="140071"/>
                  </a:lnTo>
                  <a:lnTo>
                    <a:pt x="42729" y="130278"/>
                  </a:lnTo>
                  <a:lnTo>
                    <a:pt x="55397" y="116181"/>
                  </a:lnTo>
                  <a:lnTo>
                    <a:pt x="59193" y="115131"/>
                  </a:lnTo>
                  <a:lnTo>
                    <a:pt x="70253" y="114456"/>
                  </a:lnTo>
                  <a:lnTo>
                    <a:pt x="76379" y="117186"/>
                  </a:lnTo>
                  <a:lnTo>
                    <a:pt x="93764" y="131901"/>
                  </a:lnTo>
                  <a:lnTo>
                    <a:pt x="94810" y="137970"/>
                  </a:lnTo>
                  <a:lnTo>
                    <a:pt x="95212" y="155693"/>
                  </a:lnTo>
                  <a:lnTo>
                    <a:pt x="92411" y="161972"/>
                  </a:lnTo>
                  <a:lnTo>
                    <a:pt x="72858" y="184144"/>
                  </a:lnTo>
                  <a:lnTo>
                    <a:pt x="66601" y="187669"/>
                  </a:lnTo>
                  <a:lnTo>
                    <a:pt x="60292" y="190295"/>
                  </a:lnTo>
                  <a:lnTo>
                    <a:pt x="38098" y="206893"/>
                  </a:lnTo>
                  <a:lnTo>
                    <a:pt x="25399" y="209017"/>
                  </a:lnTo>
                  <a:lnTo>
                    <a:pt x="19050" y="206485"/>
                  </a:lnTo>
                  <a:lnTo>
                    <a:pt x="15875" y="204329"/>
                  </a:lnTo>
                  <a:lnTo>
                    <a:pt x="13758" y="201833"/>
                  </a:lnTo>
                  <a:lnTo>
                    <a:pt x="2235" y="180885"/>
                  </a:lnTo>
                  <a:lnTo>
                    <a:pt x="443" y="163193"/>
                  </a:lnTo>
                  <a:lnTo>
                    <a:pt x="9525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814"/>
            <p:cNvSpPr/>
            <p:nvPr>
              <p:custDataLst>
                <p:tags r:id="rId104"/>
              </p:custDataLst>
            </p:nvPr>
          </p:nvSpPr>
          <p:spPr>
            <a:xfrm>
              <a:off x="8562975" y="32004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31555" y="16246"/>
                  </a:lnTo>
                  <a:lnTo>
                    <a:pt x="29163" y="28648"/>
                  </a:lnTo>
                  <a:lnTo>
                    <a:pt x="28968" y="31799"/>
                  </a:lnTo>
                  <a:lnTo>
                    <a:pt x="25927" y="38122"/>
                  </a:lnTo>
                  <a:lnTo>
                    <a:pt x="22106" y="44460"/>
                  </a:lnTo>
                  <a:lnTo>
                    <a:pt x="18897" y="539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815"/>
            <p:cNvSpPr/>
            <p:nvPr>
              <p:custDataLst>
                <p:tags r:id="rId105"/>
              </p:custDataLst>
            </p:nvPr>
          </p:nvSpPr>
          <p:spPr>
            <a:xfrm>
              <a:off x="8372513" y="3076586"/>
              <a:ext cx="133313" cy="119404"/>
            </a:xfrm>
            <a:custGeom>
              <a:avLst/>
              <a:gdLst/>
              <a:ahLst/>
              <a:cxnLst/>
              <a:rect l="0" t="0" r="0" b="0"/>
              <a:pathLst>
                <a:path w="133313" h="119404">
                  <a:moveTo>
                    <a:pt x="114262" y="19039"/>
                  </a:moveTo>
                  <a:lnTo>
                    <a:pt x="114262" y="19039"/>
                  </a:lnTo>
                  <a:lnTo>
                    <a:pt x="114262" y="13983"/>
                  </a:lnTo>
                  <a:lnTo>
                    <a:pt x="113204" y="12493"/>
                  </a:lnTo>
                  <a:lnTo>
                    <a:pt x="111440" y="11500"/>
                  </a:lnTo>
                  <a:lnTo>
                    <a:pt x="109206" y="10838"/>
                  </a:lnTo>
                  <a:lnTo>
                    <a:pt x="94965" y="2149"/>
                  </a:lnTo>
                  <a:lnTo>
                    <a:pt x="60313" y="26"/>
                  </a:lnTo>
                  <a:lnTo>
                    <a:pt x="47948" y="0"/>
                  </a:lnTo>
                  <a:lnTo>
                    <a:pt x="39633" y="2816"/>
                  </a:lnTo>
                  <a:lnTo>
                    <a:pt x="15929" y="22379"/>
                  </a:lnTo>
                  <a:lnTo>
                    <a:pt x="12350" y="28637"/>
                  </a:lnTo>
                  <a:lnTo>
                    <a:pt x="9701" y="34947"/>
                  </a:lnTo>
                  <a:lnTo>
                    <a:pt x="3318" y="44449"/>
                  </a:lnTo>
                  <a:lnTo>
                    <a:pt x="957" y="55025"/>
                  </a:lnTo>
                  <a:lnTo>
                    <a:pt x="0" y="88497"/>
                  </a:lnTo>
                  <a:lnTo>
                    <a:pt x="2801" y="95065"/>
                  </a:lnTo>
                  <a:lnTo>
                    <a:pt x="13222" y="107904"/>
                  </a:lnTo>
                  <a:lnTo>
                    <a:pt x="19261" y="111451"/>
                  </a:lnTo>
                  <a:lnTo>
                    <a:pt x="25472" y="114086"/>
                  </a:lnTo>
                  <a:lnTo>
                    <a:pt x="31761" y="118785"/>
                  </a:lnTo>
                  <a:lnTo>
                    <a:pt x="34920" y="119403"/>
                  </a:lnTo>
                  <a:lnTo>
                    <a:pt x="38084" y="118757"/>
                  </a:lnTo>
                  <a:lnTo>
                    <a:pt x="44422" y="116275"/>
                  </a:lnTo>
                  <a:lnTo>
                    <a:pt x="74870" y="109310"/>
                  </a:lnTo>
                  <a:lnTo>
                    <a:pt x="87539" y="101054"/>
                  </a:lnTo>
                  <a:lnTo>
                    <a:pt x="91802" y="95001"/>
                  </a:lnTo>
                  <a:lnTo>
                    <a:pt x="94755" y="88783"/>
                  </a:lnTo>
                  <a:lnTo>
                    <a:pt x="101309" y="79333"/>
                  </a:lnTo>
                  <a:lnTo>
                    <a:pt x="104780" y="69830"/>
                  </a:lnTo>
                  <a:lnTo>
                    <a:pt x="110982" y="60311"/>
                  </a:lnTo>
                  <a:lnTo>
                    <a:pt x="113290" y="50788"/>
                  </a:lnTo>
                  <a:lnTo>
                    <a:pt x="114261" y="28613"/>
                  </a:lnTo>
                  <a:lnTo>
                    <a:pt x="114262" y="51231"/>
                  </a:lnTo>
                  <a:lnTo>
                    <a:pt x="117084" y="57335"/>
                  </a:lnTo>
                  <a:lnTo>
                    <a:pt x="119318" y="60445"/>
                  </a:lnTo>
                  <a:lnTo>
                    <a:pt x="133312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816"/>
            <p:cNvSpPr/>
            <p:nvPr>
              <p:custDataLst>
                <p:tags r:id="rId106"/>
              </p:custDataLst>
            </p:nvPr>
          </p:nvSpPr>
          <p:spPr>
            <a:xfrm>
              <a:off x="8248791" y="2962278"/>
              <a:ext cx="123685" cy="276223"/>
            </a:xfrm>
            <a:custGeom>
              <a:avLst/>
              <a:gdLst/>
              <a:ahLst/>
              <a:cxnLst/>
              <a:rect l="0" t="0" r="0" b="0"/>
              <a:pathLst>
                <a:path w="123685" h="276223">
                  <a:moveTo>
                    <a:pt x="123684" y="9522"/>
                  </a:moveTo>
                  <a:lnTo>
                    <a:pt x="123684" y="9522"/>
                  </a:lnTo>
                  <a:lnTo>
                    <a:pt x="123684" y="7"/>
                  </a:lnTo>
                  <a:lnTo>
                    <a:pt x="118628" y="0"/>
                  </a:lnTo>
                  <a:lnTo>
                    <a:pt x="117139" y="1057"/>
                  </a:lnTo>
                  <a:lnTo>
                    <a:pt x="116146" y="2820"/>
                  </a:lnTo>
                  <a:lnTo>
                    <a:pt x="115484" y="5055"/>
                  </a:lnTo>
                  <a:lnTo>
                    <a:pt x="113983" y="6544"/>
                  </a:lnTo>
                  <a:lnTo>
                    <a:pt x="103973" y="11756"/>
                  </a:lnTo>
                  <a:lnTo>
                    <a:pt x="97990" y="17923"/>
                  </a:lnTo>
                  <a:lnTo>
                    <a:pt x="68643" y="61341"/>
                  </a:lnTo>
                  <a:lnTo>
                    <a:pt x="38547" y="104832"/>
                  </a:lnTo>
                  <a:lnTo>
                    <a:pt x="14243" y="150416"/>
                  </a:lnTo>
                  <a:lnTo>
                    <a:pt x="1467" y="196731"/>
                  </a:lnTo>
                  <a:lnTo>
                    <a:pt x="0" y="229880"/>
                  </a:lnTo>
                  <a:lnTo>
                    <a:pt x="4957" y="245793"/>
                  </a:lnTo>
                  <a:lnTo>
                    <a:pt x="13130" y="258857"/>
                  </a:lnTo>
                  <a:lnTo>
                    <a:pt x="19162" y="263213"/>
                  </a:lnTo>
                  <a:lnTo>
                    <a:pt x="48343" y="273930"/>
                  </a:lnTo>
                  <a:lnTo>
                    <a:pt x="66534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817"/>
            <p:cNvSpPr/>
            <p:nvPr>
              <p:custDataLst>
                <p:tags r:id="rId107"/>
              </p:custDataLst>
            </p:nvPr>
          </p:nvSpPr>
          <p:spPr>
            <a:xfrm>
              <a:off x="7953419" y="3133725"/>
              <a:ext cx="133307" cy="9526"/>
            </a:xfrm>
            <a:custGeom>
              <a:avLst/>
              <a:gdLst/>
              <a:ahLst/>
              <a:cxnLst/>
              <a:rect l="0" t="0" r="0" b="0"/>
              <a:pathLst>
                <a:path w="133307" h="9526">
                  <a:moveTo>
                    <a:pt x="19006" y="9525"/>
                  </a:moveTo>
                  <a:lnTo>
                    <a:pt x="19006" y="9525"/>
                  </a:lnTo>
                  <a:lnTo>
                    <a:pt x="0" y="9525"/>
                  </a:lnTo>
                  <a:lnTo>
                    <a:pt x="45474" y="9525"/>
                  </a:lnTo>
                  <a:lnTo>
                    <a:pt x="93046" y="9525"/>
                  </a:lnTo>
                  <a:lnTo>
                    <a:pt x="101654" y="8467"/>
                  </a:lnTo>
                  <a:lnTo>
                    <a:pt x="133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818"/>
            <p:cNvSpPr/>
            <p:nvPr>
              <p:custDataLst>
                <p:tags r:id="rId108"/>
              </p:custDataLst>
            </p:nvPr>
          </p:nvSpPr>
          <p:spPr>
            <a:xfrm>
              <a:off x="7934374" y="3028951"/>
              <a:ext cx="114252" cy="199584"/>
            </a:xfrm>
            <a:custGeom>
              <a:avLst/>
              <a:gdLst/>
              <a:ahLst/>
              <a:cxnLst/>
              <a:rect l="0" t="0" r="0" b="0"/>
              <a:pathLst>
                <a:path w="114252" h="199584">
                  <a:moveTo>
                    <a:pt x="104726" y="28574"/>
                  </a:moveTo>
                  <a:lnTo>
                    <a:pt x="104726" y="28574"/>
                  </a:lnTo>
                  <a:lnTo>
                    <a:pt x="104726" y="11240"/>
                  </a:lnTo>
                  <a:lnTo>
                    <a:pt x="105784" y="10668"/>
                  </a:lnTo>
                  <a:lnTo>
                    <a:pt x="109782" y="10032"/>
                  </a:lnTo>
                  <a:lnTo>
                    <a:pt x="111271" y="8805"/>
                  </a:lnTo>
                  <a:lnTo>
                    <a:pt x="114135" y="404"/>
                  </a:lnTo>
                  <a:lnTo>
                    <a:pt x="82370" y="0"/>
                  </a:lnTo>
                  <a:lnTo>
                    <a:pt x="76093" y="2822"/>
                  </a:lnTo>
                  <a:lnTo>
                    <a:pt x="63440" y="13256"/>
                  </a:lnTo>
                  <a:lnTo>
                    <a:pt x="31701" y="60268"/>
                  </a:lnTo>
                  <a:lnTo>
                    <a:pt x="4184" y="101691"/>
                  </a:lnTo>
                  <a:lnTo>
                    <a:pt x="508" y="130604"/>
                  </a:lnTo>
                  <a:lnTo>
                    <a:pt x="0" y="155054"/>
                  </a:lnTo>
                  <a:lnTo>
                    <a:pt x="2795" y="161693"/>
                  </a:lnTo>
                  <a:lnTo>
                    <a:pt x="22343" y="184136"/>
                  </a:lnTo>
                  <a:lnTo>
                    <a:pt x="28600" y="187671"/>
                  </a:lnTo>
                  <a:lnTo>
                    <a:pt x="66039" y="199362"/>
                  </a:lnTo>
                  <a:lnTo>
                    <a:pt x="69410" y="199583"/>
                  </a:lnTo>
                  <a:lnTo>
                    <a:pt x="75977" y="197006"/>
                  </a:lnTo>
                  <a:lnTo>
                    <a:pt x="79211" y="194837"/>
                  </a:lnTo>
                  <a:lnTo>
                    <a:pt x="102725" y="188248"/>
                  </a:lnTo>
                  <a:lnTo>
                    <a:pt x="106567" y="185823"/>
                  </a:lnTo>
                  <a:lnTo>
                    <a:pt x="110836" y="180307"/>
                  </a:lnTo>
                  <a:lnTo>
                    <a:pt x="114251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819"/>
            <p:cNvSpPr/>
            <p:nvPr>
              <p:custDataLst>
                <p:tags r:id="rId109"/>
              </p:custDataLst>
            </p:nvPr>
          </p:nvSpPr>
          <p:spPr>
            <a:xfrm>
              <a:off x="7629525" y="3011340"/>
              <a:ext cx="171451" cy="265261"/>
            </a:xfrm>
            <a:custGeom>
              <a:avLst/>
              <a:gdLst/>
              <a:ahLst/>
              <a:cxnLst/>
              <a:rect l="0" t="0" r="0" b="0"/>
              <a:pathLst>
                <a:path w="171451" h="265261">
                  <a:moveTo>
                    <a:pt x="171450" y="17610"/>
                  </a:moveTo>
                  <a:lnTo>
                    <a:pt x="171450" y="17610"/>
                  </a:lnTo>
                  <a:lnTo>
                    <a:pt x="171450" y="0"/>
                  </a:lnTo>
                  <a:lnTo>
                    <a:pt x="171450" y="4043"/>
                  </a:lnTo>
                  <a:lnTo>
                    <a:pt x="170392" y="5390"/>
                  </a:lnTo>
                  <a:lnTo>
                    <a:pt x="166394" y="6887"/>
                  </a:lnTo>
                  <a:lnTo>
                    <a:pt x="164905" y="8345"/>
                  </a:lnTo>
                  <a:lnTo>
                    <a:pt x="159692" y="18288"/>
                  </a:lnTo>
                  <a:lnTo>
                    <a:pt x="130136" y="62629"/>
                  </a:lnTo>
                  <a:lnTo>
                    <a:pt x="106890" y="106543"/>
                  </a:lnTo>
                  <a:lnTo>
                    <a:pt x="76788" y="150962"/>
                  </a:lnTo>
                  <a:lnTo>
                    <a:pt x="45809" y="195410"/>
                  </a:lnTo>
                  <a:lnTo>
                    <a:pt x="19103" y="235849"/>
                  </a:lnTo>
                  <a:lnTo>
                    <a:pt x="13781" y="242663"/>
                  </a:lnTo>
                  <a:lnTo>
                    <a:pt x="7544" y="255662"/>
                  </a:lnTo>
                  <a:lnTo>
                    <a:pt x="0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820"/>
            <p:cNvSpPr/>
            <p:nvPr>
              <p:custDataLst>
                <p:tags r:id="rId110"/>
              </p:custDataLst>
            </p:nvPr>
          </p:nvSpPr>
          <p:spPr>
            <a:xfrm>
              <a:off x="7600950" y="300990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0" y="9409"/>
                  </a:lnTo>
                  <a:lnTo>
                    <a:pt x="8937" y="12295"/>
                  </a:lnTo>
                  <a:lnTo>
                    <a:pt x="9132" y="14547"/>
                  </a:lnTo>
                  <a:lnTo>
                    <a:pt x="12173" y="19871"/>
                  </a:lnTo>
                  <a:lnTo>
                    <a:pt x="55184" y="64695"/>
                  </a:lnTo>
                  <a:lnTo>
                    <a:pt x="66093" y="78436"/>
                  </a:lnTo>
                  <a:lnTo>
                    <a:pt x="97067" y="120781"/>
                  </a:lnTo>
                  <a:lnTo>
                    <a:pt x="123772" y="163916"/>
                  </a:lnTo>
                  <a:lnTo>
                    <a:pt x="138634" y="187391"/>
                  </a:lnTo>
                  <a:lnTo>
                    <a:pt x="144859" y="207368"/>
                  </a:lnTo>
                  <a:lnTo>
                    <a:pt x="149048" y="214930"/>
                  </a:lnTo>
                  <a:lnTo>
                    <a:pt x="152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SMARTInkShape-3821"/>
          <p:cNvSpPr/>
          <p:nvPr>
            <p:custDataLst>
              <p:tags r:id="rId16"/>
            </p:custDataLst>
          </p:nvPr>
        </p:nvSpPr>
        <p:spPr>
          <a:xfrm>
            <a:off x="7300565" y="2847985"/>
            <a:ext cx="119411" cy="495291"/>
          </a:xfrm>
          <a:custGeom>
            <a:avLst/>
            <a:gdLst/>
            <a:ahLst/>
            <a:cxnLst/>
            <a:rect l="0" t="0" r="0" b="0"/>
            <a:pathLst>
              <a:path w="119411" h="495291">
                <a:moveTo>
                  <a:pt x="119410" y="9515"/>
                </a:moveTo>
                <a:lnTo>
                  <a:pt x="119410" y="9515"/>
                </a:lnTo>
                <a:lnTo>
                  <a:pt x="119410" y="1314"/>
                </a:lnTo>
                <a:lnTo>
                  <a:pt x="118352" y="873"/>
                </a:lnTo>
                <a:lnTo>
                  <a:pt x="104945" y="0"/>
                </a:lnTo>
                <a:lnTo>
                  <a:pt x="99576" y="2817"/>
                </a:lnTo>
                <a:lnTo>
                  <a:pt x="96662" y="5050"/>
                </a:lnTo>
                <a:lnTo>
                  <a:pt x="93425" y="10352"/>
                </a:lnTo>
                <a:lnTo>
                  <a:pt x="90928" y="16237"/>
                </a:lnTo>
                <a:lnTo>
                  <a:pt x="74689" y="43610"/>
                </a:lnTo>
                <a:lnTo>
                  <a:pt x="59049" y="86442"/>
                </a:lnTo>
                <a:lnTo>
                  <a:pt x="39832" y="131563"/>
                </a:lnTo>
                <a:lnTo>
                  <a:pt x="28216" y="168680"/>
                </a:lnTo>
                <a:lnTo>
                  <a:pt x="18071" y="207546"/>
                </a:lnTo>
                <a:lnTo>
                  <a:pt x="9421" y="251047"/>
                </a:lnTo>
                <a:lnTo>
                  <a:pt x="5329" y="292277"/>
                </a:lnTo>
                <a:lnTo>
                  <a:pt x="0" y="336477"/>
                </a:lnTo>
                <a:lnTo>
                  <a:pt x="4184" y="375797"/>
                </a:lnTo>
                <a:lnTo>
                  <a:pt x="17901" y="420886"/>
                </a:lnTo>
                <a:lnTo>
                  <a:pt x="34653" y="452078"/>
                </a:lnTo>
                <a:lnTo>
                  <a:pt x="71785" y="4952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SMARTInkShape-Group976"/>
          <p:cNvGrpSpPr/>
          <p:nvPr/>
        </p:nvGrpSpPr>
        <p:grpSpPr>
          <a:xfrm>
            <a:off x="6762750" y="2858077"/>
            <a:ext cx="304801" cy="418344"/>
            <a:chOff x="6762750" y="2858077"/>
            <a:chExt cx="304801" cy="418344"/>
          </a:xfrm>
        </p:grpSpPr>
        <p:sp>
          <p:nvSpPr>
            <p:cNvPr id="260" name="SMARTInkShape-3822"/>
            <p:cNvSpPr/>
            <p:nvPr>
              <p:custDataLst>
                <p:tags r:id="rId100"/>
              </p:custDataLst>
            </p:nvPr>
          </p:nvSpPr>
          <p:spPr>
            <a:xfrm>
              <a:off x="6905625" y="3028950"/>
              <a:ext cx="161926" cy="247471"/>
            </a:xfrm>
            <a:custGeom>
              <a:avLst/>
              <a:gdLst/>
              <a:ahLst/>
              <a:cxnLst/>
              <a:rect l="0" t="0" r="0" b="0"/>
              <a:pathLst>
                <a:path w="161926" h="247471">
                  <a:moveTo>
                    <a:pt x="0" y="66675"/>
                  </a:moveTo>
                  <a:lnTo>
                    <a:pt x="0" y="66675"/>
                  </a:lnTo>
                  <a:lnTo>
                    <a:pt x="8200" y="66675"/>
                  </a:lnTo>
                  <a:lnTo>
                    <a:pt x="8642" y="65617"/>
                  </a:lnTo>
                  <a:lnTo>
                    <a:pt x="9132" y="61619"/>
                  </a:lnTo>
                  <a:lnTo>
                    <a:pt x="9409" y="68587"/>
                  </a:lnTo>
                  <a:lnTo>
                    <a:pt x="10506" y="70066"/>
                  </a:lnTo>
                  <a:lnTo>
                    <a:pt x="12296" y="69994"/>
                  </a:lnTo>
                  <a:lnTo>
                    <a:pt x="17716" y="67331"/>
                  </a:lnTo>
                  <a:lnTo>
                    <a:pt x="23711" y="66869"/>
                  </a:lnTo>
                  <a:lnTo>
                    <a:pt x="25333" y="67863"/>
                  </a:lnTo>
                  <a:lnTo>
                    <a:pt x="26413" y="69584"/>
                  </a:lnTo>
                  <a:lnTo>
                    <a:pt x="27134" y="71789"/>
                  </a:lnTo>
                  <a:lnTo>
                    <a:pt x="43680" y="93247"/>
                  </a:lnTo>
                  <a:lnTo>
                    <a:pt x="55672" y="139870"/>
                  </a:lnTo>
                  <a:lnTo>
                    <a:pt x="66764" y="184160"/>
                  </a:lnTo>
                  <a:lnTo>
                    <a:pt x="71301" y="196855"/>
                  </a:lnTo>
                  <a:lnTo>
                    <a:pt x="71200" y="209552"/>
                  </a:lnTo>
                  <a:lnTo>
                    <a:pt x="66212" y="233696"/>
                  </a:lnTo>
                  <a:lnTo>
                    <a:pt x="57566" y="247043"/>
                  </a:lnTo>
                  <a:lnTo>
                    <a:pt x="52216" y="247470"/>
                  </a:lnTo>
                  <a:lnTo>
                    <a:pt x="50686" y="246472"/>
                  </a:lnTo>
                  <a:lnTo>
                    <a:pt x="49666" y="244748"/>
                  </a:lnTo>
                  <a:lnTo>
                    <a:pt x="48230" y="237265"/>
                  </a:lnTo>
                  <a:lnTo>
                    <a:pt x="47641" y="190230"/>
                  </a:lnTo>
                  <a:lnTo>
                    <a:pt x="50452" y="168548"/>
                  </a:lnTo>
                  <a:lnTo>
                    <a:pt x="63872" y="123443"/>
                  </a:lnTo>
                  <a:lnTo>
                    <a:pt x="74194" y="96195"/>
                  </a:lnTo>
                  <a:lnTo>
                    <a:pt x="101785" y="54337"/>
                  </a:lnTo>
                  <a:lnTo>
                    <a:pt x="130274" y="2351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823"/>
            <p:cNvSpPr/>
            <p:nvPr>
              <p:custDataLst>
                <p:tags r:id="rId101"/>
              </p:custDataLst>
            </p:nvPr>
          </p:nvSpPr>
          <p:spPr>
            <a:xfrm>
              <a:off x="6762750" y="2858077"/>
              <a:ext cx="133186" cy="408936"/>
            </a:xfrm>
            <a:custGeom>
              <a:avLst/>
              <a:gdLst/>
              <a:ahLst/>
              <a:cxnLst/>
              <a:rect l="0" t="0" r="0" b="0"/>
              <a:pathLst>
                <a:path w="133186" h="408936">
                  <a:moveTo>
                    <a:pt x="0" y="142298"/>
                  </a:moveTo>
                  <a:lnTo>
                    <a:pt x="0" y="142298"/>
                  </a:lnTo>
                  <a:lnTo>
                    <a:pt x="0" y="156487"/>
                  </a:lnTo>
                  <a:lnTo>
                    <a:pt x="8937" y="192215"/>
                  </a:lnTo>
                  <a:lnTo>
                    <a:pt x="9491" y="234507"/>
                  </a:lnTo>
                  <a:lnTo>
                    <a:pt x="17723" y="280686"/>
                  </a:lnTo>
                  <a:lnTo>
                    <a:pt x="18934" y="328184"/>
                  </a:lnTo>
                  <a:lnTo>
                    <a:pt x="20086" y="354739"/>
                  </a:lnTo>
                  <a:lnTo>
                    <a:pt x="28182" y="400755"/>
                  </a:lnTo>
                  <a:lnTo>
                    <a:pt x="28572" y="408935"/>
                  </a:lnTo>
                  <a:lnTo>
                    <a:pt x="28575" y="367240"/>
                  </a:lnTo>
                  <a:lnTo>
                    <a:pt x="28575" y="320918"/>
                  </a:lnTo>
                  <a:lnTo>
                    <a:pt x="28575" y="277378"/>
                  </a:lnTo>
                  <a:lnTo>
                    <a:pt x="28575" y="232833"/>
                  </a:lnTo>
                  <a:lnTo>
                    <a:pt x="33631" y="195817"/>
                  </a:lnTo>
                  <a:lnTo>
                    <a:pt x="36775" y="158038"/>
                  </a:lnTo>
                  <a:lnTo>
                    <a:pt x="38896" y="114951"/>
                  </a:lnTo>
                  <a:lnTo>
                    <a:pt x="48409" y="75866"/>
                  </a:lnTo>
                  <a:lnTo>
                    <a:pt x="59205" y="31678"/>
                  </a:lnTo>
                  <a:lnTo>
                    <a:pt x="73296" y="12608"/>
                  </a:lnTo>
                  <a:lnTo>
                    <a:pt x="82630" y="3800"/>
                  </a:lnTo>
                  <a:lnTo>
                    <a:pt x="88936" y="1368"/>
                  </a:lnTo>
                  <a:lnTo>
                    <a:pt x="98436" y="0"/>
                  </a:lnTo>
                  <a:lnTo>
                    <a:pt x="104780" y="2501"/>
                  </a:lnTo>
                  <a:lnTo>
                    <a:pt x="111127" y="6082"/>
                  </a:lnTo>
                  <a:lnTo>
                    <a:pt x="117476" y="7675"/>
                  </a:lnTo>
                  <a:lnTo>
                    <a:pt x="123825" y="14027"/>
                  </a:lnTo>
                  <a:lnTo>
                    <a:pt x="129117" y="22847"/>
                  </a:lnTo>
                  <a:lnTo>
                    <a:pt x="132096" y="34821"/>
                  </a:lnTo>
                  <a:lnTo>
                    <a:pt x="133185" y="58347"/>
                  </a:lnTo>
                  <a:lnTo>
                    <a:pt x="125134" y="91933"/>
                  </a:lnTo>
                  <a:lnTo>
                    <a:pt x="122581" y="97079"/>
                  </a:lnTo>
                  <a:lnTo>
                    <a:pt x="88016" y="138138"/>
                  </a:lnTo>
                  <a:lnTo>
                    <a:pt x="47803" y="168034"/>
                  </a:lnTo>
                  <a:lnTo>
                    <a:pt x="44569" y="168980"/>
                  </a:lnTo>
                  <a:lnTo>
                    <a:pt x="42412" y="170669"/>
                  </a:lnTo>
                  <a:lnTo>
                    <a:pt x="38100" y="18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977"/>
          <p:cNvGrpSpPr/>
          <p:nvPr/>
        </p:nvGrpSpPr>
        <p:grpSpPr>
          <a:xfrm>
            <a:off x="6154474" y="3057525"/>
            <a:ext cx="198702" cy="123651"/>
            <a:chOff x="6154474" y="3057525"/>
            <a:chExt cx="198702" cy="123651"/>
          </a:xfrm>
        </p:grpSpPr>
        <p:sp>
          <p:nvSpPr>
            <p:cNvPr id="263" name="SMARTInkShape-3824"/>
            <p:cNvSpPr/>
            <p:nvPr>
              <p:custDataLst>
                <p:tags r:id="rId98"/>
              </p:custDataLst>
            </p:nvPr>
          </p:nvSpPr>
          <p:spPr>
            <a:xfrm>
              <a:off x="6162835" y="3143250"/>
              <a:ext cx="190341" cy="37926"/>
            </a:xfrm>
            <a:custGeom>
              <a:avLst/>
              <a:gdLst/>
              <a:ahLst/>
              <a:cxnLst/>
              <a:rect l="0" t="0" r="0" b="0"/>
              <a:pathLst>
                <a:path w="190341" h="37926">
                  <a:moveTo>
                    <a:pt x="28415" y="0"/>
                  </a:moveTo>
                  <a:lnTo>
                    <a:pt x="28415" y="0"/>
                  </a:lnTo>
                  <a:lnTo>
                    <a:pt x="0" y="28414"/>
                  </a:lnTo>
                  <a:lnTo>
                    <a:pt x="42220" y="28572"/>
                  </a:lnTo>
                  <a:lnTo>
                    <a:pt x="60492" y="29632"/>
                  </a:lnTo>
                  <a:lnTo>
                    <a:pt x="97015" y="36775"/>
                  </a:lnTo>
                  <a:lnTo>
                    <a:pt x="140146" y="37925"/>
                  </a:lnTo>
                  <a:lnTo>
                    <a:pt x="163826" y="35226"/>
                  </a:lnTo>
                  <a:lnTo>
                    <a:pt x="19034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825"/>
            <p:cNvSpPr/>
            <p:nvPr>
              <p:custDataLst>
                <p:tags r:id="rId99"/>
              </p:custDataLst>
            </p:nvPr>
          </p:nvSpPr>
          <p:spPr>
            <a:xfrm>
              <a:off x="6154474" y="3057525"/>
              <a:ext cx="189177" cy="9134"/>
            </a:xfrm>
            <a:custGeom>
              <a:avLst/>
              <a:gdLst/>
              <a:ahLst/>
              <a:cxnLst/>
              <a:rect l="0" t="0" r="0" b="0"/>
              <a:pathLst>
                <a:path w="189177" h="9134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8201"/>
                  </a:lnTo>
                  <a:lnTo>
                    <a:pt x="12900" y="9133"/>
                  </a:lnTo>
                  <a:lnTo>
                    <a:pt x="18403" y="6528"/>
                  </a:lnTo>
                  <a:lnTo>
                    <a:pt x="24377" y="2902"/>
                  </a:lnTo>
                  <a:lnTo>
                    <a:pt x="34748" y="860"/>
                  </a:lnTo>
                  <a:lnTo>
                    <a:pt x="81395" y="33"/>
                  </a:lnTo>
                  <a:lnTo>
                    <a:pt x="124397" y="3"/>
                  </a:lnTo>
                  <a:lnTo>
                    <a:pt x="171982" y="0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SMARTInkShape-3826"/>
          <p:cNvSpPr/>
          <p:nvPr>
            <p:custDataLst>
              <p:tags r:id="rId17"/>
            </p:custDataLst>
          </p:nvPr>
        </p:nvSpPr>
        <p:spPr>
          <a:xfrm>
            <a:off x="1085885" y="2086585"/>
            <a:ext cx="133316" cy="323076"/>
          </a:xfrm>
          <a:custGeom>
            <a:avLst/>
            <a:gdLst/>
            <a:ahLst/>
            <a:cxnLst/>
            <a:rect l="0" t="0" r="0" b="0"/>
            <a:pathLst>
              <a:path w="133316" h="323076">
                <a:moveTo>
                  <a:pt x="66640" y="237515"/>
                </a:moveTo>
                <a:lnTo>
                  <a:pt x="66640" y="237515"/>
                </a:lnTo>
                <a:lnTo>
                  <a:pt x="61584" y="237515"/>
                </a:lnTo>
                <a:lnTo>
                  <a:pt x="60094" y="236457"/>
                </a:lnTo>
                <a:lnTo>
                  <a:pt x="59101" y="234693"/>
                </a:lnTo>
                <a:lnTo>
                  <a:pt x="58439" y="232459"/>
                </a:lnTo>
                <a:lnTo>
                  <a:pt x="56939" y="230969"/>
                </a:lnTo>
                <a:lnTo>
                  <a:pt x="49030" y="228382"/>
                </a:lnTo>
                <a:lnTo>
                  <a:pt x="39515" y="228025"/>
                </a:lnTo>
                <a:lnTo>
                  <a:pt x="33438" y="222944"/>
                </a:lnTo>
                <a:lnTo>
                  <a:pt x="30747" y="222509"/>
                </a:lnTo>
                <a:lnTo>
                  <a:pt x="27895" y="223278"/>
                </a:lnTo>
                <a:lnTo>
                  <a:pt x="20769" y="227059"/>
                </a:lnTo>
                <a:lnTo>
                  <a:pt x="14478" y="227714"/>
                </a:lnTo>
                <a:lnTo>
                  <a:pt x="12815" y="228865"/>
                </a:lnTo>
                <a:lnTo>
                  <a:pt x="11707" y="230690"/>
                </a:lnTo>
                <a:lnTo>
                  <a:pt x="9928" y="236167"/>
                </a:lnTo>
                <a:lnTo>
                  <a:pt x="3030" y="244853"/>
                </a:lnTo>
                <a:lnTo>
                  <a:pt x="1327" y="250654"/>
                </a:lnTo>
                <a:lnTo>
                  <a:pt x="0" y="287934"/>
                </a:lnTo>
                <a:lnTo>
                  <a:pt x="2803" y="294496"/>
                </a:lnTo>
                <a:lnTo>
                  <a:pt x="6518" y="300940"/>
                </a:lnTo>
                <a:lnTo>
                  <a:pt x="8903" y="313700"/>
                </a:lnTo>
                <a:lnTo>
                  <a:pt x="9099" y="316880"/>
                </a:lnTo>
                <a:lnTo>
                  <a:pt x="10287" y="319000"/>
                </a:lnTo>
                <a:lnTo>
                  <a:pt x="12138" y="320413"/>
                </a:lnTo>
                <a:lnTo>
                  <a:pt x="17017" y="321984"/>
                </a:lnTo>
                <a:lnTo>
                  <a:pt x="31870" y="323075"/>
                </a:lnTo>
                <a:lnTo>
                  <a:pt x="38134" y="320344"/>
                </a:lnTo>
                <a:lnTo>
                  <a:pt x="60294" y="300845"/>
                </a:lnTo>
                <a:lnTo>
                  <a:pt x="85690" y="256310"/>
                </a:lnTo>
                <a:lnTo>
                  <a:pt x="100507" y="223723"/>
                </a:lnTo>
                <a:lnTo>
                  <a:pt x="104183" y="179803"/>
                </a:lnTo>
                <a:lnTo>
                  <a:pt x="104667" y="132666"/>
                </a:lnTo>
                <a:lnTo>
                  <a:pt x="104730" y="91651"/>
                </a:lnTo>
                <a:lnTo>
                  <a:pt x="104739" y="44832"/>
                </a:lnTo>
                <a:lnTo>
                  <a:pt x="104740" y="17277"/>
                </a:lnTo>
                <a:lnTo>
                  <a:pt x="101918" y="9809"/>
                </a:lnTo>
                <a:lnTo>
                  <a:pt x="96539" y="1448"/>
                </a:lnTo>
                <a:lnTo>
                  <a:pt x="92981" y="305"/>
                </a:lnTo>
                <a:lnTo>
                  <a:pt x="90551" y="0"/>
                </a:lnTo>
                <a:lnTo>
                  <a:pt x="85028" y="2483"/>
                </a:lnTo>
                <a:lnTo>
                  <a:pt x="82074" y="4627"/>
                </a:lnTo>
                <a:lnTo>
                  <a:pt x="78791" y="9831"/>
                </a:lnTo>
                <a:lnTo>
                  <a:pt x="59758" y="56811"/>
                </a:lnTo>
                <a:lnTo>
                  <a:pt x="57347" y="97486"/>
                </a:lnTo>
                <a:lnTo>
                  <a:pt x="60006" y="124058"/>
                </a:lnTo>
                <a:lnTo>
                  <a:pt x="66825" y="164405"/>
                </a:lnTo>
                <a:lnTo>
                  <a:pt x="79783" y="204290"/>
                </a:lnTo>
                <a:lnTo>
                  <a:pt x="111292" y="250129"/>
                </a:lnTo>
                <a:lnTo>
                  <a:pt x="133315" y="275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Shape-3827"/>
          <p:cNvSpPr/>
          <p:nvPr>
            <p:custDataLst>
              <p:tags r:id="rId18"/>
            </p:custDataLst>
          </p:nvPr>
        </p:nvSpPr>
        <p:spPr>
          <a:xfrm>
            <a:off x="1143441" y="3305185"/>
            <a:ext cx="161485" cy="123685"/>
          </a:xfrm>
          <a:custGeom>
            <a:avLst/>
            <a:gdLst/>
            <a:ahLst/>
            <a:cxnLst/>
            <a:rect l="0" t="0" r="0" b="0"/>
            <a:pathLst>
              <a:path w="161485" h="123685">
                <a:moveTo>
                  <a:pt x="104334" y="19040"/>
                </a:moveTo>
                <a:lnTo>
                  <a:pt x="104334" y="19040"/>
                </a:lnTo>
                <a:lnTo>
                  <a:pt x="94925" y="9632"/>
                </a:lnTo>
                <a:lnTo>
                  <a:pt x="89787" y="9549"/>
                </a:lnTo>
                <a:lnTo>
                  <a:pt x="88286" y="8480"/>
                </a:lnTo>
                <a:lnTo>
                  <a:pt x="87285" y="6708"/>
                </a:lnTo>
                <a:lnTo>
                  <a:pt x="85679" y="1317"/>
                </a:lnTo>
                <a:lnTo>
                  <a:pt x="82638" y="580"/>
                </a:lnTo>
                <a:lnTo>
                  <a:pt x="62621" y="0"/>
                </a:lnTo>
                <a:lnTo>
                  <a:pt x="56514" y="2817"/>
                </a:lnTo>
                <a:lnTo>
                  <a:pt x="18557" y="35326"/>
                </a:lnTo>
                <a:lnTo>
                  <a:pt x="15399" y="36248"/>
                </a:lnTo>
                <a:lnTo>
                  <a:pt x="13294" y="37920"/>
                </a:lnTo>
                <a:lnTo>
                  <a:pt x="2908" y="60775"/>
                </a:lnTo>
                <a:lnTo>
                  <a:pt x="0" y="79007"/>
                </a:lnTo>
                <a:lnTo>
                  <a:pt x="2577" y="85556"/>
                </a:lnTo>
                <a:lnTo>
                  <a:pt x="21961" y="107930"/>
                </a:lnTo>
                <a:lnTo>
                  <a:pt x="28213" y="111463"/>
                </a:lnTo>
                <a:lnTo>
                  <a:pt x="34519" y="114092"/>
                </a:lnTo>
                <a:lnTo>
                  <a:pt x="40850" y="118788"/>
                </a:lnTo>
                <a:lnTo>
                  <a:pt x="50013" y="121581"/>
                </a:lnTo>
                <a:lnTo>
                  <a:pt x="96856" y="123684"/>
                </a:lnTo>
                <a:lnTo>
                  <a:pt x="135165" y="120976"/>
                </a:lnTo>
                <a:lnTo>
                  <a:pt x="161484" y="1142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Shape-3828"/>
          <p:cNvSpPr/>
          <p:nvPr>
            <p:custDataLst>
              <p:tags r:id="rId19"/>
            </p:custDataLst>
          </p:nvPr>
        </p:nvSpPr>
        <p:spPr>
          <a:xfrm>
            <a:off x="1571626" y="2228850"/>
            <a:ext cx="95250" cy="161926"/>
          </a:xfrm>
          <a:custGeom>
            <a:avLst/>
            <a:gdLst/>
            <a:ahLst/>
            <a:cxnLst/>
            <a:rect l="0" t="0" r="0" b="0"/>
            <a:pathLst>
              <a:path w="95250" h="161926">
                <a:moveTo>
                  <a:pt x="9524" y="0"/>
                </a:moveTo>
                <a:lnTo>
                  <a:pt x="9524" y="0"/>
                </a:lnTo>
                <a:lnTo>
                  <a:pt x="9" y="0"/>
                </a:lnTo>
                <a:lnTo>
                  <a:pt x="0" y="8201"/>
                </a:lnTo>
                <a:lnTo>
                  <a:pt x="6545" y="16868"/>
                </a:lnTo>
                <a:lnTo>
                  <a:pt x="8200" y="22666"/>
                </a:lnTo>
                <a:lnTo>
                  <a:pt x="10559" y="69792"/>
                </a:lnTo>
                <a:lnTo>
                  <a:pt x="17059" y="87909"/>
                </a:lnTo>
                <a:lnTo>
                  <a:pt x="19845" y="110158"/>
                </a:lnTo>
                <a:lnTo>
                  <a:pt x="25517" y="121422"/>
                </a:lnTo>
                <a:lnTo>
                  <a:pt x="28171" y="144688"/>
                </a:lnTo>
                <a:lnTo>
                  <a:pt x="29364" y="147259"/>
                </a:lnTo>
                <a:lnTo>
                  <a:pt x="31218" y="148972"/>
                </a:lnTo>
                <a:lnTo>
                  <a:pt x="33511" y="150115"/>
                </a:lnTo>
                <a:lnTo>
                  <a:pt x="35041" y="151935"/>
                </a:lnTo>
                <a:lnTo>
                  <a:pt x="38089" y="161885"/>
                </a:lnTo>
                <a:lnTo>
                  <a:pt x="38099" y="114294"/>
                </a:lnTo>
                <a:lnTo>
                  <a:pt x="38099" y="101599"/>
                </a:lnTo>
                <a:lnTo>
                  <a:pt x="40921" y="95249"/>
                </a:lnTo>
                <a:lnTo>
                  <a:pt x="44645" y="88900"/>
                </a:lnTo>
                <a:lnTo>
                  <a:pt x="46300" y="82550"/>
                </a:lnTo>
                <a:lnTo>
                  <a:pt x="47800" y="80433"/>
                </a:lnTo>
                <a:lnTo>
                  <a:pt x="49858" y="79022"/>
                </a:lnTo>
                <a:lnTo>
                  <a:pt x="54967" y="76396"/>
                </a:lnTo>
                <a:lnTo>
                  <a:pt x="64923" y="68164"/>
                </a:lnTo>
                <a:lnTo>
                  <a:pt x="74721" y="66806"/>
                </a:lnTo>
                <a:lnTo>
                  <a:pt x="80818" y="66714"/>
                </a:lnTo>
                <a:lnTo>
                  <a:pt x="86366" y="69514"/>
                </a:lnTo>
                <a:lnTo>
                  <a:pt x="93494" y="74879"/>
                </a:lnTo>
                <a:lnTo>
                  <a:pt x="94469" y="78435"/>
                </a:lnTo>
                <a:lnTo>
                  <a:pt x="95248" y="125812"/>
                </a:lnTo>
                <a:lnTo>
                  <a:pt x="95249" y="128325"/>
                </a:lnTo>
                <a:lnTo>
                  <a:pt x="92426" y="133939"/>
                </a:lnTo>
                <a:lnTo>
                  <a:pt x="71651" y="156909"/>
                </a:lnTo>
                <a:lnTo>
                  <a:pt x="66064" y="159696"/>
                </a:lnTo>
                <a:lnTo>
                  <a:pt x="47624" y="1619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Shape-3829"/>
          <p:cNvSpPr/>
          <p:nvPr>
            <p:custDataLst>
              <p:tags r:id="rId20"/>
            </p:custDataLst>
          </p:nvPr>
        </p:nvSpPr>
        <p:spPr>
          <a:xfrm>
            <a:off x="1666995" y="3324236"/>
            <a:ext cx="114181" cy="103310"/>
          </a:xfrm>
          <a:custGeom>
            <a:avLst/>
            <a:gdLst/>
            <a:ahLst/>
            <a:cxnLst/>
            <a:rect l="0" t="0" r="0" b="0"/>
            <a:pathLst>
              <a:path w="114181" h="103310">
                <a:moveTo>
                  <a:pt x="76080" y="47614"/>
                </a:moveTo>
                <a:lnTo>
                  <a:pt x="76080" y="47614"/>
                </a:lnTo>
                <a:lnTo>
                  <a:pt x="76080" y="28683"/>
                </a:lnTo>
                <a:lnTo>
                  <a:pt x="47933" y="417"/>
                </a:lnTo>
                <a:lnTo>
                  <a:pt x="38383" y="0"/>
                </a:lnTo>
                <a:lnTo>
                  <a:pt x="23801" y="14178"/>
                </a:lnTo>
                <a:lnTo>
                  <a:pt x="21095" y="19701"/>
                </a:lnTo>
                <a:lnTo>
                  <a:pt x="20374" y="22655"/>
                </a:lnTo>
                <a:lnTo>
                  <a:pt x="11581" y="38147"/>
                </a:lnTo>
                <a:lnTo>
                  <a:pt x="8633" y="53971"/>
                </a:lnTo>
                <a:lnTo>
                  <a:pt x="1923" y="66666"/>
                </a:lnTo>
                <a:lnTo>
                  <a:pt x="0" y="83832"/>
                </a:lnTo>
                <a:lnTo>
                  <a:pt x="8091" y="93750"/>
                </a:lnTo>
                <a:lnTo>
                  <a:pt x="9016" y="99854"/>
                </a:lnTo>
                <a:lnTo>
                  <a:pt x="10204" y="101491"/>
                </a:lnTo>
                <a:lnTo>
                  <a:pt x="12054" y="102582"/>
                </a:lnTo>
                <a:lnTo>
                  <a:pt x="14346" y="103309"/>
                </a:lnTo>
                <a:lnTo>
                  <a:pt x="15874" y="102736"/>
                </a:lnTo>
                <a:lnTo>
                  <a:pt x="16893" y="101295"/>
                </a:lnTo>
                <a:lnTo>
                  <a:pt x="17572" y="99276"/>
                </a:lnTo>
                <a:lnTo>
                  <a:pt x="19083" y="97930"/>
                </a:lnTo>
                <a:lnTo>
                  <a:pt x="29112" y="92948"/>
                </a:lnTo>
                <a:lnTo>
                  <a:pt x="42518" y="81081"/>
                </a:lnTo>
                <a:lnTo>
                  <a:pt x="45288" y="75541"/>
                </a:lnTo>
                <a:lnTo>
                  <a:pt x="48271" y="60229"/>
                </a:lnTo>
                <a:lnTo>
                  <a:pt x="54986" y="47597"/>
                </a:lnTo>
                <a:lnTo>
                  <a:pt x="55667" y="44428"/>
                </a:lnTo>
                <a:lnTo>
                  <a:pt x="65593" y="28759"/>
                </a:lnTo>
                <a:lnTo>
                  <a:pt x="66552" y="19078"/>
                </a:lnTo>
                <a:lnTo>
                  <a:pt x="71610" y="19050"/>
                </a:lnTo>
                <a:lnTo>
                  <a:pt x="73100" y="20105"/>
                </a:lnTo>
                <a:lnTo>
                  <a:pt x="74093" y="21866"/>
                </a:lnTo>
                <a:lnTo>
                  <a:pt x="75688" y="27241"/>
                </a:lnTo>
                <a:lnTo>
                  <a:pt x="84247" y="36649"/>
                </a:lnTo>
                <a:lnTo>
                  <a:pt x="86395" y="45409"/>
                </a:lnTo>
                <a:lnTo>
                  <a:pt x="90542" y="51220"/>
                </a:lnTo>
                <a:lnTo>
                  <a:pt x="95913" y="54509"/>
                </a:lnTo>
                <a:lnTo>
                  <a:pt x="114180" y="57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Shape-3830"/>
          <p:cNvSpPr/>
          <p:nvPr>
            <p:custDataLst>
              <p:tags r:id="rId21"/>
            </p:custDataLst>
          </p:nvPr>
        </p:nvSpPr>
        <p:spPr>
          <a:xfrm>
            <a:off x="5183089" y="2762431"/>
            <a:ext cx="312829" cy="523519"/>
          </a:xfrm>
          <a:custGeom>
            <a:avLst/>
            <a:gdLst/>
            <a:ahLst/>
            <a:cxnLst/>
            <a:rect l="0" t="0" r="0" b="0"/>
            <a:pathLst>
              <a:path w="312829" h="523519">
                <a:moveTo>
                  <a:pt x="103286" y="228419"/>
                </a:moveTo>
                <a:lnTo>
                  <a:pt x="103286" y="228419"/>
                </a:lnTo>
                <a:lnTo>
                  <a:pt x="94153" y="219286"/>
                </a:lnTo>
                <a:lnTo>
                  <a:pt x="93877" y="213954"/>
                </a:lnTo>
                <a:lnTo>
                  <a:pt x="92780" y="212425"/>
                </a:lnTo>
                <a:lnTo>
                  <a:pt x="90990" y="211407"/>
                </a:lnTo>
                <a:lnTo>
                  <a:pt x="84631" y="209488"/>
                </a:lnTo>
                <a:lnTo>
                  <a:pt x="61856" y="209372"/>
                </a:lnTo>
                <a:lnTo>
                  <a:pt x="55592" y="212192"/>
                </a:lnTo>
                <a:lnTo>
                  <a:pt x="14386" y="250659"/>
                </a:lnTo>
                <a:lnTo>
                  <a:pt x="10858" y="257000"/>
                </a:lnTo>
                <a:lnTo>
                  <a:pt x="8232" y="263347"/>
                </a:lnTo>
                <a:lnTo>
                  <a:pt x="3537" y="269695"/>
                </a:lnTo>
                <a:lnTo>
                  <a:pt x="745" y="278867"/>
                </a:lnTo>
                <a:lnTo>
                  <a:pt x="0" y="284276"/>
                </a:lnTo>
                <a:lnTo>
                  <a:pt x="1995" y="293108"/>
                </a:lnTo>
                <a:lnTo>
                  <a:pt x="5351" y="300561"/>
                </a:lnTo>
                <a:lnTo>
                  <a:pt x="6842" y="307402"/>
                </a:lnTo>
                <a:lnTo>
                  <a:pt x="8298" y="309649"/>
                </a:lnTo>
                <a:lnTo>
                  <a:pt x="10328" y="311147"/>
                </a:lnTo>
                <a:lnTo>
                  <a:pt x="15405" y="312812"/>
                </a:lnTo>
                <a:lnTo>
                  <a:pt x="21189" y="313552"/>
                </a:lnTo>
                <a:lnTo>
                  <a:pt x="27287" y="316703"/>
                </a:lnTo>
                <a:lnTo>
                  <a:pt x="30395" y="319025"/>
                </a:lnTo>
                <a:lnTo>
                  <a:pt x="34583" y="319515"/>
                </a:lnTo>
                <a:lnTo>
                  <a:pt x="61135" y="313697"/>
                </a:lnTo>
                <a:lnTo>
                  <a:pt x="87530" y="296893"/>
                </a:lnTo>
                <a:lnTo>
                  <a:pt x="115867" y="258668"/>
                </a:lnTo>
                <a:lnTo>
                  <a:pt x="131844" y="217861"/>
                </a:lnTo>
                <a:lnTo>
                  <a:pt x="146677" y="171133"/>
                </a:lnTo>
                <a:lnTo>
                  <a:pt x="150353" y="123626"/>
                </a:lnTo>
                <a:lnTo>
                  <a:pt x="150838" y="83556"/>
                </a:lnTo>
                <a:lnTo>
                  <a:pt x="150904" y="38580"/>
                </a:lnTo>
                <a:lnTo>
                  <a:pt x="149849" y="26571"/>
                </a:lnTo>
                <a:lnTo>
                  <a:pt x="141210" y="4450"/>
                </a:lnTo>
                <a:lnTo>
                  <a:pt x="139152" y="2906"/>
                </a:lnTo>
                <a:lnTo>
                  <a:pt x="133301" y="429"/>
                </a:lnTo>
                <a:lnTo>
                  <a:pt x="127231" y="0"/>
                </a:lnTo>
                <a:lnTo>
                  <a:pt x="125599" y="998"/>
                </a:lnTo>
                <a:lnTo>
                  <a:pt x="124511" y="2721"/>
                </a:lnTo>
                <a:lnTo>
                  <a:pt x="123303" y="8517"/>
                </a:lnTo>
                <a:lnTo>
                  <a:pt x="121564" y="22622"/>
                </a:lnTo>
                <a:lnTo>
                  <a:pt x="115876" y="35033"/>
                </a:lnTo>
                <a:lnTo>
                  <a:pt x="113080" y="76519"/>
                </a:lnTo>
                <a:lnTo>
                  <a:pt x="112847" y="115648"/>
                </a:lnTo>
                <a:lnTo>
                  <a:pt x="112816" y="161946"/>
                </a:lnTo>
                <a:lnTo>
                  <a:pt x="115634" y="190379"/>
                </a:lnTo>
                <a:lnTo>
                  <a:pt x="122512" y="236893"/>
                </a:lnTo>
                <a:lnTo>
                  <a:pt x="134043" y="282499"/>
                </a:lnTo>
                <a:lnTo>
                  <a:pt x="146966" y="307586"/>
                </a:lnTo>
                <a:lnTo>
                  <a:pt x="149158" y="315816"/>
                </a:lnTo>
                <a:lnTo>
                  <a:pt x="150801" y="318433"/>
                </a:lnTo>
                <a:lnTo>
                  <a:pt x="152954" y="320179"/>
                </a:lnTo>
                <a:lnTo>
                  <a:pt x="158168" y="322118"/>
                </a:lnTo>
                <a:lnTo>
                  <a:pt x="168199" y="323465"/>
                </a:lnTo>
                <a:lnTo>
                  <a:pt x="180091" y="313281"/>
                </a:lnTo>
                <a:lnTo>
                  <a:pt x="192305" y="301273"/>
                </a:lnTo>
                <a:lnTo>
                  <a:pt x="195766" y="292196"/>
                </a:lnTo>
                <a:lnTo>
                  <a:pt x="201286" y="245408"/>
                </a:lnTo>
                <a:lnTo>
                  <a:pt x="206723" y="226718"/>
                </a:lnTo>
                <a:lnTo>
                  <a:pt x="208058" y="209421"/>
                </a:lnTo>
                <a:lnTo>
                  <a:pt x="208061" y="250683"/>
                </a:lnTo>
                <a:lnTo>
                  <a:pt x="210883" y="257011"/>
                </a:lnTo>
                <a:lnTo>
                  <a:pt x="214606" y="263352"/>
                </a:lnTo>
                <a:lnTo>
                  <a:pt x="216262" y="269698"/>
                </a:lnTo>
                <a:lnTo>
                  <a:pt x="217762" y="271813"/>
                </a:lnTo>
                <a:lnTo>
                  <a:pt x="219820" y="273223"/>
                </a:lnTo>
                <a:lnTo>
                  <a:pt x="227773" y="275208"/>
                </a:lnTo>
                <a:lnTo>
                  <a:pt x="250672" y="276029"/>
                </a:lnTo>
                <a:lnTo>
                  <a:pt x="252342" y="274976"/>
                </a:lnTo>
                <a:lnTo>
                  <a:pt x="253457" y="273215"/>
                </a:lnTo>
                <a:lnTo>
                  <a:pt x="254200" y="270983"/>
                </a:lnTo>
                <a:lnTo>
                  <a:pt x="255753" y="269495"/>
                </a:lnTo>
                <a:lnTo>
                  <a:pt x="265852" y="264285"/>
                </a:lnTo>
                <a:lnTo>
                  <a:pt x="268813" y="261854"/>
                </a:lnTo>
                <a:lnTo>
                  <a:pt x="272104" y="256332"/>
                </a:lnTo>
                <a:lnTo>
                  <a:pt x="274624" y="250350"/>
                </a:lnTo>
                <a:lnTo>
                  <a:pt x="280936" y="241032"/>
                </a:lnTo>
                <a:lnTo>
                  <a:pt x="282783" y="234730"/>
                </a:lnTo>
                <a:lnTo>
                  <a:pt x="284334" y="232626"/>
                </a:lnTo>
                <a:lnTo>
                  <a:pt x="286427" y="231224"/>
                </a:lnTo>
                <a:lnTo>
                  <a:pt x="288880" y="230289"/>
                </a:lnTo>
                <a:lnTo>
                  <a:pt x="290515" y="228607"/>
                </a:lnTo>
                <a:lnTo>
                  <a:pt x="293775" y="218933"/>
                </a:lnTo>
                <a:lnTo>
                  <a:pt x="293786" y="264555"/>
                </a:lnTo>
                <a:lnTo>
                  <a:pt x="294844" y="289740"/>
                </a:lnTo>
                <a:lnTo>
                  <a:pt x="302428" y="326931"/>
                </a:lnTo>
                <a:lnTo>
                  <a:pt x="304107" y="345920"/>
                </a:lnTo>
                <a:lnTo>
                  <a:pt x="311478" y="382704"/>
                </a:lnTo>
                <a:lnTo>
                  <a:pt x="312717" y="424877"/>
                </a:lnTo>
                <a:lnTo>
                  <a:pt x="312828" y="468638"/>
                </a:lnTo>
                <a:lnTo>
                  <a:pt x="311776" y="482216"/>
                </a:lnTo>
                <a:lnTo>
                  <a:pt x="305231" y="498116"/>
                </a:lnTo>
                <a:lnTo>
                  <a:pt x="296361" y="513507"/>
                </a:lnTo>
                <a:lnTo>
                  <a:pt x="295502" y="516902"/>
                </a:lnTo>
                <a:lnTo>
                  <a:pt x="293871" y="519166"/>
                </a:lnTo>
                <a:lnTo>
                  <a:pt x="291726" y="520676"/>
                </a:lnTo>
                <a:lnTo>
                  <a:pt x="285462" y="522353"/>
                </a:lnTo>
                <a:lnTo>
                  <a:pt x="268296" y="523518"/>
                </a:lnTo>
                <a:lnTo>
                  <a:pt x="263760" y="520793"/>
                </a:lnTo>
                <a:lnTo>
                  <a:pt x="261070" y="518585"/>
                </a:lnTo>
                <a:lnTo>
                  <a:pt x="258078" y="513310"/>
                </a:lnTo>
                <a:lnTo>
                  <a:pt x="255691" y="507437"/>
                </a:lnTo>
                <a:lnTo>
                  <a:pt x="251102" y="501299"/>
                </a:lnTo>
                <a:lnTo>
                  <a:pt x="248357" y="492222"/>
                </a:lnTo>
                <a:lnTo>
                  <a:pt x="246161" y="4665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SMARTInkShape-Group983"/>
          <p:cNvGrpSpPr/>
          <p:nvPr/>
        </p:nvGrpSpPr>
        <p:grpSpPr>
          <a:xfrm>
            <a:off x="4429198" y="2754264"/>
            <a:ext cx="342828" cy="377659"/>
            <a:chOff x="4429198" y="2754264"/>
            <a:chExt cx="342828" cy="377659"/>
          </a:xfrm>
        </p:grpSpPr>
        <p:sp>
          <p:nvSpPr>
            <p:cNvPr id="271" name="SMARTInkShape-3831"/>
            <p:cNvSpPr/>
            <p:nvPr>
              <p:custDataLst>
                <p:tags r:id="rId96"/>
              </p:custDataLst>
            </p:nvPr>
          </p:nvSpPr>
          <p:spPr>
            <a:xfrm>
              <a:off x="4629160" y="2943264"/>
              <a:ext cx="142866" cy="138421"/>
            </a:xfrm>
            <a:custGeom>
              <a:avLst/>
              <a:gdLst/>
              <a:ahLst/>
              <a:cxnLst/>
              <a:rect l="0" t="0" r="0" b="0"/>
              <a:pathLst>
                <a:path w="142866" h="138421">
                  <a:moveTo>
                    <a:pt x="9515" y="28536"/>
                  </a:moveTo>
                  <a:lnTo>
                    <a:pt x="9515" y="28536"/>
                  </a:lnTo>
                  <a:lnTo>
                    <a:pt x="1314" y="20335"/>
                  </a:lnTo>
                  <a:lnTo>
                    <a:pt x="0" y="9612"/>
                  </a:lnTo>
                  <a:lnTo>
                    <a:pt x="27122" y="9486"/>
                  </a:lnTo>
                  <a:lnTo>
                    <a:pt x="41696" y="22743"/>
                  </a:lnTo>
                  <a:lnTo>
                    <a:pt x="44984" y="28783"/>
                  </a:lnTo>
                  <a:lnTo>
                    <a:pt x="47505" y="34996"/>
                  </a:lnTo>
                  <a:lnTo>
                    <a:pt x="52152" y="41285"/>
                  </a:lnTo>
                  <a:lnTo>
                    <a:pt x="54923" y="50430"/>
                  </a:lnTo>
                  <a:lnTo>
                    <a:pt x="57010" y="78945"/>
                  </a:lnTo>
                  <a:lnTo>
                    <a:pt x="47432" y="110180"/>
                  </a:lnTo>
                  <a:lnTo>
                    <a:pt x="30315" y="131394"/>
                  </a:lnTo>
                  <a:lnTo>
                    <a:pt x="24027" y="137799"/>
                  </a:lnTo>
                  <a:lnTo>
                    <a:pt x="21307" y="138420"/>
                  </a:lnTo>
                  <a:lnTo>
                    <a:pt x="18434" y="137775"/>
                  </a:lnTo>
                  <a:lnTo>
                    <a:pt x="15461" y="136287"/>
                  </a:lnTo>
                  <a:lnTo>
                    <a:pt x="13479" y="134237"/>
                  </a:lnTo>
                  <a:lnTo>
                    <a:pt x="11277" y="129136"/>
                  </a:lnTo>
                  <a:lnTo>
                    <a:pt x="9561" y="101535"/>
                  </a:lnTo>
                  <a:lnTo>
                    <a:pt x="12357" y="95199"/>
                  </a:lnTo>
                  <a:lnTo>
                    <a:pt x="24706" y="72789"/>
                  </a:lnTo>
                  <a:lnTo>
                    <a:pt x="35831" y="44476"/>
                  </a:lnTo>
                  <a:lnTo>
                    <a:pt x="50911" y="25788"/>
                  </a:lnTo>
                  <a:lnTo>
                    <a:pt x="65407" y="15962"/>
                  </a:lnTo>
                  <a:lnTo>
                    <a:pt x="80606" y="9707"/>
                  </a:lnTo>
                  <a:lnTo>
                    <a:pt x="82309" y="7517"/>
                  </a:lnTo>
                  <a:lnTo>
                    <a:pt x="85042" y="1453"/>
                  </a:lnTo>
                  <a:lnTo>
                    <a:pt x="88238" y="624"/>
                  </a:lnTo>
                  <a:lnTo>
                    <a:pt x="103031" y="0"/>
                  </a:lnTo>
                  <a:lnTo>
                    <a:pt x="103610" y="1045"/>
                  </a:lnTo>
                  <a:lnTo>
                    <a:pt x="104613" y="8165"/>
                  </a:lnTo>
                  <a:lnTo>
                    <a:pt x="98189" y="16830"/>
                  </a:lnTo>
                  <a:lnTo>
                    <a:pt x="96114" y="25655"/>
                  </a:lnTo>
                  <a:lnTo>
                    <a:pt x="95247" y="70009"/>
                  </a:lnTo>
                  <a:lnTo>
                    <a:pt x="95243" y="78013"/>
                  </a:lnTo>
                  <a:lnTo>
                    <a:pt x="98063" y="85098"/>
                  </a:lnTo>
                  <a:lnTo>
                    <a:pt x="108498" y="98270"/>
                  </a:lnTo>
                  <a:lnTo>
                    <a:pt x="114538" y="101862"/>
                  </a:lnTo>
                  <a:lnTo>
                    <a:pt x="126711" y="103885"/>
                  </a:lnTo>
                  <a:lnTo>
                    <a:pt x="142865" y="10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832"/>
            <p:cNvSpPr/>
            <p:nvPr>
              <p:custDataLst>
                <p:tags r:id="rId97"/>
              </p:custDataLst>
            </p:nvPr>
          </p:nvSpPr>
          <p:spPr>
            <a:xfrm>
              <a:off x="4429198" y="2754264"/>
              <a:ext cx="171378" cy="377659"/>
            </a:xfrm>
            <a:custGeom>
              <a:avLst/>
              <a:gdLst/>
              <a:ahLst/>
              <a:cxnLst/>
              <a:rect l="0" t="0" r="0" b="0"/>
              <a:pathLst>
                <a:path w="171378" h="377659">
                  <a:moveTo>
                    <a:pt x="104702" y="255636"/>
                  </a:moveTo>
                  <a:lnTo>
                    <a:pt x="104702" y="255636"/>
                  </a:lnTo>
                  <a:lnTo>
                    <a:pt x="104702" y="208122"/>
                  </a:lnTo>
                  <a:lnTo>
                    <a:pt x="104702" y="203474"/>
                  </a:lnTo>
                  <a:lnTo>
                    <a:pt x="103644" y="201811"/>
                  </a:lnTo>
                  <a:lnTo>
                    <a:pt x="101880" y="200704"/>
                  </a:lnTo>
                  <a:lnTo>
                    <a:pt x="96501" y="198924"/>
                  </a:lnTo>
                  <a:lnTo>
                    <a:pt x="87092" y="190324"/>
                  </a:lnTo>
                  <a:lnTo>
                    <a:pt x="81022" y="189365"/>
                  </a:lnTo>
                  <a:lnTo>
                    <a:pt x="72521" y="189081"/>
                  </a:lnTo>
                  <a:lnTo>
                    <a:pt x="66410" y="191836"/>
                  </a:lnTo>
                  <a:lnTo>
                    <a:pt x="60167" y="195531"/>
                  </a:lnTo>
                  <a:lnTo>
                    <a:pt x="50702" y="198669"/>
                  </a:lnTo>
                  <a:lnTo>
                    <a:pt x="34849" y="211628"/>
                  </a:lnTo>
                  <a:lnTo>
                    <a:pt x="6277" y="253962"/>
                  </a:lnTo>
                  <a:lnTo>
                    <a:pt x="1808" y="271955"/>
                  </a:lnTo>
                  <a:lnTo>
                    <a:pt x="0" y="314790"/>
                  </a:lnTo>
                  <a:lnTo>
                    <a:pt x="995" y="338254"/>
                  </a:lnTo>
                  <a:lnTo>
                    <a:pt x="8130" y="357075"/>
                  </a:lnTo>
                  <a:lnTo>
                    <a:pt x="34263" y="375404"/>
                  </a:lnTo>
                  <a:lnTo>
                    <a:pt x="40940" y="377658"/>
                  </a:lnTo>
                  <a:lnTo>
                    <a:pt x="44202" y="377201"/>
                  </a:lnTo>
                  <a:lnTo>
                    <a:pt x="50649" y="373870"/>
                  </a:lnTo>
                  <a:lnTo>
                    <a:pt x="79494" y="352861"/>
                  </a:lnTo>
                  <a:lnTo>
                    <a:pt x="101265" y="324240"/>
                  </a:lnTo>
                  <a:lnTo>
                    <a:pt x="117368" y="283210"/>
                  </a:lnTo>
                  <a:lnTo>
                    <a:pt x="129037" y="244855"/>
                  </a:lnTo>
                  <a:lnTo>
                    <a:pt x="132439" y="200433"/>
                  </a:lnTo>
                  <a:lnTo>
                    <a:pt x="133112" y="155714"/>
                  </a:lnTo>
                  <a:lnTo>
                    <a:pt x="139790" y="113720"/>
                  </a:lnTo>
                  <a:lnTo>
                    <a:pt x="142406" y="70319"/>
                  </a:lnTo>
                  <a:lnTo>
                    <a:pt x="134136" y="25037"/>
                  </a:lnTo>
                  <a:lnTo>
                    <a:pt x="133287" y="0"/>
                  </a:lnTo>
                  <a:lnTo>
                    <a:pt x="133280" y="3973"/>
                  </a:lnTo>
                  <a:lnTo>
                    <a:pt x="130456" y="9025"/>
                  </a:lnTo>
                  <a:lnTo>
                    <a:pt x="128221" y="11853"/>
                  </a:lnTo>
                  <a:lnTo>
                    <a:pt x="125738" y="20641"/>
                  </a:lnTo>
                  <a:lnTo>
                    <a:pt x="123830" y="66337"/>
                  </a:lnTo>
                  <a:lnTo>
                    <a:pt x="123759" y="113842"/>
                  </a:lnTo>
                  <a:lnTo>
                    <a:pt x="123752" y="160528"/>
                  </a:lnTo>
                  <a:lnTo>
                    <a:pt x="131291" y="200491"/>
                  </a:lnTo>
                  <a:lnTo>
                    <a:pt x="135511" y="224833"/>
                  </a:lnTo>
                  <a:lnTo>
                    <a:pt x="150122" y="271228"/>
                  </a:lnTo>
                  <a:lnTo>
                    <a:pt x="163895" y="295055"/>
                  </a:lnTo>
                  <a:lnTo>
                    <a:pt x="171377" y="30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984"/>
          <p:cNvGrpSpPr/>
          <p:nvPr/>
        </p:nvGrpSpPr>
        <p:grpSpPr>
          <a:xfrm>
            <a:off x="1181472" y="2458893"/>
            <a:ext cx="571129" cy="807621"/>
            <a:chOff x="1181472" y="2458893"/>
            <a:chExt cx="571129" cy="807621"/>
          </a:xfrm>
        </p:grpSpPr>
        <p:sp>
          <p:nvSpPr>
            <p:cNvPr id="274" name="SMARTInkShape-3833"/>
            <p:cNvSpPr/>
            <p:nvPr>
              <p:custDataLst>
                <p:tags r:id="rId94"/>
              </p:custDataLst>
            </p:nvPr>
          </p:nvSpPr>
          <p:spPr>
            <a:xfrm>
              <a:off x="1619912" y="2458893"/>
              <a:ext cx="132689" cy="731503"/>
            </a:xfrm>
            <a:custGeom>
              <a:avLst/>
              <a:gdLst/>
              <a:ahLst/>
              <a:cxnLst/>
              <a:rect l="0" t="0" r="0" b="0"/>
              <a:pathLst>
                <a:path w="132689" h="731503">
                  <a:moveTo>
                    <a:pt x="132688" y="27132"/>
                  </a:moveTo>
                  <a:lnTo>
                    <a:pt x="132688" y="27132"/>
                  </a:lnTo>
                  <a:lnTo>
                    <a:pt x="127632" y="27132"/>
                  </a:lnTo>
                  <a:lnTo>
                    <a:pt x="126142" y="26074"/>
                  </a:lnTo>
                  <a:lnTo>
                    <a:pt x="125149" y="24310"/>
                  </a:lnTo>
                  <a:lnTo>
                    <a:pt x="123555" y="18931"/>
                  </a:lnTo>
                  <a:lnTo>
                    <a:pt x="120515" y="18196"/>
                  </a:lnTo>
                  <a:lnTo>
                    <a:pt x="118223" y="17999"/>
                  </a:lnTo>
                  <a:lnTo>
                    <a:pt x="116695" y="16810"/>
                  </a:lnTo>
                  <a:lnTo>
                    <a:pt x="114996" y="12667"/>
                  </a:lnTo>
                  <a:lnTo>
                    <a:pt x="113485" y="11138"/>
                  </a:lnTo>
                  <a:lnTo>
                    <a:pt x="103456" y="5864"/>
                  </a:lnTo>
                  <a:lnTo>
                    <a:pt x="97471" y="1804"/>
                  </a:lnTo>
                  <a:lnTo>
                    <a:pt x="91283" y="0"/>
                  </a:lnTo>
                  <a:lnTo>
                    <a:pt x="88151" y="578"/>
                  </a:lnTo>
                  <a:lnTo>
                    <a:pt x="75521" y="6286"/>
                  </a:lnTo>
                  <a:lnTo>
                    <a:pt x="72352" y="6885"/>
                  </a:lnTo>
                  <a:lnTo>
                    <a:pt x="53312" y="16178"/>
                  </a:lnTo>
                  <a:lnTo>
                    <a:pt x="46962" y="22616"/>
                  </a:lnTo>
                  <a:lnTo>
                    <a:pt x="21563" y="68602"/>
                  </a:lnTo>
                  <a:lnTo>
                    <a:pt x="13096" y="88573"/>
                  </a:lnTo>
                  <a:lnTo>
                    <a:pt x="4364" y="132472"/>
                  </a:lnTo>
                  <a:lnTo>
                    <a:pt x="0" y="179606"/>
                  </a:lnTo>
                  <a:lnTo>
                    <a:pt x="2356" y="208129"/>
                  </a:lnTo>
                  <a:lnTo>
                    <a:pt x="14552" y="255735"/>
                  </a:lnTo>
                  <a:lnTo>
                    <a:pt x="19368" y="284308"/>
                  </a:lnTo>
                  <a:lnTo>
                    <a:pt x="39697" y="331932"/>
                  </a:lnTo>
                  <a:lnTo>
                    <a:pt x="59190" y="379557"/>
                  </a:lnTo>
                  <a:lnTo>
                    <a:pt x="80990" y="427182"/>
                  </a:lnTo>
                  <a:lnTo>
                    <a:pt x="102701" y="474807"/>
                  </a:lnTo>
                  <a:lnTo>
                    <a:pt x="118024" y="512907"/>
                  </a:lnTo>
                  <a:lnTo>
                    <a:pt x="127543" y="555476"/>
                  </a:lnTo>
                  <a:lnTo>
                    <a:pt x="132011" y="596399"/>
                  </a:lnTo>
                  <a:lnTo>
                    <a:pt x="131540" y="635575"/>
                  </a:lnTo>
                  <a:lnTo>
                    <a:pt x="118495" y="681447"/>
                  </a:lnTo>
                  <a:lnTo>
                    <a:pt x="97676" y="714888"/>
                  </a:lnTo>
                  <a:lnTo>
                    <a:pt x="78705" y="728338"/>
                  </a:lnTo>
                  <a:lnTo>
                    <a:pt x="69186" y="730902"/>
                  </a:lnTo>
                  <a:lnTo>
                    <a:pt x="62837" y="731502"/>
                  </a:lnTo>
                  <a:lnTo>
                    <a:pt x="60720" y="730604"/>
                  </a:lnTo>
                  <a:lnTo>
                    <a:pt x="59310" y="728947"/>
                  </a:lnTo>
                  <a:lnTo>
                    <a:pt x="56488" y="722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834"/>
            <p:cNvSpPr/>
            <p:nvPr>
              <p:custDataLst>
                <p:tags r:id="rId95"/>
              </p:custDataLst>
            </p:nvPr>
          </p:nvSpPr>
          <p:spPr>
            <a:xfrm>
              <a:off x="1181472" y="2466985"/>
              <a:ext cx="141511" cy="799529"/>
            </a:xfrm>
            <a:custGeom>
              <a:avLst/>
              <a:gdLst/>
              <a:ahLst/>
              <a:cxnLst/>
              <a:rect l="0" t="0" r="0" b="0"/>
              <a:pathLst>
                <a:path w="141511" h="799529">
                  <a:moveTo>
                    <a:pt x="123453" y="19040"/>
                  </a:moveTo>
                  <a:lnTo>
                    <a:pt x="123453" y="19040"/>
                  </a:lnTo>
                  <a:lnTo>
                    <a:pt x="105761" y="1348"/>
                  </a:lnTo>
                  <a:lnTo>
                    <a:pt x="96321" y="109"/>
                  </a:lnTo>
                  <a:lnTo>
                    <a:pt x="86804" y="0"/>
                  </a:lnTo>
                  <a:lnTo>
                    <a:pt x="69078" y="8192"/>
                  </a:lnTo>
                  <a:lnTo>
                    <a:pt x="43985" y="31871"/>
                  </a:lnTo>
                  <a:lnTo>
                    <a:pt x="18674" y="76443"/>
                  </a:lnTo>
                  <a:lnTo>
                    <a:pt x="3861" y="107973"/>
                  </a:lnTo>
                  <a:lnTo>
                    <a:pt x="0" y="152589"/>
                  </a:lnTo>
                  <a:lnTo>
                    <a:pt x="719" y="199950"/>
                  </a:lnTo>
                  <a:lnTo>
                    <a:pt x="7833" y="239570"/>
                  </a:lnTo>
                  <a:lnTo>
                    <a:pt x="17555" y="276503"/>
                  </a:lnTo>
                  <a:lnTo>
                    <a:pt x="39710" y="318822"/>
                  </a:lnTo>
                  <a:lnTo>
                    <a:pt x="56621" y="365356"/>
                  </a:lnTo>
                  <a:lnTo>
                    <a:pt x="74504" y="408358"/>
                  </a:lnTo>
                  <a:lnTo>
                    <a:pt x="90814" y="447427"/>
                  </a:lnTo>
                  <a:lnTo>
                    <a:pt x="104227" y="488540"/>
                  </a:lnTo>
                  <a:lnTo>
                    <a:pt x="117068" y="532057"/>
                  </a:lnTo>
                  <a:lnTo>
                    <a:pt x="128738" y="571227"/>
                  </a:lnTo>
                  <a:lnTo>
                    <a:pt x="134963" y="609538"/>
                  </a:lnTo>
                  <a:lnTo>
                    <a:pt x="141510" y="656150"/>
                  </a:lnTo>
                  <a:lnTo>
                    <a:pt x="141150" y="679242"/>
                  </a:lnTo>
                  <a:lnTo>
                    <a:pt x="130727" y="725215"/>
                  </a:lnTo>
                  <a:lnTo>
                    <a:pt x="125608" y="743332"/>
                  </a:lnTo>
                  <a:lnTo>
                    <a:pt x="123353" y="754756"/>
                  </a:lnTo>
                  <a:lnTo>
                    <a:pt x="104833" y="798194"/>
                  </a:lnTo>
                  <a:lnTo>
                    <a:pt x="103631" y="798827"/>
                  </a:lnTo>
                  <a:lnTo>
                    <a:pt x="99474" y="799528"/>
                  </a:lnTo>
                  <a:lnTo>
                    <a:pt x="97942" y="798657"/>
                  </a:lnTo>
                  <a:lnTo>
                    <a:pt x="96921" y="797018"/>
                  </a:lnTo>
                  <a:lnTo>
                    <a:pt x="95147" y="790356"/>
                  </a:lnTo>
                  <a:lnTo>
                    <a:pt x="94878" y="761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985"/>
          <p:cNvGrpSpPr/>
          <p:nvPr/>
        </p:nvGrpSpPr>
        <p:grpSpPr>
          <a:xfrm>
            <a:off x="3705232" y="2686050"/>
            <a:ext cx="340071" cy="542446"/>
            <a:chOff x="3705232" y="2686050"/>
            <a:chExt cx="340071" cy="542446"/>
          </a:xfrm>
        </p:grpSpPr>
        <p:sp>
          <p:nvSpPr>
            <p:cNvPr id="277" name="SMARTInkShape-3835"/>
            <p:cNvSpPr/>
            <p:nvPr>
              <p:custDataLst>
                <p:tags r:id="rId92"/>
              </p:custDataLst>
            </p:nvPr>
          </p:nvSpPr>
          <p:spPr>
            <a:xfrm>
              <a:off x="3943350" y="2686050"/>
              <a:ext cx="101953" cy="381001"/>
            </a:xfrm>
            <a:custGeom>
              <a:avLst/>
              <a:gdLst/>
              <a:ahLst/>
              <a:cxnLst/>
              <a:rect l="0" t="0" r="0" b="0"/>
              <a:pathLst>
                <a:path w="101953" h="3810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41558" y="26568"/>
                  </a:lnTo>
                  <a:lnTo>
                    <a:pt x="59944" y="54547"/>
                  </a:lnTo>
                  <a:lnTo>
                    <a:pt x="76150" y="96161"/>
                  </a:lnTo>
                  <a:lnTo>
                    <a:pt x="92068" y="142995"/>
                  </a:lnTo>
                  <a:lnTo>
                    <a:pt x="101952" y="180998"/>
                  </a:lnTo>
                  <a:lnTo>
                    <a:pt x="101116" y="212379"/>
                  </a:lnTo>
                  <a:lnTo>
                    <a:pt x="91352" y="255852"/>
                  </a:lnTo>
                  <a:lnTo>
                    <a:pt x="79232" y="295014"/>
                  </a:lnTo>
                  <a:lnTo>
                    <a:pt x="63481" y="337809"/>
                  </a:lnTo>
                  <a:lnTo>
                    <a:pt x="48913" y="358207"/>
                  </a:lnTo>
                  <a:lnTo>
                    <a:pt x="190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836"/>
            <p:cNvSpPr/>
            <p:nvPr>
              <p:custDataLst>
                <p:tags r:id="rId93"/>
              </p:custDataLst>
            </p:nvPr>
          </p:nvSpPr>
          <p:spPr>
            <a:xfrm>
              <a:off x="3705232" y="2762250"/>
              <a:ext cx="180911" cy="466246"/>
            </a:xfrm>
            <a:custGeom>
              <a:avLst/>
              <a:gdLst/>
              <a:ahLst/>
              <a:cxnLst/>
              <a:rect l="0" t="0" r="0" b="0"/>
              <a:pathLst>
                <a:path w="180911" h="466246">
                  <a:moveTo>
                    <a:pt x="9518" y="0"/>
                  </a:moveTo>
                  <a:lnTo>
                    <a:pt x="9518" y="0"/>
                  </a:lnTo>
                  <a:lnTo>
                    <a:pt x="9518" y="5056"/>
                  </a:lnTo>
                  <a:lnTo>
                    <a:pt x="6696" y="10361"/>
                  </a:lnTo>
                  <a:lnTo>
                    <a:pt x="1317" y="17334"/>
                  </a:lnTo>
                  <a:lnTo>
                    <a:pt x="386" y="23598"/>
                  </a:lnTo>
                  <a:lnTo>
                    <a:pt x="0" y="70866"/>
                  </a:lnTo>
                  <a:lnTo>
                    <a:pt x="1053" y="88143"/>
                  </a:lnTo>
                  <a:lnTo>
                    <a:pt x="19705" y="131296"/>
                  </a:lnTo>
                  <a:lnTo>
                    <a:pt x="31874" y="145644"/>
                  </a:lnTo>
                  <a:lnTo>
                    <a:pt x="38151" y="149397"/>
                  </a:lnTo>
                  <a:lnTo>
                    <a:pt x="50804" y="151807"/>
                  </a:lnTo>
                  <a:lnTo>
                    <a:pt x="78045" y="152348"/>
                  </a:lnTo>
                  <a:lnTo>
                    <a:pt x="85130" y="149554"/>
                  </a:lnTo>
                  <a:lnTo>
                    <a:pt x="116110" y="130008"/>
                  </a:lnTo>
                  <a:lnTo>
                    <a:pt x="120392" y="123751"/>
                  </a:lnTo>
                  <a:lnTo>
                    <a:pt x="123353" y="117442"/>
                  </a:lnTo>
                  <a:lnTo>
                    <a:pt x="138873" y="91876"/>
                  </a:lnTo>
                  <a:lnTo>
                    <a:pt x="142079" y="76788"/>
                  </a:lnTo>
                  <a:lnTo>
                    <a:pt x="142864" y="57318"/>
                  </a:lnTo>
                  <a:lnTo>
                    <a:pt x="137810" y="57200"/>
                  </a:lnTo>
                  <a:lnTo>
                    <a:pt x="136322" y="58241"/>
                  </a:lnTo>
                  <a:lnTo>
                    <a:pt x="135329" y="59994"/>
                  </a:lnTo>
                  <a:lnTo>
                    <a:pt x="133735" y="70412"/>
                  </a:lnTo>
                  <a:lnTo>
                    <a:pt x="133353" y="106641"/>
                  </a:lnTo>
                  <a:lnTo>
                    <a:pt x="147532" y="150680"/>
                  </a:lnTo>
                  <a:lnTo>
                    <a:pt x="159713" y="193760"/>
                  </a:lnTo>
                  <a:lnTo>
                    <a:pt x="167497" y="213808"/>
                  </a:lnTo>
                  <a:lnTo>
                    <a:pt x="177642" y="260528"/>
                  </a:lnTo>
                  <a:lnTo>
                    <a:pt x="180530" y="305242"/>
                  </a:lnTo>
                  <a:lnTo>
                    <a:pt x="180910" y="344944"/>
                  </a:lnTo>
                  <a:lnTo>
                    <a:pt x="179884" y="361800"/>
                  </a:lnTo>
                  <a:lnTo>
                    <a:pt x="164491" y="409380"/>
                  </a:lnTo>
                  <a:lnTo>
                    <a:pt x="162004" y="421130"/>
                  </a:lnTo>
                  <a:lnTo>
                    <a:pt x="148811" y="445813"/>
                  </a:lnTo>
                  <a:lnTo>
                    <a:pt x="142687" y="452139"/>
                  </a:lnTo>
                  <a:lnTo>
                    <a:pt x="125689" y="465105"/>
                  </a:lnTo>
                  <a:lnTo>
                    <a:pt x="114259" y="466245"/>
                  </a:lnTo>
                  <a:lnTo>
                    <a:pt x="106164" y="463689"/>
                  </a:lnTo>
                  <a:lnTo>
                    <a:pt x="102524" y="461526"/>
                  </a:lnTo>
                  <a:lnTo>
                    <a:pt x="100097" y="459026"/>
                  </a:lnTo>
                  <a:lnTo>
                    <a:pt x="97401" y="453426"/>
                  </a:lnTo>
                  <a:lnTo>
                    <a:pt x="90557" y="447409"/>
                  </a:lnTo>
                  <a:lnTo>
                    <a:pt x="81519" y="440148"/>
                  </a:lnTo>
                  <a:lnTo>
                    <a:pt x="73974" y="429866"/>
                  </a:lnTo>
                  <a:lnTo>
                    <a:pt x="62253" y="385329"/>
                  </a:lnTo>
                  <a:lnTo>
                    <a:pt x="5714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986"/>
          <p:cNvGrpSpPr/>
          <p:nvPr/>
        </p:nvGrpSpPr>
        <p:grpSpPr>
          <a:xfrm>
            <a:off x="2963648" y="2657595"/>
            <a:ext cx="506307" cy="390406"/>
            <a:chOff x="2963648" y="2657595"/>
            <a:chExt cx="506307" cy="390406"/>
          </a:xfrm>
        </p:grpSpPr>
        <p:sp>
          <p:nvSpPr>
            <p:cNvPr id="280" name="SMARTInkShape-3837"/>
            <p:cNvSpPr/>
            <p:nvPr>
              <p:custDataLst>
                <p:tags r:id="rId89"/>
              </p:custDataLst>
            </p:nvPr>
          </p:nvSpPr>
          <p:spPr>
            <a:xfrm>
              <a:off x="3419475" y="2952750"/>
              <a:ext cx="50480" cy="95251"/>
            </a:xfrm>
            <a:custGeom>
              <a:avLst/>
              <a:gdLst/>
              <a:ahLst/>
              <a:cxnLst/>
              <a:rect l="0" t="0" r="0" b="0"/>
              <a:pathLst>
                <a:path w="50480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40922" y="10361"/>
                  </a:lnTo>
                  <a:lnTo>
                    <a:pt x="43157" y="13257"/>
                  </a:lnTo>
                  <a:lnTo>
                    <a:pt x="43588" y="16246"/>
                  </a:lnTo>
                  <a:lnTo>
                    <a:pt x="39032" y="26743"/>
                  </a:lnTo>
                  <a:lnTo>
                    <a:pt x="48489" y="33088"/>
                  </a:lnTo>
                  <a:lnTo>
                    <a:pt x="50317" y="35817"/>
                  </a:lnTo>
                  <a:lnTo>
                    <a:pt x="50479" y="38695"/>
                  </a:lnTo>
                  <a:lnTo>
                    <a:pt x="43132" y="55974"/>
                  </a:lnTo>
                  <a:lnTo>
                    <a:pt x="25284" y="78993"/>
                  </a:lnTo>
                  <a:lnTo>
                    <a:pt x="12677" y="909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838"/>
            <p:cNvSpPr/>
            <p:nvPr>
              <p:custDataLst>
                <p:tags r:id="rId90"/>
              </p:custDataLst>
            </p:nvPr>
          </p:nvSpPr>
          <p:spPr>
            <a:xfrm>
              <a:off x="3152903" y="2756788"/>
              <a:ext cx="133223" cy="194462"/>
            </a:xfrm>
            <a:custGeom>
              <a:avLst/>
              <a:gdLst/>
              <a:ahLst/>
              <a:cxnLst/>
              <a:rect l="0" t="0" r="0" b="0"/>
              <a:pathLst>
                <a:path w="133223" h="194462">
                  <a:moveTo>
                    <a:pt x="18922" y="34037"/>
                  </a:moveTo>
                  <a:lnTo>
                    <a:pt x="18922" y="34037"/>
                  </a:lnTo>
                  <a:lnTo>
                    <a:pt x="10721" y="25836"/>
                  </a:lnTo>
                  <a:lnTo>
                    <a:pt x="9513" y="16427"/>
                  </a:lnTo>
                  <a:lnTo>
                    <a:pt x="9432" y="10357"/>
                  </a:lnTo>
                  <a:lnTo>
                    <a:pt x="8362" y="8725"/>
                  </a:lnTo>
                  <a:lnTo>
                    <a:pt x="6590" y="7638"/>
                  </a:lnTo>
                  <a:lnTo>
                    <a:pt x="1199" y="5892"/>
                  </a:lnTo>
                  <a:lnTo>
                    <a:pt x="5321" y="5590"/>
                  </a:lnTo>
                  <a:lnTo>
                    <a:pt x="6680" y="4488"/>
                  </a:lnTo>
                  <a:lnTo>
                    <a:pt x="8190" y="443"/>
                  </a:lnTo>
                  <a:lnTo>
                    <a:pt x="9650" y="0"/>
                  </a:lnTo>
                  <a:lnTo>
                    <a:pt x="19027" y="4843"/>
                  </a:lnTo>
                  <a:lnTo>
                    <a:pt x="23555" y="5187"/>
                  </a:lnTo>
                  <a:lnTo>
                    <a:pt x="29095" y="8162"/>
                  </a:lnTo>
                  <a:lnTo>
                    <a:pt x="41275" y="18695"/>
                  </a:lnTo>
                  <a:lnTo>
                    <a:pt x="44732" y="24749"/>
                  </a:lnTo>
                  <a:lnTo>
                    <a:pt x="47326" y="30967"/>
                  </a:lnTo>
                  <a:lnTo>
                    <a:pt x="62577" y="50980"/>
                  </a:lnTo>
                  <a:lnTo>
                    <a:pt x="66024" y="73989"/>
                  </a:lnTo>
                  <a:lnTo>
                    <a:pt x="65385" y="95355"/>
                  </a:lnTo>
                  <a:lnTo>
                    <a:pt x="54782" y="136048"/>
                  </a:lnTo>
                  <a:lnTo>
                    <a:pt x="21727" y="183419"/>
                  </a:lnTo>
                  <a:lnTo>
                    <a:pt x="10885" y="194461"/>
                  </a:lnTo>
                  <a:lnTo>
                    <a:pt x="9331" y="193903"/>
                  </a:lnTo>
                  <a:lnTo>
                    <a:pt x="4781" y="190461"/>
                  </a:lnTo>
                  <a:lnTo>
                    <a:pt x="2054" y="185404"/>
                  </a:lnTo>
                  <a:lnTo>
                    <a:pt x="159" y="175914"/>
                  </a:lnTo>
                  <a:lnTo>
                    <a:pt x="0" y="167296"/>
                  </a:lnTo>
                  <a:lnTo>
                    <a:pt x="2751" y="159233"/>
                  </a:lnTo>
                  <a:lnTo>
                    <a:pt x="15068" y="141109"/>
                  </a:lnTo>
                  <a:lnTo>
                    <a:pt x="17209" y="130661"/>
                  </a:lnTo>
                  <a:lnTo>
                    <a:pt x="19897" y="125969"/>
                  </a:lnTo>
                  <a:lnTo>
                    <a:pt x="59724" y="82303"/>
                  </a:lnTo>
                  <a:lnTo>
                    <a:pt x="69865" y="74539"/>
                  </a:lnTo>
                  <a:lnTo>
                    <a:pt x="87820" y="55129"/>
                  </a:lnTo>
                  <a:lnTo>
                    <a:pt x="116920" y="30982"/>
                  </a:lnTo>
                  <a:lnTo>
                    <a:pt x="120685" y="24565"/>
                  </a:lnTo>
                  <a:lnTo>
                    <a:pt x="121689" y="21372"/>
                  </a:lnTo>
                  <a:lnTo>
                    <a:pt x="123417" y="19244"/>
                  </a:lnTo>
                  <a:lnTo>
                    <a:pt x="132777" y="15153"/>
                  </a:lnTo>
                  <a:lnTo>
                    <a:pt x="124982" y="15002"/>
                  </a:lnTo>
                  <a:lnTo>
                    <a:pt x="110552" y="28246"/>
                  </a:lnTo>
                  <a:lnTo>
                    <a:pt x="107272" y="34285"/>
                  </a:lnTo>
                  <a:lnTo>
                    <a:pt x="104755" y="40497"/>
                  </a:lnTo>
                  <a:lnTo>
                    <a:pt x="98447" y="49945"/>
                  </a:lnTo>
                  <a:lnTo>
                    <a:pt x="96107" y="59447"/>
                  </a:lnTo>
                  <a:lnTo>
                    <a:pt x="95133" y="103495"/>
                  </a:lnTo>
                  <a:lnTo>
                    <a:pt x="97949" y="110063"/>
                  </a:lnTo>
                  <a:lnTo>
                    <a:pt x="133222" y="157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839"/>
            <p:cNvSpPr/>
            <p:nvPr>
              <p:custDataLst>
                <p:tags r:id="rId91"/>
              </p:custDataLst>
            </p:nvPr>
          </p:nvSpPr>
          <p:spPr>
            <a:xfrm>
              <a:off x="2963648" y="2657595"/>
              <a:ext cx="131978" cy="333086"/>
            </a:xfrm>
            <a:custGeom>
              <a:avLst/>
              <a:gdLst/>
              <a:ahLst/>
              <a:cxnLst/>
              <a:rect l="0" t="0" r="0" b="0"/>
              <a:pathLst>
                <a:path w="131978" h="333086">
                  <a:moveTo>
                    <a:pt x="122452" y="28455"/>
                  </a:moveTo>
                  <a:lnTo>
                    <a:pt x="122452" y="28455"/>
                  </a:lnTo>
                  <a:lnTo>
                    <a:pt x="117396" y="23399"/>
                  </a:lnTo>
                  <a:lnTo>
                    <a:pt x="114913" y="18094"/>
                  </a:lnTo>
                  <a:lnTo>
                    <a:pt x="113319" y="11121"/>
                  </a:lnTo>
                  <a:lnTo>
                    <a:pt x="112130" y="10549"/>
                  </a:lnTo>
                  <a:lnTo>
                    <a:pt x="107987" y="9913"/>
                  </a:lnTo>
                  <a:lnTo>
                    <a:pt x="106458" y="8686"/>
                  </a:lnTo>
                  <a:lnTo>
                    <a:pt x="104760" y="4499"/>
                  </a:lnTo>
                  <a:lnTo>
                    <a:pt x="103249" y="2959"/>
                  </a:lnTo>
                  <a:lnTo>
                    <a:pt x="98749" y="1248"/>
                  </a:lnTo>
                  <a:lnTo>
                    <a:pt x="86103" y="0"/>
                  </a:lnTo>
                  <a:lnTo>
                    <a:pt x="68208" y="16133"/>
                  </a:lnTo>
                  <a:lnTo>
                    <a:pt x="55724" y="31352"/>
                  </a:lnTo>
                  <a:lnTo>
                    <a:pt x="49058" y="45541"/>
                  </a:lnTo>
                  <a:lnTo>
                    <a:pt x="33159" y="91073"/>
                  </a:lnTo>
                  <a:lnTo>
                    <a:pt x="14468" y="138179"/>
                  </a:lnTo>
                  <a:lnTo>
                    <a:pt x="8984" y="181507"/>
                  </a:lnTo>
                  <a:lnTo>
                    <a:pt x="5576" y="206801"/>
                  </a:lnTo>
                  <a:lnTo>
                    <a:pt x="0" y="234310"/>
                  </a:lnTo>
                  <a:lnTo>
                    <a:pt x="6948" y="272884"/>
                  </a:lnTo>
                  <a:lnTo>
                    <a:pt x="13262" y="285610"/>
                  </a:lnTo>
                  <a:lnTo>
                    <a:pt x="49350" y="326740"/>
                  </a:lnTo>
                  <a:lnTo>
                    <a:pt x="58565" y="330359"/>
                  </a:lnTo>
                  <a:lnTo>
                    <a:pt x="100390" y="333085"/>
                  </a:lnTo>
                  <a:lnTo>
                    <a:pt x="131977" y="32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987"/>
          <p:cNvGrpSpPr/>
          <p:nvPr/>
        </p:nvGrpSpPr>
        <p:grpSpPr>
          <a:xfrm>
            <a:off x="2019300" y="2543579"/>
            <a:ext cx="695291" cy="647297"/>
            <a:chOff x="2019300" y="2543579"/>
            <a:chExt cx="695291" cy="647297"/>
          </a:xfrm>
        </p:grpSpPr>
        <p:sp>
          <p:nvSpPr>
            <p:cNvPr id="284" name="SMARTInkShape-3840"/>
            <p:cNvSpPr/>
            <p:nvPr>
              <p:custDataLst>
                <p:tags r:id="rId82"/>
              </p:custDataLst>
            </p:nvPr>
          </p:nvSpPr>
          <p:spPr>
            <a:xfrm>
              <a:off x="2638436" y="2972196"/>
              <a:ext cx="76155" cy="209155"/>
            </a:xfrm>
            <a:custGeom>
              <a:avLst/>
              <a:gdLst/>
              <a:ahLst/>
              <a:cxnLst/>
              <a:rect l="0" t="0" r="0" b="0"/>
              <a:pathLst>
                <a:path w="76155" h="209155">
                  <a:moveTo>
                    <a:pt x="66664" y="18654"/>
                  </a:moveTo>
                  <a:lnTo>
                    <a:pt x="66664" y="18654"/>
                  </a:lnTo>
                  <a:lnTo>
                    <a:pt x="76073" y="9245"/>
                  </a:lnTo>
                  <a:lnTo>
                    <a:pt x="76154" y="4107"/>
                  </a:lnTo>
                  <a:lnTo>
                    <a:pt x="75108" y="2606"/>
                  </a:lnTo>
                  <a:lnTo>
                    <a:pt x="73351" y="1605"/>
                  </a:lnTo>
                  <a:lnTo>
                    <a:pt x="67985" y="0"/>
                  </a:lnTo>
                  <a:lnTo>
                    <a:pt x="59320" y="6228"/>
                  </a:lnTo>
                  <a:lnTo>
                    <a:pt x="49365" y="8747"/>
                  </a:lnTo>
                  <a:lnTo>
                    <a:pt x="43076" y="9016"/>
                  </a:lnTo>
                  <a:lnTo>
                    <a:pt x="37483" y="11901"/>
                  </a:lnTo>
                  <a:lnTo>
                    <a:pt x="1351" y="45867"/>
                  </a:lnTo>
                  <a:lnTo>
                    <a:pt x="24" y="56326"/>
                  </a:lnTo>
                  <a:lnTo>
                    <a:pt x="0" y="61684"/>
                  </a:lnTo>
                  <a:lnTo>
                    <a:pt x="2816" y="67059"/>
                  </a:lnTo>
                  <a:lnTo>
                    <a:pt x="6537" y="72976"/>
                  </a:lnTo>
                  <a:lnTo>
                    <a:pt x="8926" y="85398"/>
                  </a:lnTo>
                  <a:lnTo>
                    <a:pt x="9509" y="130968"/>
                  </a:lnTo>
                  <a:lnTo>
                    <a:pt x="9514" y="178578"/>
                  </a:lnTo>
                  <a:lnTo>
                    <a:pt x="9514" y="209022"/>
                  </a:lnTo>
                  <a:lnTo>
                    <a:pt x="19039" y="209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841"/>
            <p:cNvSpPr/>
            <p:nvPr>
              <p:custDataLst>
                <p:tags r:id="rId83"/>
              </p:custDataLst>
            </p:nvPr>
          </p:nvSpPr>
          <p:spPr>
            <a:xfrm>
              <a:off x="2562225" y="2944549"/>
              <a:ext cx="76201" cy="112977"/>
            </a:xfrm>
            <a:custGeom>
              <a:avLst/>
              <a:gdLst/>
              <a:ahLst/>
              <a:cxnLst/>
              <a:rect l="0" t="0" r="0" b="0"/>
              <a:pathLst>
                <a:path w="76201" h="1129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8201" y="16296"/>
                  </a:lnTo>
                  <a:lnTo>
                    <a:pt x="9133" y="22358"/>
                  </a:lnTo>
                  <a:lnTo>
                    <a:pt x="10322" y="23989"/>
                  </a:lnTo>
                  <a:lnTo>
                    <a:pt x="12172" y="25077"/>
                  </a:lnTo>
                  <a:lnTo>
                    <a:pt x="14465" y="25801"/>
                  </a:lnTo>
                  <a:lnTo>
                    <a:pt x="22748" y="31878"/>
                  </a:lnTo>
                  <a:lnTo>
                    <a:pt x="25985" y="37422"/>
                  </a:lnTo>
                  <a:lnTo>
                    <a:pt x="28482" y="43413"/>
                  </a:lnTo>
                  <a:lnTo>
                    <a:pt x="34780" y="52736"/>
                  </a:lnTo>
                  <a:lnTo>
                    <a:pt x="38174" y="62201"/>
                  </a:lnTo>
                  <a:lnTo>
                    <a:pt x="54518" y="84403"/>
                  </a:lnTo>
                  <a:lnTo>
                    <a:pt x="56630" y="97102"/>
                  </a:lnTo>
                  <a:lnTo>
                    <a:pt x="57862" y="99218"/>
                  </a:lnTo>
                  <a:lnTo>
                    <a:pt x="59741" y="100629"/>
                  </a:lnTo>
                  <a:lnTo>
                    <a:pt x="62052" y="101570"/>
                  </a:lnTo>
                  <a:lnTo>
                    <a:pt x="63593" y="103255"/>
                  </a:lnTo>
                  <a:lnTo>
                    <a:pt x="66269" y="111487"/>
                  </a:lnTo>
                  <a:lnTo>
                    <a:pt x="69317" y="112315"/>
                  </a:lnTo>
                  <a:lnTo>
                    <a:pt x="7620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842"/>
            <p:cNvSpPr/>
            <p:nvPr>
              <p:custDataLst>
                <p:tags r:id="rId84"/>
              </p:custDataLst>
            </p:nvPr>
          </p:nvSpPr>
          <p:spPr>
            <a:xfrm>
              <a:off x="2419350" y="312420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22666"/>
                  </a:lnTo>
                  <a:lnTo>
                    <a:pt x="27517" y="24636"/>
                  </a:lnTo>
                  <a:lnTo>
                    <a:pt x="25753" y="25949"/>
                  </a:lnTo>
                  <a:lnTo>
                    <a:pt x="23519" y="26824"/>
                  </a:lnTo>
                  <a:lnTo>
                    <a:pt x="22029" y="28466"/>
                  </a:lnTo>
                  <a:lnTo>
                    <a:pt x="16816" y="38706"/>
                  </a:lnTo>
                  <a:lnTo>
                    <a:pt x="12766" y="44719"/>
                  </a:lnTo>
                  <a:lnTo>
                    <a:pt x="10965" y="50920"/>
                  </a:lnTo>
                  <a:lnTo>
                    <a:pt x="9427" y="52997"/>
                  </a:lnTo>
                  <a:lnTo>
                    <a:pt x="7343" y="54381"/>
                  </a:lnTo>
                  <a:lnTo>
                    <a:pt x="4895" y="55304"/>
                  </a:lnTo>
                  <a:lnTo>
                    <a:pt x="3263" y="569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843"/>
            <p:cNvSpPr/>
            <p:nvPr>
              <p:custDataLst>
                <p:tags r:id="rId85"/>
              </p:custDataLst>
            </p:nvPr>
          </p:nvSpPr>
          <p:spPr>
            <a:xfrm>
              <a:off x="2286000" y="3004419"/>
              <a:ext cx="104776" cy="148357"/>
            </a:xfrm>
            <a:custGeom>
              <a:avLst/>
              <a:gdLst/>
              <a:ahLst/>
              <a:cxnLst/>
              <a:rect l="0" t="0" r="0" b="0"/>
              <a:pathLst>
                <a:path w="104776" h="148357">
                  <a:moveTo>
                    <a:pt x="104775" y="15006"/>
                  </a:moveTo>
                  <a:lnTo>
                    <a:pt x="104775" y="15006"/>
                  </a:lnTo>
                  <a:lnTo>
                    <a:pt x="104775" y="0"/>
                  </a:lnTo>
                  <a:lnTo>
                    <a:pt x="104775" y="2339"/>
                  </a:lnTo>
                  <a:lnTo>
                    <a:pt x="103717" y="3387"/>
                  </a:lnTo>
                  <a:lnTo>
                    <a:pt x="99719" y="4550"/>
                  </a:lnTo>
                  <a:lnTo>
                    <a:pt x="98229" y="5919"/>
                  </a:lnTo>
                  <a:lnTo>
                    <a:pt x="96574" y="10262"/>
                  </a:lnTo>
                  <a:lnTo>
                    <a:pt x="95074" y="11843"/>
                  </a:lnTo>
                  <a:lnTo>
                    <a:pt x="90586" y="13600"/>
                  </a:lnTo>
                  <a:lnTo>
                    <a:pt x="88966" y="15127"/>
                  </a:lnTo>
                  <a:lnTo>
                    <a:pt x="81095" y="28140"/>
                  </a:lnTo>
                  <a:lnTo>
                    <a:pt x="44439" y="74942"/>
                  </a:lnTo>
                  <a:lnTo>
                    <a:pt x="9525" y="119602"/>
                  </a:lnTo>
                  <a:lnTo>
                    <a:pt x="4233" y="126051"/>
                  </a:lnTo>
                  <a:lnTo>
                    <a:pt x="1254" y="135633"/>
                  </a:lnTo>
                  <a:lnTo>
                    <a:pt x="0" y="148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844"/>
            <p:cNvSpPr/>
            <p:nvPr>
              <p:custDataLst>
                <p:tags r:id="rId86"/>
              </p:custDataLst>
            </p:nvPr>
          </p:nvSpPr>
          <p:spPr>
            <a:xfrm>
              <a:off x="2257425" y="3009900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5188" y="16246"/>
                  </a:lnTo>
                  <a:lnTo>
                    <a:pt x="21109" y="28648"/>
                  </a:lnTo>
                  <a:lnTo>
                    <a:pt x="59988" y="74214"/>
                  </a:lnTo>
                  <a:lnTo>
                    <a:pt x="98309" y="107915"/>
                  </a:lnTo>
                  <a:lnTo>
                    <a:pt x="101901" y="114285"/>
                  </a:lnTo>
                  <a:lnTo>
                    <a:pt x="104556" y="120643"/>
                  </a:lnTo>
                  <a:lnTo>
                    <a:pt x="109264" y="126997"/>
                  </a:lnTo>
                  <a:lnTo>
                    <a:pt x="114884" y="130527"/>
                  </a:lnTo>
                  <a:lnTo>
                    <a:pt x="117864" y="131467"/>
                  </a:lnTo>
                  <a:lnTo>
                    <a:pt x="119851" y="133154"/>
                  </a:lnTo>
                  <a:lnTo>
                    <a:pt x="1238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845"/>
            <p:cNvSpPr/>
            <p:nvPr>
              <p:custDataLst>
                <p:tags r:id="rId87"/>
              </p:custDataLst>
            </p:nvPr>
          </p:nvSpPr>
          <p:spPr>
            <a:xfrm>
              <a:off x="2019300" y="2819400"/>
              <a:ext cx="314326" cy="57151"/>
            </a:xfrm>
            <a:custGeom>
              <a:avLst/>
              <a:gdLst/>
              <a:ahLst/>
              <a:cxnLst/>
              <a:rect l="0" t="0" r="0" b="0"/>
              <a:pathLst>
                <a:path w="314326" h="57151">
                  <a:moveTo>
                    <a:pt x="0" y="57150"/>
                  </a:moveTo>
                  <a:lnTo>
                    <a:pt x="0" y="57150"/>
                  </a:lnTo>
                  <a:lnTo>
                    <a:pt x="18314" y="57150"/>
                  </a:lnTo>
                  <a:lnTo>
                    <a:pt x="26837" y="54328"/>
                  </a:lnTo>
                  <a:lnTo>
                    <a:pt x="30591" y="52094"/>
                  </a:lnTo>
                  <a:lnTo>
                    <a:pt x="65373" y="48214"/>
                  </a:lnTo>
                  <a:lnTo>
                    <a:pt x="112404" y="40098"/>
                  </a:lnTo>
                  <a:lnTo>
                    <a:pt x="152026" y="28342"/>
                  </a:lnTo>
                  <a:lnTo>
                    <a:pt x="190426" y="20886"/>
                  </a:lnTo>
                  <a:lnTo>
                    <a:pt x="228585" y="12867"/>
                  </a:lnTo>
                  <a:lnTo>
                    <a:pt x="271167" y="9965"/>
                  </a:lnTo>
                  <a:lnTo>
                    <a:pt x="282091" y="6898"/>
                  </a:lnTo>
                  <a:lnTo>
                    <a:pt x="291532" y="3066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846"/>
            <p:cNvSpPr/>
            <p:nvPr>
              <p:custDataLst>
                <p:tags r:id="rId88"/>
              </p:custDataLst>
            </p:nvPr>
          </p:nvSpPr>
          <p:spPr>
            <a:xfrm>
              <a:off x="2114550" y="2543579"/>
              <a:ext cx="114301" cy="494727"/>
            </a:xfrm>
            <a:custGeom>
              <a:avLst/>
              <a:gdLst/>
              <a:ahLst/>
              <a:cxnLst/>
              <a:rect l="0" t="0" r="0" b="0"/>
              <a:pathLst>
                <a:path w="114301" h="494727">
                  <a:moveTo>
                    <a:pt x="114300" y="56746"/>
                  </a:moveTo>
                  <a:lnTo>
                    <a:pt x="114300" y="56746"/>
                  </a:lnTo>
                  <a:lnTo>
                    <a:pt x="114300" y="29621"/>
                  </a:lnTo>
                  <a:lnTo>
                    <a:pt x="96690" y="10572"/>
                  </a:lnTo>
                  <a:lnTo>
                    <a:pt x="87930" y="8349"/>
                  </a:lnTo>
                  <a:lnTo>
                    <a:pt x="77954" y="958"/>
                  </a:lnTo>
                  <a:lnTo>
                    <a:pt x="71663" y="0"/>
                  </a:lnTo>
                  <a:lnTo>
                    <a:pt x="66070" y="2598"/>
                  </a:lnTo>
                  <a:lnTo>
                    <a:pt x="60056" y="6221"/>
                  </a:lnTo>
                  <a:lnTo>
                    <a:pt x="53855" y="7833"/>
                  </a:lnTo>
                  <a:lnTo>
                    <a:pt x="51778" y="9320"/>
                  </a:lnTo>
                  <a:lnTo>
                    <a:pt x="50394" y="11370"/>
                  </a:lnTo>
                  <a:lnTo>
                    <a:pt x="47797" y="16471"/>
                  </a:lnTo>
                  <a:lnTo>
                    <a:pt x="32545" y="34609"/>
                  </a:lnTo>
                  <a:lnTo>
                    <a:pt x="21268" y="67112"/>
                  </a:lnTo>
                  <a:lnTo>
                    <a:pt x="16885" y="85570"/>
                  </a:lnTo>
                  <a:lnTo>
                    <a:pt x="12796" y="99190"/>
                  </a:lnTo>
                  <a:lnTo>
                    <a:pt x="9812" y="145831"/>
                  </a:lnTo>
                  <a:lnTo>
                    <a:pt x="12404" y="181235"/>
                  </a:lnTo>
                  <a:lnTo>
                    <a:pt x="18175" y="221737"/>
                  </a:lnTo>
                  <a:lnTo>
                    <a:pt x="18935" y="266700"/>
                  </a:lnTo>
                  <a:lnTo>
                    <a:pt x="26574" y="311152"/>
                  </a:lnTo>
                  <a:lnTo>
                    <a:pt x="28311" y="352911"/>
                  </a:lnTo>
                  <a:lnTo>
                    <a:pt x="28540" y="394707"/>
                  </a:lnTo>
                  <a:lnTo>
                    <a:pt x="27515" y="440818"/>
                  </a:lnTo>
                  <a:lnTo>
                    <a:pt x="19442" y="478460"/>
                  </a:lnTo>
                  <a:lnTo>
                    <a:pt x="19166" y="488380"/>
                  </a:lnTo>
                  <a:lnTo>
                    <a:pt x="17011" y="490552"/>
                  </a:lnTo>
                  <a:lnTo>
                    <a:pt x="788" y="494726"/>
                  </a:lnTo>
                  <a:lnTo>
                    <a:pt x="0" y="485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988"/>
          <p:cNvGrpSpPr/>
          <p:nvPr/>
        </p:nvGrpSpPr>
        <p:grpSpPr>
          <a:xfrm>
            <a:off x="9191666" y="1562493"/>
            <a:ext cx="761300" cy="532436"/>
            <a:chOff x="9191666" y="1562493"/>
            <a:chExt cx="761300" cy="532436"/>
          </a:xfrm>
        </p:grpSpPr>
        <p:sp>
          <p:nvSpPr>
            <p:cNvPr id="292" name="SMARTInkShape-3847"/>
            <p:cNvSpPr/>
            <p:nvPr>
              <p:custDataLst>
                <p:tags r:id="rId79"/>
              </p:custDataLst>
            </p:nvPr>
          </p:nvSpPr>
          <p:spPr>
            <a:xfrm>
              <a:off x="9782175" y="1562493"/>
              <a:ext cx="170791" cy="428233"/>
            </a:xfrm>
            <a:custGeom>
              <a:avLst/>
              <a:gdLst/>
              <a:ahLst/>
              <a:cxnLst/>
              <a:rect l="0" t="0" r="0" b="0"/>
              <a:pathLst>
                <a:path w="170791" h="428233">
                  <a:moveTo>
                    <a:pt x="123825" y="9132"/>
                  </a:moveTo>
                  <a:lnTo>
                    <a:pt x="123825" y="9132"/>
                  </a:lnTo>
                  <a:lnTo>
                    <a:pt x="123825" y="931"/>
                  </a:lnTo>
                  <a:lnTo>
                    <a:pt x="124883" y="490"/>
                  </a:lnTo>
                  <a:lnTo>
                    <a:pt x="128882" y="0"/>
                  </a:lnTo>
                  <a:lnTo>
                    <a:pt x="130371" y="927"/>
                  </a:lnTo>
                  <a:lnTo>
                    <a:pt x="131363" y="2604"/>
                  </a:lnTo>
                  <a:lnTo>
                    <a:pt x="149575" y="42608"/>
                  </a:lnTo>
                  <a:lnTo>
                    <a:pt x="157795" y="68793"/>
                  </a:lnTo>
                  <a:lnTo>
                    <a:pt x="163931" y="115030"/>
                  </a:lnTo>
                  <a:lnTo>
                    <a:pt x="169221" y="152340"/>
                  </a:lnTo>
                  <a:lnTo>
                    <a:pt x="170790" y="190206"/>
                  </a:lnTo>
                  <a:lnTo>
                    <a:pt x="168432" y="228236"/>
                  </a:lnTo>
                  <a:lnTo>
                    <a:pt x="161031" y="266316"/>
                  </a:lnTo>
                  <a:lnTo>
                    <a:pt x="149049" y="312052"/>
                  </a:lnTo>
                  <a:lnTo>
                    <a:pt x="128885" y="351661"/>
                  </a:lnTo>
                  <a:lnTo>
                    <a:pt x="98254" y="394551"/>
                  </a:lnTo>
                  <a:lnTo>
                    <a:pt x="79325" y="409903"/>
                  </a:lnTo>
                  <a:lnTo>
                    <a:pt x="47420" y="423514"/>
                  </a:lnTo>
                  <a:lnTo>
                    <a:pt x="0" y="42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848"/>
            <p:cNvSpPr/>
            <p:nvPr>
              <p:custDataLst>
                <p:tags r:id="rId80"/>
              </p:custDataLst>
            </p:nvPr>
          </p:nvSpPr>
          <p:spPr>
            <a:xfrm>
              <a:off x="9601200" y="1686093"/>
              <a:ext cx="131990" cy="408836"/>
            </a:xfrm>
            <a:custGeom>
              <a:avLst/>
              <a:gdLst/>
              <a:ahLst/>
              <a:cxnLst/>
              <a:rect l="0" t="0" r="0" b="0"/>
              <a:pathLst>
                <a:path w="131990" h="408836">
                  <a:moveTo>
                    <a:pt x="19050" y="18882"/>
                  </a:moveTo>
                  <a:lnTo>
                    <a:pt x="19050" y="18882"/>
                  </a:lnTo>
                  <a:lnTo>
                    <a:pt x="10849" y="18882"/>
                  </a:lnTo>
                  <a:lnTo>
                    <a:pt x="9640" y="40340"/>
                  </a:lnTo>
                  <a:lnTo>
                    <a:pt x="8543" y="42713"/>
                  </a:lnTo>
                  <a:lnTo>
                    <a:pt x="6754" y="44294"/>
                  </a:lnTo>
                  <a:lnTo>
                    <a:pt x="4503" y="45348"/>
                  </a:lnTo>
                  <a:lnTo>
                    <a:pt x="3002" y="48168"/>
                  </a:lnTo>
                  <a:lnTo>
                    <a:pt x="176" y="75609"/>
                  </a:lnTo>
                  <a:lnTo>
                    <a:pt x="3" y="107774"/>
                  </a:lnTo>
                  <a:lnTo>
                    <a:pt x="2824" y="114129"/>
                  </a:lnTo>
                  <a:lnTo>
                    <a:pt x="17611" y="131693"/>
                  </a:lnTo>
                  <a:lnTo>
                    <a:pt x="23679" y="132741"/>
                  </a:lnTo>
                  <a:lnTo>
                    <a:pt x="29222" y="130164"/>
                  </a:lnTo>
                  <a:lnTo>
                    <a:pt x="35213" y="126549"/>
                  </a:lnTo>
                  <a:lnTo>
                    <a:pt x="44534" y="123455"/>
                  </a:lnTo>
                  <a:lnTo>
                    <a:pt x="50838" y="118981"/>
                  </a:lnTo>
                  <a:lnTo>
                    <a:pt x="85725" y="73367"/>
                  </a:lnTo>
                  <a:lnTo>
                    <a:pt x="92428" y="59015"/>
                  </a:lnTo>
                  <a:lnTo>
                    <a:pt x="104840" y="23019"/>
                  </a:lnTo>
                  <a:lnTo>
                    <a:pt x="112118" y="9547"/>
                  </a:lnTo>
                  <a:lnTo>
                    <a:pt x="114262" y="0"/>
                  </a:lnTo>
                  <a:lnTo>
                    <a:pt x="106095" y="8048"/>
                  </a:lnTo>
                  <a:lnTo>
                    <a:pt x="105166" y="14026"/>
                  </a:lnTo>
                  <a:lnTo>
                    <a:pt x="104779" y="59233"/>
                  </a:lnTo>
                  <a:lnTo>
                    <a:pt x="104775" y="101564"/>
                  </a:lnTo>
                  <a:lnTo>
                    <a:pt x="114476" y="146948"/>
                  </a:lnTo>
                  <a:lnTo>
                    <a:pt x="122386" y="190891"/>
                  </a:lnTo>
                  <a:lnTo>
                    <a:pt x="126457" y="230492"/>
                  </a:lnTo>
                  <a:lnTo>
                    <a:pt x="131989" y="261882"/>
                  </a:lnTo>
                  <a:lnTo>
                    <a:pt x="125632" y="302452"/>
                  </a:lnTo>
                  <a:lnTo>
                    <a:pt x="121539" y="323036"/>
                  </a:lnTo>
                  <a:lnTo>
                    <a:pt x="116445" y="342541"/>
                  </a:lnTo>
                  <a:lnTo>
                    <a:pt x="115729" y="348954"/>
                  </a:lnTo>
                  <a:lnTo>
                    <a:pt x="109292" y="361725"/>
                  </a:lnTo>
                  <a:lnTo>
                    <a:pt x="73103" y="402891"/>
                  </a:lnTo>
                  <a:lnTo>
                    <a:pt x="63888" y="406511"/>
                  </a:lnTo>
                  <a:lnTo>
                    <a:pt x="45781" y="408835"/>
                  </a:lnTo>
                  <a:lnTo>
                    <a:pt x="38691" y="406331"/>
                  </a:lnTo>
                  <a:lnTo>
                    <a:pt x="16815" y="393127"/>
                  </a:lnTo>
                  <a:lnTo>
                    <a:pt x="5429" y="377604"/>
                  </a:lnTo>
                  <a:lnTo>
                    <a:pt x="2413" y="365639"/>
                  </a:lnTo>
                  <a:lnTo>
                    <a:pt x="0" y="32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849"/>
            <p:cNvSpPr/>
            <p:nvPr>
              <p:custDataLst>
                <p:tags r:id="rId81"/>
              </p:custDataLst>
            </p:nvPr>
          </p:nvSpPr>
          <p:spPr>
            <a:xfrm>
              <a:off x="9191666" y="1704975"/>
              <a:ext cx="190460" cy="161926"/>
            </a:xfrm>
            <a:custGeom>
              <a:avLst/>
              <a:gdLst/>
              <a:ahLst/>
              <a:cxnLst/>
              <a:rect l="0" t="0" r="0" b="0"/>
              <a:pathLst>
                <a:path w="190460" h="161926">
                  <a:moveTo>
                    <a:pt x="161884" y="9525"/>
                  </a:moveTo>
                  <a:lnTo>
                    <a:pt x="161884" y="9525"/>
                  </a:lnTo>
                  <a:lnTo>
                    <a:pt x="171018" y="9525"/>
                  </a:lnTo>
                  <a:lnTo>
                    <a:pt x="171406" y="116"/>
                  </a:lnTo>
                  <a:lnTo>
                    <a:pt x="147730" y="0"/>
                  </a:lnTo>
                  <a:lnTo>
                    <a:pt x="101599" y="15810"/>
                  </a:lnTo>
                  <a:lnTo>
                    <a:pt x="54704" y="28666"/>
                  </a:lnTo>
                  <a:lnTo>
                    <a:pt x="42402" y="35893"/>
                  </a:lnTo>
                  <a:lnTo>
                    <a:pt x="35403" y="41705"/>
                  </a:lnTo>
                  <a:lnTo>
                    <a:pt x="25943" y="44994"/>
                  </a:lnTo>
                  <a:lnTo>
                    <a:pt x="20457" y="45871"/>
                  </a:lnTo>
                  <a:lnTo>
                    <a:pt x="16798" y="47514"/>
                  </a:lnTo>
                  <a:lnTo>
                    <a:pt x="14360" y="49668"/>
                  </a:lnTo>
                  <a:lnTo>
                    <a:pt x="12736" y="52162"/>
                  </a:lnTo>
                  <a:lnTo>
                    <a:pt x="10593" y="53824"/>
                  </a:lnTo>
                  <a:lnTo>
                    <a:pt x="5389" y="55672"/>
                  </a:lnTo>
                  <a:lnTo>
                    <a:pt x="3580" y="57223"/>
                  </a:lnTo>
                  <a:lnTo>
                    <a:pt x="1569" y="61769"/>
                  </a:lnTo>
                  <a:lnTo>
                    <a:pt x="0" y="80737"/>
                  </a:lnTo>
                  <a:lnTo>
                    <a:pt x="1045" y="82399"/>
                  </a:lnTo>
                  <a:lnTo>
                    <a:pt x="2799" y="83508"/>
                  </a:lnTo>
                  <a:lnTo>
                    <a:pt x="5028" y="84247"/>
                  </a:lnTo>
                  <a:lnTo>
                    <a:pt x="32016" y="100827"/>
                  </a:lnTo>
                  <a:lnTo>
                    <a:pt x="78574" y="119861"/>
                  </a:lnTo>
                  <a:lnTo>
                    <a:pt x="125949" y="135515"/>
                  </a:lnTo>
                  <a:lnTo>
                    <a:pt x="140654" y="143517"/>
                  </a:lnTo>
                  <a:lnTo>
                    <a:pt x="158423" y="157776"/>
                  </a:lnTo>
                  <a:lnTo>
                    <a:pt x="168150" y="160696"/>
                  </a:lnTo>
                  <a:lnTo>
                    <a:pt x="19045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989"/>
          <p:cNvGrpSpPr/>
          <p:nvPr/>
        </p:nvGrpSpPr>
        <p:grpSpPr>
          <a:xfrm>
            <a:off x="8115416" y="1571664"/>
            <a:ext cx="655737" cy="437505"/>
            <a:chOff x="8115416" y="1571664"/>
            <a:chExt cx="655737" cy="437505"/>
          </a:xfrm>
        </p:grpSpPr>
        <p:sp>
          <p:nvSpPr>
            <p:cNvPr id="296" name="SMARTInkShape-3850"/>
            <p:cNvSpPr/>
            <p:nvPr>
              <p:custDataLst>
                <p:tags r:id="rId74"/>
              </p:custDataLst>
            </p:nvPr>
          </p:nvSpPr>
          <p:spPr>
            <a:xfrm>
              <a:off x="8591553" y="1667486"/>
              <a:ext cx="179600" cy="341683"/>
            </a:xfrm>
            <a:custGeom>
              <a:avLst/>
              <a:gdLst/>
              <a:ahLst/>
              <a:cxnLst/>
              <a:rect l="0" t="0" r="0" b="0"/>
              <a:pathLst>
                <a:path w="179600" h="341683">
                  <a:moveTo>
                    <a:pt x="66672" y="56539"/>
                  </a:moveTo>
                  <a:lnTo>
                    <a:pt x="66672" y="56539"/>
                  </a:lnTo>
                  <a:lnTo>
                    <a:pt x="66672" y="88338"/>
                  </a:lnTo>
                  <a:lnTo>
                    <a:pt x="54914" y="132989"/>
                  </a:lnTo>
                  <a:lnTo>
                    <a:pt x="40723" y="170861"/>
                  </a:lnTo>
                  <a:lnTo>
                    <a:pt x="30788" y="216480"/>
                  </a:lnTo>
                  <a:lnTo>
                    <a:pt x="21259" y="256499"/>
                  </a:lnTo>
                  <a:lnTo>
                    <a:pt x="12154" y="284499"/>
                  </a:lnTo>
                  <a:lnTo>
                    <a:pt x="7480" y="303999"/>
                  </a:lnTo>
                  <a:lnTo>
                    <a:pt x="1475" y="324495"/>
                  </a:lnTo>
                  <a:lnTo>
                    <a:pt x="35" y="341682"/>
                  </a:lnTo>
                  <a:lnTo>
                    <a:pt x="0" y="328978"/>
                  </a:lnTo>
                  <a:lnTo>
                    <a:pt x="2821" y="322968"/>
                  </a:lnTo>
                  <a:lnTo>
                    <a:pt x="5054" y="319883"/>
                  </a:lnTo>
                  <a:lnTo>
                    <a:pt x="16865" y="275036"/>
                  </a:lnTo>
                  <a:lnTo>
                    <a:pt x="31878" y="230918"/>
                  </a:lnTo>
                  <a:lnTo>
                    <a:pt x="44473" y="189409"/>
                  </a:lnTo>
                  <a:lnTo>
                    <a:pt x="57152" y="144364"/>
                  </a:lnTo>
                  <a:lnTo>
                    <a:pt x="69848" y="104579"/>
                  </a:lnTo>
                  <a:lnTo>
                    <a:pt x="93262" y="59416"/>
                  </a:lnTo>
                  <a:lnTo>
                    <a:pt x="120569" y="13456"/>
                  </a:lnTo>
                  <a:lnTo>
                    <a:pt x="130150" y="4027"/>
                  </a:lnTo>
                  <a:lnTo>
                    <a:pt x="136512" y="1451"/>
                  </a:lnTo>
                  <a:lnTo>
                    <a:pt x="146043" y="0"/>
                  </a:lnTo>
                  <a:lnTo>
                    <a:pt x="152396" y="2483"/>
                  </a:lnTo>
                  <a:lnTo>
                    <a:pt x="158747" y="6056"/>
                  </a:lnTo>
                  <a:lnTo>
                    <a:pt x="165097" y="7644"/>
                  </a:lnTo>
                  <a:lnTo>
                    <a:pt x="167214" y="10184"/>
                  </a:lnTo>
                  <a:lnTo>
                    <a:pt x="170192" y="22813"/>
                  </a:lnTo>
                  <a:lnTo>
                    <a:pt x="170890" y="30261"/>
                  </a:lnTo>
                  <a:lnTo>
                    <a:pt x="174021" y="37099"/>
                  </a:lnTo>
                  <a:lnTo>
                    <a:pt x="176339" y="40404"/>
                  </a:lnTo>
                  <a:lnTo>
                    <a:pt x="179599" y="55169"/>
                  </a:lnTo>
                  <a:lnTo>
                    <a:pt x="171192" y="96861"/>
                  </a:lnTo>
                  <a:lnTo>
                    <a:pt x="166747" y="105504"/>
                  </a:lnTo>
                  <a:lnTo>
                    <a:pt x="147666" y="126223"/>
                  </a:lnTo>
                  <a:lnTo>
                    <a:pt x="104681" y="151593"/>
                  </a:lnTo>
                  <a:lnTo>
                    <a:pt x="74203" y="168000"/>
                  </a:lnTo>
                  <a:lnTo>
                    <a:pt x="57147" y="170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851"/>
            <p:cNvSpPr/>
            <p:nvPr>
              <p:custDataLst>
                <p:tags r:id="rId75"/>
              </p:custDataLst>
            </p:nvPr>
          </p:nvSpPr>
          <p:spPr>
            <a:xfrm>
              <a:off x="8429625" y="1705402"/>
              <a:ext cx="133351" cy="113742"/>
            </a:xfrm>
            <a:custGeom>
              <a:avLst/>
              <a:gdLst/>
              <a:ahLst/>
              <a:cxnLst/>
              <a:rect l="0" t="0" r="0" b="0"/>
              <a:pathLst>
                <a:path w="133351" h="113742">
                  <a:moveTo>
                    <a:pt x="0" y="18623"/>
                  </a:moveTo>
                  <a:lnTo>
                    <a:pt x="0" y="18623"/>
                  </a:lnTo>
                  <a:lnTo>
                    <a:pt x="8200" y="10422"/>
                  </a:lnTo>
                  <a:lnTo>
                    <a:pt x="9491" y="0"/>
                  </a:lnTo>
                  <a:lnTo>
                    <a:pt x="9525" y="31376"/>
                  </a:lnTo>
                  <a:lnTo>
                    <a:pt x="6703" y="37696"/>
                  </a:lnTo>
                  <a:lnTo>
                    <a:pt x="2980" y="44033"/>
                  </a:lnTo>
                  <a:lnTo>
                    <a:pt x="588" y="56725"/>
                  </a:lnTo>
                  <a:lnTo>
                    <a:pt x="2" y="104075"/>
                  </a:lnTo>
                  <a:lnTo>
                    <a:pt x="0" y="113741"/>
                  </a:lnTo>
                  <a:lnTo>
                    <a:pt x="0" y="108778"/>
                  </a:lnTo>
                  <a:lnTo>
                    <a:pt x="2822" y="103495"/>
                  </a:lnTo>
                  <a:lnTo>
                    <a:pt x="6545" y="97619"/>
                  </a:lnTo>
                  <a:lnTo>
                    <a:pt x="8937" y="85223"/>
                  </a:lnTo>
                  <a:lnTo>
                    <a:pt x="9132" y="82073"/>
                  </a:lnTo>
                  <a:lnTo>
                    <a:pt x="12173" y="75751"/>
                  </a:lnTo>
                  <a:lnTo>
                    <a:pt x="15994" y="69413"/>
                  </a:lnTo>
                  <a:lnTo>
                    <a:pt x="17691" y="63069"/>
                  </a:lnTo>
                  <a:lnTo>
                    <a:pt x="49751" y="16688"/>
                  </a:lnTo>
                  <a:lnTo>
                    <a:pt x="52217" y="14158"/>
                  </a:lnTo>
                  <a:lnTo>
                    <a:pt x="57779" y="11347"/>
                  </a:lnTo>
                  <a:lnTo>
                    <a:pt x="64918" y="9542"/>
                  </a:lnTo>
                  <a:lnTo>
                    <a:pt x="74722" y="17338"/>
                  </a:lnTo>
                  <a:lnTo>
                    <a:pt x="75543" y="20874"/>
                  </a:lnTo>
                  <a:lnTo>
                    <a:pt x="76200" y="66838"/>
                  </a:lnTo>
                  <a:lnTo>
                    <a:pt x="76200" y="75769"/>
                  </a:lnTo>
                  <a:lnTo>
                    <a:pt x="76200" y="62515"/>
                  </a:lnTo>
                  <a:lnTo>
                    <a:pt x="77258" y="60585"/>
                  </a:lnTo>
                  <a:lnTo>
                    <a:pt x="79022" y="59297"/>
                  </a:lnTo>
                  <a:lnTo>
                    <a:pt x="81256" y="58439"/>
                  </a:lnTo>
                  <a:lnTo>
                    <a:pt x="82745" y="56809"/>
                  </a:lnTo>
                  <a:lnTo>
                    <a:pt x="87958" y="46588"/>
                  </a:lnTo>
                  <a:lnTo>
                    <a:pt x="92009" y="40577"/>
                  </a:lnTo>
                  <a:lnTo>
                    <a:pt x="95348" y="31243"/>
                  </a:lnTo>
                  <a:lnTo>
                    <a:pt x="101512" y="21774"/>
                  </a:lnTo>
                  <a:lnTo>
                    <a:pt x="103325" y="15437"/>
                  </a:lnTo>
                  <a:lnTo>
                    <a:pt x="104867" y="13324"/>
                  </a:lnTo>
                  <a:lnTo>
                    <a:pt x="106953" y="11915"/>
                  </a:lnTo>
                  <a:lnTo>
                    <a:pt x="112849" y="9655"/>
                  </a:lnTo>
                  <a:lnTo>
                    <a:pt x="123395" y="9113"/>
                  </a:lnTo>
                  <a:lnTo>
                    <a:pt x="123698" y="14159"/>
                  </a:lnTo>
                  <a:lnTo>
                    <a:pt x="126591" y="19461"/>
                  </a:lnTo>
                  <a:lnTo>
                    <a:pt x="130346" y="25346"/>
                  </a:lnTo>
                  <a:lnTo>
                    <a:pt x="132955" y="35841"/>
                  </a:lnTo>
                  <a:lnTo>
                    <a:pt x="133350" y="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852"/>
            <p:cNvSpPr/>
            <p:nvPr>
              <p:custDataLst>
                <p:tags r:id="rId76"/>
              </p:custDataLst>
            </p:nvPr>
          </p:nvSpPr>
          <p:spPr>
            <a:xfrm>
              <a:off x="8286750" y="1706430"/>
              <a:ext cx="76152" cy="122371"/>
            </a:xfrm>
            <a:custGeom>
              <a:avLst/>
              <a:gdLst/>
              <a:ahLst/>
              <a:cxnLst/>
              <a:rect l="0" t="0" r="0" b="0"/>
              <a:pathLst>
                <a:path w="76152" h="122371">
                  <a:moveTo>
                    <a:pt x="0" y="74745"/>
                  </a:moveTo>
                  <a:lnTo>
                    <a:pt x="0" y="74745"/>
                  </a:lnTo>
                  <a:lnTo>
                    <a:pt x="0" y="84236"/>
                  </a:lnTo>
                  <a:lnTo>
                    <a:pt x="17900" y="76726"/>
                  </a:lnTo>
                  <a:lnTo>
                    <a:pt x="21458" y="76066"/>
                  </a:lnTo>
                  <a:lnTo>
                    <a:pt x="23831" y="74567"/>
                  </a:lnTo>
                  <a:lnTo>
                    <a:pt x="25412" y="72510"/>
                  </a:lnTo>
                  <a:lnTo>
                    <a:pt x="28228" y="67402"/>
                  </a:lnTo>
                  <a:lnTo>
                    <a:pt x="33007" y="61604"/>
                  </a:lnTo>
                  <a:lnTo>
                    <a:pt x="38659" y="58321"/>
                  </a:lnTo>
                  <a:lnTo>
                    <a:pt x="44698" y="55804"/>
                  </a:lnTo>
                  <a:lnTo>
                    <a:pt x="69860" y="33350"/>
                  </a:lnTo>
                  <a:lnTo>
                    <a:pt x="73382" y="27067"/>
                  </a:lnTo>
                  <a:lnTo>
                    <a:pt x="75829" y="17784"/>
                  </a:lnTo>
                  <a:lnTo>
                    <a:pt x="76151" y="9558"/>
                  </a:lnTo>
                  <a:lnTo>
                    <a:pt x="71129" y="3455"/>
                  </a:lnTo>
                  <a:lnTo>
                    <a:pt x="65832" y="727"/>
                  </a:lnTo>
                  <a:lnTo>
                    <a:pt x="62938" y="0"/>
                  </a:lnTo>
                  <a:lnTo>
                    <a:pt x="59951" y="573"/>
                  </a:lnTo>
                  <a:lnTo>
                    <a:pt x="49457" y="6874"/>
                  </a:lnTo>
                  <a:lnTo>
                    <a:pt x="34528" y="21222"/>
                  </a:lnTo>
                  <a:lnTo>
                    <a:pt x="31221" y="27321"/>
                  </a:lnTo>
                  <a:lnTo>
                    <a:pt x="28692" y="33559"/>
                  </a:lnTo>
                  <a:lnTo>
                    <a:pt x="22378" y="43021"/>
                  </a:lnTo>
                  <a:lnTo>
                    <a:pt x="20036" y="53586"/>
                  </a:lnTo>
                  <a:lnTo>
                    <a:pt x="19488" y="63930"/>
                  </a:lnTo>
                  <a:lnTo>
                    <a:pt x="22067" y="72761"/>
                  </a:lnTo>
                  <a:lnTo>
                    <a:pt x="25683" y="80213"/>
                  </a:lnTo>
                  <a:lnTo>
                    <a:pt x="28776" y="90359"/>
                  </a:lnTo>
                  <a:lnTo>
                    <a:pt x="50933" y="116010"/>
                  </a:lnTo>
                  <a:lnTo>
                    <a:pt x="57209" y="119543"/>
                  </a:lnTo>
                  <a:lnTo>
                    <a:pt x="66675" y="12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853"/>
            <p:cNvSpPr/>
            <p:nvPr>
              <p:custDataLst>
                <p:tags r:id="rId77"/>
              </p:custDataLst>
            </p:nvPr>
          </p:nvSpPr>
          <p:spPr>
            <a:xfrm>
              <a:off x="8115416" y="1714500"/>
              <a:ext cx="171335" cy="9526"/>
            </a:xfrm>
            <a:custGeom>
              <a:avLst/>
              <a:gdLst/>
              <a:ahLst/>
              <a:cxnLst/>
              <a:rect l="0" t="0" r="0" b="0"/>
              <a:pathLst>
                <a:path w="17133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31684" y="9525"/>
                  </a:lnTo>
                  <a:lnTo>
                    <a:pt x="76334" y="589"/>
                  </a:lnTo>
                  <a:lnTo>
                    <a:pt x="121745" y="52"/>
                  </a:lnTo>
                  <a:lnTo>
                    <a:pt x="171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854"/>
            <p:cNvSpPr/>
            <p:nvPr>
              <p:custDataLst>
                <p:tags r:id="rId78"/>
              </p:custDataLst>
            </p:nvPr>
          </p:nvSpPr>
          <p:spPr>
            <a:xfrm>
              <a:off x="8164379" y="1571664"/>
              <a:ext cx="61178" cy="323204"/>
            </a:xfrm>
            <a:custGeom>
              <a:avLst/>
              <a:gdLst/>
              <a:ahLst/>
              <a:cxnLst/>
              <a:rect l="0" t="0" r="0" b="0"/>
              <a:pathLst>
                <a:path w="61178" h="323204">
                  <a:moveTo>
                    <a:pt x="36646" y="57111"/>
                  </a:moveTo>
                  <a:lnTo>
                    <a:pt x="36646" y="57111"/>
                  </a:lnTo>
                  <a:lnTo>
                    <a:pt x="36646" y="52055"/>
                  </a:lnTo>
                  <a:lnTo>
                    <a:pt x="45583" y="19526"/>
                  </a:lnTo>
                  <a:lnTo>
                    <a:pt x="45778" y="16179"/>
                  </a:lnTo>
                  <a:lnTo>
                    <a:pt x="46967" y="13948"/>
                  </a:lnTo>
                  <a:lnTo>
                    <a:pt x="48819" y="12461"/>
                  </a:lnTo>
                  <a:lnTo>
                    <a:pt x="51111" y="11469"/>
                  </a:lnTo>
                  <a:lnTo>
                    <a:pt x="52640" y="9750"/>
                  </a:lnTo>
                  <a:lnTo>
                    <a:pt x="55661" y="92"/>
                  </a:lnTo>
                  <a:lnTo>
                    <a:pt x="60742" y="0"/>
                  </a:lnTo>
                  <a:lnTo>
                    <a:pt x="61177" y="1045"/>
                  </a:lnTo>
                  <a:lnTo>
                    <a:pt x="57092" y="10327"/>
                  </a:lnTo>
                  <a:lnTo>
                    <a:pt x="48147" y="52224"/>
                  </a:lnTo>
                  <a:lnTo>
                    <a:pt x="36737" y="98597"/>
                  </a:lnTo>
                  <a:lnTo>
                    <a:pt x="23539" y="143282"/>
                  </a:lnTo>
                  <a:lnTo>
                    <a:pt x="15557" y="190520"/>
                  </a:lnTo>
                  <a:lnTo>
                    <a:pt x="7998" y="237035"/>
                  </a:lnTo>
                  <a:lnTo>
                    <a:pt x="0" y="272454"/>
                  </a:lnTo>
                  <a:lnTo>
                    <a:pt x="7717" y="316889"/>
                  </a:lnTo>
                  <a:lnTo>
                    <a:pt x="8893" y="319196"/>
                  </a:lnTo>
                  <a:lnTo>
                    <a:pt x="10736" y="320735"/>
                  </a:lnTo>
                  <a:lnTo>
                    <a:pt x="15605" y="322444"/>
                  </a:lnTo>
                  <a:lnTo>
                    <a:pt x="21297" y="323203"/>
                  </a:lnTo>
                  <a:lnTo>
                    <a:pt x="23238" y="322348"/>
                  </a:lnTo>
                  <a:lnTo>
                    <a:pt x="24533" y="320719"/>
                  </a:lnTo>
                  <a:lnTo>
                    <a:pt x="25396" y="318574"/>
                  </a:lnTo>
                  <a:lnTo>
                    <a:pt x="27029" y="317145"/>
                  </a:lnTo>
                  <a:lnTo>
                    <a:pt x="31666" y="315557"/>
                  </a:lnTo>
                  <a:lnTo>
                    <a:pt x="33326" y="313016"/>
                  </a:lnTo>
                  <a:lnTo>
                    <a:pt x="38813" y="296553"/>
                  </a:lnTo>
                  <a:lnTo>
                    <a:pt x="41265" y="292939"/>
                  </a:lnTo>
                  <a:lnTo>
                    <a:pt x="44717" y="277740"/>
                  </a:lnTo>
                  <a:lnTo>
                    <a:pt x="46171" y="25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2" name="SMARTInkShape-3855"/>
          <p:cNvSpPr/>
          <p:nvPr>
            <p:custDataLst>
              <p:tags r:id="rId22"/>
            </p:custDataLst>
          </p:nvPr>
        </p:nvSpPr>
        <p:spPr>
          <a:xfrm>
            <a:off x="7315203" y="1591272"/>
            <a:ext cx="246340" cy="342134"/>
          </a:xfrm>
          <a:custGeom>
            <a:avLst/>
            <a:gdLst/>
            <a:ahLst/>
            <a:cxnLst/>
            <a:rect l="0" t="0" r="0" b="0"/>
            <a:pathLst>
              <a:path w="246340" h="342134">
                <a:moveTo>
                  <a:pt x="9522" y="142278"/>
                </a:moveTo>
                <a:lnTo>
                  <a:pt x="9522" y="142278"/>
                </a:lnTo>
                <a:lnTo>
                  <a:pt x="9522" y="137222"/>
                </a:lnTo>
                <a:lnTo>
                  <a:pt x="10580" y="135732"/>
                </a:lnTo>
                <a:lnTo>
                  <a:pt x="12344" y="134739"/>
                </a:lnTo>
                <a:lnTo>
                  <a:pt x="14578" y="134077"/>
                </a:lnTo>
                <a:lnTo>
                  <a:pt x="16067" y="132577"/>
                </a:lnTo>
                <a:lnTo>
                  <a:pt x="19046" y="123231"/>
                </a:lnTo>
                <a:lnTo>
                  <a:pt x="19047" y="168889"/>
                </a:lnTo>
                <a:lnTo>
                  <a:pt x="17989" y="213481"/>
                </a:lnTo>
                <a:lnTo>
                  <a:pt x="10110" y="257993"/>
                </a:lnTo>
                <a:lnTo>
                  <a:pt x="8541" y="288514"/>
                </a:lnTo>
                <a:lnTo>
                  <a:pt x="392" y="325878"/>
                </a:lnTo>
                <a:lnTo>
                  <a:pt x="0" y="342133"/>
                </a:lnTo>
                <a:lnTo>
                  <a:pt x="1055" y="298682"/>
                </a:lnTo>
                <a:lnTo>
                  <a:pt x="8197" y="255851"/>
                </a:lnTo>
                <a:lnTo>
                  <a:pt x="12170" y="208857"/>
                </a:lnTo>
                <a:lnTo>
                  <a:pt x="19200" y="161315"/>
                </a:lnTo>
                <a:lnTo>
                  <a:pt x="32185" y="113701"/>
                </a:lnTo>
                <a:lnTo>
                  <a:pt x="44857" y="68900"/>
                </a:lnTo>
                <a:lnTo>
                  <a:pt x="45779" y="61609"/>
                </a:lnTo>
                <a:lnTo>
                  <a:pt x="48510" y="55690"/>
                </a:lnTo>
                <a:lnTo>
                  <a:pt x="60350" y="41246"/>
                </a:lnTo>
                <a:lnTo>
                  <a:pt x="68246" y="20760"/>
                </a:lnTo>
                <a:lnTo>
                  <a:pt x="74779" y="13128"/>
                </a:lnTo>
                <a:lnTo>
                  <a:pt x="89300" y="3940"/>
                </a:lnTo>
                <a:lnTo>
                  <a:pt x="101833" y="747"/>
                </a:lnTo>
                <a:lnTo>
                  <a:pt x="112638" y="0"/>
                </a:lnTo>
                <a:lnTo>
                  <a:pt x="121673" y="2491"/>
                </a:lnTo>
                <a:lnTo>
                  <a:pt x="130275" y="6067"/>
                </a:lnTo>
                <a:lnTo>
                  <a:pt x="141154" y="7656"/>
                </a:lnTo>
                <a:lnTo>
                  <a:pt x="145959" y="10197"/>
                </a:lnTo>
                <a:lnTo>
                  <a:pt x="192901" y="54439"/>
                </a:lnTo>
                <a:lnTo>
                  <a:pt x="221039" y="97224"/>
                </a:lnTo>
                <a:lnTo>
                  <a:pt x="241025" y="142421"/>
                </a:lnTo>
                <a:lnTo>
                  <a:pt x="246339" y="173076"/>
                </a:lnTo>
                <a:lnTo>
                  <a:pt x="246007" y="189833"/>
                </a:lnTo>
                <a:lnTo>
                  <a:pt x="232408" y="237439"/>
                </a:lnTo>
                <a:lnTo>
                  <a:pt x="224043" y="272023"/>
                </a:lnTo>
                <a:lnTo>
                  <a:pt x="209366" y="301324"/>
                </a:lnTo>
                <a:lnTo>
                  <a:pt x="200022" y="3137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SMARTInkShape-3856"/>
          <p:cNvSpPr/>
          <p:nvPr>
            <p:custDataLst>
              <p:tags r:id="rId23"/>
            </p:custDataLst>
          </p:nvPr>
        </p:nvSpPr>
        <p:spPr>
          <a:xfrm>
            <a:off x="6534543" y="1667318"/>
            <a:ext cx="228208" cy="166591"/>
          </a:xfrm>
          <a:custGeom>
            <a:avLst/>
            <a:gdLst/>
            <a:ahLst/>
            <a:cxnLst/>
            <a:rect l="0" t="0" r="0" b="0"/>
            <a:pathLst>
              <a:path w="228208" h="166591">
                <a:moveTo>
                  <a:pt x="9132" y="47182"/>
                </a:moveTo>
                <a:lnTo>
                  <a:pt x="9132" y="47182"/>
                </a:lnTo>
                <a:lnTo>
                  <a:pt x="932" y="38981"/>
                </a:lnTo>
                <a:lnTo>
                  <a:pt x="0" y="32993"/>
                </a:lnTo>
                <a:lnTo>
                  <a:pt x="927" y="31372"/>
                </a:lnTo>
                <a:lnTo>
                  <a:pt x="2604" y="30292"/>
                </a:lnTo>
                <a:lnTo>
                  <a:pt x="4780" y="29572"/>
                </a:lnTo>
                <a:lnTo>
                  <a:pt x="6231" y="28034"/>
                </a:lnTo>
                <a:lnTo>
                  <a:pt x="8750" y="20057"/>
                </a:lnTo>
                <a:lnTo>
                  <a:pt x="11785" y="19252"/>
                </a:lnTo>
                <a:lnTo>
                  <a:pt x="14075" y="19037"/>
                </a:lnTo>
                <a:lnTo>
                  <a:pt x="15602" y="17835"/>
                </a:lnTo>
                <a:lnTo>
                  <a:pt x="17300" y="13678"/>
                </a:lnTo>
                <a:lnTo>
                  <a:pt x="18810" y="12146"/>
                </a:lnTo>
                <a:lnTo>
                  <a:pt x="23312" y="10444"/>
                </a:lnTo>
                <a:lnTo>
                  <a:pt x="41011" y="9202"/>
                </a:lnTo>
                <a:lnTo>
                  <a:pt x="47289" y="11957"/>
                </a:lnTo>
                <a:lnTo>
                  <a:pt x="78983" y="40882"/>
                </a:lnTo>
                <a:lnTo>
                  <a:pt x="82510" y="47204"/>
                </a:lnTo>
                <a:lnTo>
                  <a:pt x="84496" y="59536"/>
                </a:lnTo>
                <a:lnTo>
                  <a:pt x="85283" y="93121"/>
                </a:lnTo>
                <a:lnTo>
                  <a:pt x="82488" y="102172"/>
                </a:lnTo>
                <a:lnTo>
                  <a:pt x="56683" y="141787"/>
                </a:lnTo>
                <a:lnTo>
                  <a:pt x="40872" y="157164"/>
                </a:lnTo>
                <a:lnTo>
                  <a:pt x="28180" y="163451"/>
                </a:lnTo>
                <a:lnTo>
                  <a:pt x="25005" y="165970"/>
                </a:lnTo>
                <a:lnTo>
                  <a:pt x="21831" y="166590"/>
                </a:lnTo>
                <a:lnTo>
                  <a:pt x="18656" y="165946"/>
                </a:lnTo>
                <a:lnTo>
                  <a:pt x="11013" y="162364"/>
                </a:lnTo>
                <a:lnTo>
                  <a:pt x="10386" y="161012"/>
                </a:lnTo>
                <a:lnTo>
                  <a:pt x="9297" y="143245"/>
                </a:lnTo>
                <a:lnTo>
                  <a:pt x="12028" y="134680"/>
                </a:lnTo>
                <a:lnTo>
                  <a:pt x="15711" y="126286"/>
                </a:lnTo>
                <a:lnTo>
                  <a:pt x="17348" y="115501"/>
                </a:lnTo>
                <a:lnTo>
                  <a:pt x="19901" y="110719"/>
                </a:lnTo>
                <a:lnTo>
                  <a:pt x="46840" y="75109"/>
                </a:lnTo>
                <a:lnTo>
                  <a:pt x="64911" y="50229"/>
                </a:lnTo>
                <a:lnTo>
                  <a:pt x="107047" y="15594"/>
                </a:lnTo>
                <a:lnTo>
                  <a:pt x="116503" y="11976"/>
                </a:lnTo>
                <a:lnTo>
                  <a:pt x="121988" y="11011"/>
                </a:lnTo>
                <a:lnTo>
                  <a:pt x="125644" y="9310"/>
                </a:lnTo>
                <a:lnTo>
                  <a:pt x="128082" y="7117"/>
                </a:lnTo>
                <a:lnTo>
                  <a:pt x="129707" y="4597"/>
                </a:lnTo>
                <a:lnTo>
                  <a:pt x="131849" y="2917"/>
                </a:lnTo>
                <a:lnTo>
                  <a:pt x="140872" y="0"/>
                </a:lnTo>
                <a:lnTo>
                  <a:pt x="141408" y="910"/>
                </a:lnTo>
                <a:lnTo>
                  <a:pt x="142341" y="7797"/>
                </a:lnTo>
                <a:lnTo>
                  <a:pt x="135909" y="16433"/>
                </a:lnTo>
                <a:lnTo>
                  <a:pt x="133831" y="25253"/>
                </a:lnTo>
                <a:lnTo>
                  <a:pt x="132973" y="68471"/>
                </a:lnTo>
                <a:lnTo>
                  <a:pt x="132960" y="87018"/>
                </a:lnTo>
                <a:lnTo>
                  <a:pt x="135781" y="94167"/>
                </a:lnTo>
                <a:lnTo>
                  <a:pt x="163548" y="125196"/>
                </a:lnTo>
                <a:lnTo>
                  <a:pt x="178945" y="135679"/>
                </a:lnTo>
                <a:lnTo>
                  <a:pt x="228207" y="1519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3857"/>
          <p:cNvSpPr/>
          <p:nvPr>
            <p:custDataLst>
              <p:tags r:id="rId24"/>
            </p:custDataLst>
          </p:nvPr>
        </p:nvSpPr>
        <p:spPr>
          <a:xfrm>
            <a:off x="6004787" y="1628775"/>
            <a:ext cx="233489" cy="219076"/>
          </a:xfrm>
          <a:custGeom>
            <a:avLst/>
            <a:gdLst/>
            <a:ahLst/>
            <a:cxnLst/>
            <a:rect l="0" t="0" r="0" b="0"/>
            <a:pathLst>
              <a:path w="233489" h="219076">
                <a:moveTo>
                  <a:pt x="5488" y="0"/>
                </a:moveTo>
                <a:lnTo>
                  <a:pt x="5488" y="0"/>
                </a:lnTo>
                <a:lnTo>
                  <a:pt x="5488" y="8201"/>
                </a:lnTo>
                <a:lnTo>
                  <a:pt x="4430" y="8642"/>
                </a:lnTo>
                <a:lnTo>
                  <a:pt x="432" y="9133"/>
                </a:lnTo>
                <a:lnTo>
                  <a:pt x="0" y="10322"/>
                </a:lnTo>
                <a:lnTo>
                  <a:pt x="2344" y="14465"/>
                </a:lnTo>
                <a:lnTo>
                  <a:pt x="9735" y="17012"/>
                </a:lnTo>
                <a:lnTo>
                  <a:pt x="19017" y="19203"/>
                </a:lnTo>
                <a:lnTo>
                  <a:pt x="31252" y="25328"/>
                </a:lnTo>
                <a:lnTo>
                  <a:pt x="72370" y="38746"/>
                </a:lnTo>
                <a:lnTo>
                  <a:pt x="117820" y="57207"/>
                </a:lnTo>
                <a:lnTo>
                  <a:pt x="160537" y="76205"/>
                </a:lnTo>
                <a:lnTo>
                  <a:pt x="181604" y="85727"/>
                </a:lnTo>
                <a:lnTo>
                  <a:pt x="227261" y="117475"/>
                </a:lnTo>
                <a:lnTo>
                  <a:pt x="231054" y="123825"/>
                </a:lnTo>
                <a:lnTo>
                  <a:pt x="233488" y="136525"/>
                </a:lnTo>
                <a:lnTo>
                  <a:pt x="232630" y="138642"/>
                </a:lnTo>
                <a:lnTo>
                  <a:pt x="230999" y="140053"/>
                </a:lnTo>
                <a:lnTo>
                  <a:pt x="226366" y="142679"/>
                </a:lnTo>
                <a:lnTo>
                  <a:pt x="184205" y="180438"/>
                </a:lnTo>
                <a:lnTo>
                  <a:pt x="172760" y="186028"/>
                </a:lnTo>
                <a:lnTo>
                  <a:pt x="129254" y="200599"/>
                </a:lnTo>
                <a:lnTo>
                  <a:pt x="89916" y="217227"/>
                </a:lnTo>
                <a:lnTo>
                  <a:pt x="62638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SMARTInkShape-Group993"/>
          <p:cNvGrpSpPr/>
          <p:nvPr/>
        </p:nvGrpSpPr>
        <p:grpSpPr>
          <a:xfrm>
            <a:off x="4686862" y="1524037"/>
            <a:ext cx="1056283" cy="551842"/>
            <a:chOff x="4686862" y="1524037"/>
            <a:chExt cx="1056283" cy="551842"/>
          </a:xfrm>
        </p:grpSpPr>
        <p:sp>
          <p:nvSpPr>
            <p:cNvPr id="305" name="SMARTInkShape-3858"/>
            <p:cNvSpPr/>
            <p:nvPr>
              <p:custDataLst>
                <p:tags r:id="rId66"/>
              </p:custDataLst>
            </p:nvPr>
          </p:nvSpPr>
          <p:spPr>
            <a:xfrm>
              <a:off x="5610617" y="1695665"/>
              <a:ext cx="132528" cy="285486"/>
            </a:xfrm>
            <a:custGeom>
              <a:avLst/>
              <a:gdLst/>
              <a:ahLst/>
              <a:cxnLst/>
              <a:rect l="0" t="0" r="0" b="0"/>
              <a:pathLst>
                <a:path w="132528" h="285486">
                  <a:moveTo>
                    <a:pt x="37708" y="66460"/>
                  </a:moveTo>
                  <a:lnTo>
                    <a:pt x="37708" y="66460"/>
                  </a:lnTo>
                  <a:lnTo>
                    <a:pt x="37708" y="87918"/>
                  </a:lnTo>
                  <a:lnTo>
                    <a:pt x="23519" y="131429"/>
                  </a:lnTo>
                  <a:lnTo>
                    <a:pt x="19618" y="149104"/>
                  </a:lnTo>
                  <a:lnTo>
                    <a:pt x="17884" y="165854"/>
                  </a:lnTo>
                  <a:lnTo>
                    <a:pt x="10040" y="202012"/>
                  </a:lnTo>
                  <a:lnTo>
                    <a:pt x="9169" y="244656"/>
                  </a:lnTo>
                  <a:lnTo>
                    <a:pt x="9133" y="279030"/>
                  </a:lnTo>
                  <a:lnTo>
                    <a:pt x="8075" y="281198"/>
                  </a:lnTo>
                  <a:lnTo>
                    <a:pt x="6311" y="282644"/>
                  </a:lnTo>
                  <a:lnTo>
                    <a:pt x="0" y="285366"/>
                  </a:lnTo>
                  <a:lnTo>
                    <a:pt x="4781" y="285485"/>
                  </a:lnTo>
                  <a:lnTo>
                    <a:pt x="6232" y="283385"/>
                  </a:lnTo>
                  <a:lnTo>
                    <a:pt x="8750" y="264072"/>
                  </a:lnTo>
                  <a:lnTo>
                    <a:pt x="11905" y="234352"/>
                  </a:lnTo>
                  <a:lnTo>
                    <a:pt x="18827" y="189816"/>
                  </a:lnTo>
                  <a:lnTo>
                    <a:pt x="31798" y="142598"/>
                  </a:lnTo>
                  <a:lnTo>
                    <a:pt x="47291" y="95027"/>
                  </a:lnTo>
                  <a:lnTo>
                    <a:pt x="63466" y="48245"/>
                  </a:lnTo>
                  <a:lnTo>
                    <a:pt x="68270" y="28607"/>
                  </a:lnTo>
                  <a:lnTo>
                    <a:pt x="76397" y="12206"/>
                  </a:lnTo>
                  <a:lnTo>
                    <a:pt x="82420" y="5305"/>
                  </a:lnTo>
                  <a:lnTo>
                    <a:pt x="93011" y="512"/>
                  </a:lnTo>
                  <a:lnTo>
                    <a:pt x="99367" y="0"/>
                  </a:lnTo>
                  <a:lnTo>
                    <a:pt x="104976" y="2703"/>
                  </a:lnTo>
                  <a:lnTo>
                    <a:pt x="118442" y="13980"/>
                  </a:lnTo>
                  <a:lnTo>
                    <a:pt x="121215" y="22322"/>
                  </a:lnTo>
                  <a:lnTo>
                    <a:pt x="123506" y="32026"/>
                  </a:lnTo>
                  <a:lnTo>
                    <a:pt x="129687" y="44498"/>
                  </a:lnTo>
                  <a:lnTo>
                    <a:pt x="132527" y="68206"/>
                  </a:lnTo>
                  <a:lnTo>
                    <a:pt x="125269" y="89657"/>
                  </a:lnTo>
                  <a:lnTo>
                    <a:pt x="113643" y="111455"/>
                  </a:lnTo>
                  <a:lnTo>
                    <a:pt x="106382" y="119266"/>
                  </a:lnTo>
                  <a:lnTo>
                    <a:pt x="66283" y="142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859"/>
            <p:cNvSpPr/>
            <p:nvPr>
              <p:custDataLst>
                <p:tags r:id="rId67"/>
              </p:custDataLst>
            </p:nvPr>
          </p:nvSpPr>
          <p:spPr>
            <a:xfrm>
              <a:off x="5572125" y="16478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860"/>
            <p:cNvSpPr/>
            <p:nvPr>
              <p:custDataLst>
                <p:tags r:id="rId68"/>
              </p:custDataLst>
            </p:nvPr>
          </p:nvSpPr>
          <p:spPr>
            <a:xfrm>
              <a:off x="5543550" y="17335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17334"/>
                  </a:lnTo>
                  <a:lnTo>
                    <a:pt x="1324" y="27100"/>
                  </a:lnTo>
                  <a:lnTo>
                    <a:pt x="392" y="3319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861"/>
            <p:cNvSpPr/>
            <p:nvPr>
              <p:custDataLst>
                <p:tags r:id="rId69"/>
              </p:custDataLst>
            </p:nvPr>
          </p:nvSpPr>
          <p:spPr>
            <a:xfrm>
              <a:off x="5438902" y="1704986"/>
              <a:ext cx="66549" cy="123766"/>
            </a:xfrm>
            <a:custGeom>
              <a:avLst/>
              <a:gdLst/>
              <a:ahLst/>
              <a:cxnLst/>
              <a:rect l="0" t="0" r="0" b="0"/>
              <a:pathLst>
                <a:path w="66549" h="123766">
                  <a:moveTo>
                    <a:pt x="66548" y="19039"/>
                  </a:moveTo>
                  <a:lnTo>
                    <a:pt x="66548" y="19039"/>
                  </a:lnTo>
                  <a:lnTo>
                    <a:pt x="66548" y="13983"/>
                  </a:lnTo>
                  <a:lnTo>
                    <a:pt x="65490" y="12493"/>
                  </a:lnTo>
                  <a:lnTo>
                    <a:pt x="63726" y="11500"/>
                  </a:lnTo>
                  <a:lnTo>
                    <a:pt x="61492" y="10838"/>
                  </a:lnTo>
                  <a:lnTo>
                    <a:pt x="60003" y="9338"/>
                  </a:lnTo>
                  <a:lnTo>
                    <a:pt x="57415" y="1429"/>
                  </a:lnTo>
                  <a:lnTo>
                    <a:pt x="54375" y="629"/>
                  </a:lnTo>
                  <a:lnTo>
                    <a:pt x="39416" y="0"/>
                  </a:lnTo>
                  <a:lnTo>
                    <a:pt x="38935" y="1055"/>
                  </a:lnTo>
                  <a:lnTo>
                    <a:pt x="38401" y="5049"/>
                  </a:lnTo>
                  <a:lnTo>
                    <a:pt x="35341" y="10352"/>
                  </a:lnTo>
                  <a:lnTo>
                    <a:pt x="33043" y="13247"/>
                  </a:lnTo>
                  <a:lnTo>
                    <a:pt x="27668" y="16465"/>
                  </a:lnTo>
                  <a:lnTo>
                    <a:pt x="24753" y="17323"/>
                  </a:lnTo>
                  <a:lnTo>
                    <a:pt x="22810" y="20012"/>
                  </a:lnTo>
                  <a:lnTo>
                    <a:pt x="16868" y="36713"/>
                  </a:lnTo>
                  <a:lnTo>
                    <a:pt x="12718" y="43828"/>
                  </a:lnTo>
                  <a:lnTo>
                    <a:pt x="9324" y="53783"/>
                  </a:lnTo>
                  <a:lnTo>
                    <a:pt x="3144" y="63435"/>
                  </a:lnTo>
                  <a:lnTo>
                    <a:pt x="842" y="72998"/>
                  </a:lnTo>
                  <a:lnTo>
                    <a:pt x="0" y="88887"/>
                  </a:lnTo>
                  <a:lnTo>
                    <a:pt x="2752" y="95238"/>
                  </a:lnTo>
                  <a:lnTo>
                    <a:pt x="6444" y="101589"/>
                  </a:lnTo>
                  <a:lnTo>
                    <a:pt x="9581" y="111114"/>
                  </a:lnTo>
                  <a:lnTo>
                    <a:pt x="14066" y="117464"/>
                  </a:lnTo>
                  <a:lnTo>
                    <a:pt x="19587" y="120992"/>
                  </a:lnTo>
                  <a:lnTo>
                    <a:pt x="28340" y="123442"/>
                  </a:lnTo>
                  <a:lnTo>
                    <a:pt x="36495" y="123765"/>
                  </a:lnTo>
                  <a:lnTo>
                    <a:pt x="57023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862"/>
            <p:cNvSpPr/>
            <p:nvPr>
              <p:custDataLst>
                <p:tags r:id="rId70"/>
              </p:custDataLst>
            </p:nvPr>
          </p:nvSpPr>
          <p:spPr>
            <a:xfrm>
              <a:off x="5305580" y="1704986"/>
              <a:ext cx="75891" cy="95240"/>
            </a:xfrm>
            <a:custGeom>
              <a:avLst/>
              <a:gdLst/>
              <a:ahLst/>
              <a:cxnLst/>
              <a:rect l="0" t="0" r="0" b="0"/>
              <a:pathLst>
                <a:path w="75891" h="95240">
                  <a:moveTo>
                    <a:pt x="28420" y="47614"/>
                  </a:moveTo>
                  <a:lnTo>
                    <a:pt x="28420" y="47614"/>
                  </a:lnTo>
                  <a:lnTo>
                    <a:pt x="28420" y="56747"/>
                  </a:lnTo>
                  <a:lnTo>
                    <a:pt x="19287" y="57129"/>
                  </a:lnTo>
                  <a:lnTo>
                    <a:pt x="27131" y="48937"/>
                  </a:lnTo>
                  <a:lnTo>
                    <a:pt x="35770" y="46817"/>
                  </a:lnTo>
                  <a:lnTo>
                    <a:pt x="74281" y="11275"/>
                  </a:lnTo>
                  <a:lnTo>
                    <a:pt x="75262" y="7474"/>
                  </a:lnTo>
                  <a:lnTo>
                    <a:pt x="75890" y="1468"/>
                  </a:lnTo>
                  <a:lnTo>
                    <a:pt x="74884" y="975"/>
                  </a:lnTo>
                  <a:lnTo>
                    <a:pt x="52446" y="0"/>
                  </a:lnTo>
                  <a:lnTo>
                    <a:pt x="46859" y="2816"/>
                  </a:lnTo>
                  <a:lnTo>
                    <a:pt x="20766" y="26732"/>
                  </a:lnTo>
                  <a:lnTo>
                    <a:pt x="1610" y="54983"/>
                  </a:lnTo>
                  <a:lnTo>
                    <a:pt x="368" y="61557"/>
                  </a:lnTo>
                  <a:lnTo>
                    <a:pt x="0" y="70207"/>
                  </a:lnTo>
                  <a:lnTo>
                    <a:pt x="2736" y="76353"/>
                  </a:lnTo>
                  <a:lnTo>
                    <a:pt x="4947" y="79473"/>
                  </a:lnTo>
                  <a:lnTo>
                    <a:pt x="10226" y="82940"/>
                  </a:lnTo>
                  <a:lnTo>
                    <a:pt x="16100" y="85539"/>
                  </a:lnTo>
                  <a:lnTo>
                    <a:pt x="25358" y="91895"/>
                  </a:lnTo>
                  <a:lnTo>
                    <a:pt x="34803" y="94248"/>
                  </a:lnTo>
                  <a:lnTo>
                    <a:pt x="56995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863"/>
            <p:cNvSpPr/>
            <p:nvPr>
              <p:custDataLst>
                <p:tags r:id="rId71"/>
              </p:custDataLst>
            </p:nvPr>
          </p:nvSpPr>
          <p:spPr>
            <a:xfrm>
              <a:off x="5191125" y="1714500"/>
              <a:ext cx="66676" cy="123777"/>
            </a:xfrm>
            <a:custGeom>
              <a:avLst/>
              <a:gdLst/>
              <a:ahLst/>
              <a:cxnLst/>
              <a:rect l="0" t="0" r="0" b="0"/>
              <a:pathLst>
                <a:path w="66676" h="123777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20108"/>
                  </a:lnTo>
                  <a:lnTo>
                    <a:pt x="7539" y="21872"/>
                  </a:lnTo>
                  <a:lnTo>
                    <a:pt x="9133" y="27251"/>
                  </a:lnTo>
                  <a:lnTo>
                    <a:pt x="15994" y="35918"/>
                  </a:lnTo>
                  <a:lnTo>
                    <a:pt x="17692" y="41716"/>
                  </a:lnTo>
                  <a:lnTo>
                    <a:pt x="19202" y="43686"/>
                  </a:lnTo>
                  <a:lnTo>
                    <a:pt x="23704" y="45874"/>
                  </a:lnTo>
                  <a:lnTo>
                    <a:pt x="25328" y="47516"/>
                  </a:lnTo>
                  <a:lnTo>
                    <a:pt x="35925" y="74394"/>
                  </a:lnTo>
                  <a:lnTo>
                    <a:pt x="38097" y="121941"/>
                  </a:lnTo>
                  <a:lnTo>
                    <a:pt x="37040" y="122569"/>
                  </a:lnTo>
                  <a:lnTo>
                    <a:pt x="18802" y="123752"/>
                  </a:lnTo>
                  <a:lnTo>
                    <a:pt x="15710" y="123776"/>
                  </a:lnTo>
                  <a:lnTo>
                    <a:pt x="13648" y="122734"/>
                  </a:lnTo>
                  <a:lnTo>
                    <a:pt x="12274" y="120981"/>
                  </a:lnTo>
                  <a:lnTo>
                    <a:pt x="9688" y="116211"/>
                  </a:lnTo>
                  <a:lnTo>
                    <a:pt x="3341" y="107575"/>
                  </a:lnTo>
                  <a:lnTo>
                    <a:pt x="991" y="98314"/>
                  </a:lnTo>
                  <a:lnTo>
                    <a:pt x="39" y="64819"/>
                  </a:lnTo>
                  <a:lnTo>
                    <a:pt x="2839" y="57736"/>
                  </a:lnTo>
                  <a:lnTo>
                    <a:pt x="25826" y="19654"/>
                  </a:lnTo>
                  <a:lnTo>
                    <a:pt x="26743" y="16277"/>
                  </a:lnTo>
                  <a:lnTo>
                    <a:pt x="29470" y="14027"/>
                  </a:lnTo>
                  <a:lnTo>
                    <a:pt x="46233" y="7592"/>
                  </a:lnTo>
                  <a:lnTo>
                    <a:pt x="53356" y="337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864"/>
            <p:cNvSpPr/>
            <p:nvPr>
              <p:custDataLst>
                <p:tags r:id="rId72"/>
              </p:custDataLst>
            </p:nvPr>
          </p:nvSpPr>
          <p:spPr>
            <a:xfrm>
              <a:off x="5048250" y="1724159"/>
              <a:ext cx="76155" cy="351720"/>
            </a:xfrm>
            <a:custGeom>
              <a:avLst/>
              <a:gdLst/>
              <a:ahLst/>
              <a:cxnLst/>
              <a:rect l="0" t="0" r="0" b="0"/>
              <a:pathLst>
                <a:path w="76155" h="351720">
                  <a:moveTo>
                    <a:pt x="9525" y="85591"/>
                  </a:moveTo>
                  <a:lnTo>
                    <a:pt x="9525" y="85591"/>
                  </a:lnTo>
                  <a:lnTo>
                    <a:pt x="9525" y="128153"/>
                  </a:lnTo>
                  <a:lnTo>
                    <a:pt x="9525" y="171391"/>
                  </a:lnTo>
                  <a:lnTo>
                    <a:pt x="8467" y="209622"/>
                  </a:lnTo>
                  <a:lnTo>
                    <a:pt x="883" y="256976"/>
                  </a:lnTo>
                  <a:lnTo>
                    <a:pt x="52" y="304476"/>
                  </a:lnTo>
                  <a:lnTo>
                    <a:pt x="0" y="351719"/>
                  </a:lnTo>
                  <a:lnTo>
                    <a:pt x="0" y="310375"/>
                  </a:lnTo>
                  <a:lnTo>
                    <a:pt x="0" y="264907"/>
                  </a:lnTo>
                  <a:lnTo>
                    <a:pt x="0" y="221592"/>
                  </a:lnTo>
                  <a:lnTo>
                    <a:pt x="0" y="181365"/>
                  </a:lnTo>
                  <a:lnTo>
                    <a:pt x="0" y="137788"/>
                  </a:lnTo>
                  <a:lnTo>
                    <a:pt x="2822" y="93732"/>
                  </a:lnTo>
                  <a:lnTo>
                    <a:pt x="11759" y="51028"/>
                  </a:lnTo>
                  <a:lnTo>
                    <a:pt x="25950" y="21212"/>
                  </a:lnTo>
                  <a:lnTo>
                    <a:pt x="26824" y="17272"/>
                  </a:lnTo>
                  <a:lnTo>
                    <a:pt x="28465" y="14645"/>
                  </a:lnTo>
                  <a:lnTo>
                    <a:pt x="30619" y="12894"/>
                  </a:lnTo>
                  <a:lnTo>
                    <a:pt x="35834" y="9889"/>
                  </a:lnTo>
                  <a:lnTo>
                    <a:pt x="45863" y="1395"/>
                  </a:lnTo>
                  <a:lnTo>
                    <a:pt x="55671" y="0"/>
                  </a:lnTo>
                  <a:lnTo>
                    <a:pt x="70278" y="13135"/>
                  </a:lnTo>
                  <a:lnTo>
                    <a:pt x="73568" y="19169"/>
                  </a:lnTo>
                  <a:lnTo>
                    <a:pt x="75854" y="34824"/>
                  </a:lnTo>
                  <a:lnTo>
                    <a:pt x="76154" y="55727"/>
                  </a:lnTo>
                  <a:lnTo>
                    <a:pt x="73358" y="64557"/>
                  </a:lnTo>
                  <a:lnTo>
                    <a:pt x="44402" y="107389"/>
                  </a:lnTo>
                  <a:lnTo>
                    <a:pt x="34910" y="117214"/>
                  </a:lnTo>
                  <a:lnTo>
                    <a:pt x="30682" y="118315"/>
                  </a:lnTo>
                  <a:lnTo>
                    <a:pt x="16734" y="116924"/>
                  </a:lnTo>
                  <a:lnTo>
                    <a:pt x="14332" y="118121"/>
                  </a:lnTo>
                  <a:lnTo>
                    <a:pt x="12729" y="119978"/>
                  </a:lnTo>
                  <a:lnTo>
                    <a:pt x="8128" y="122041"/>
                  </a:lnTo>
                  <a:lnTo>
                    <a:pt x="1605" y="123365"/>
                  </a:lnTo>
                  <a:lnTo>
                    <a:pt x="1070" y="122415"/>
                  </a:lnTo>
                  <a:lnTo>
                    <a:pt x="0" y="11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865"/>
            <p:cNvSpPr/>
            <p:nvPr>
              <p:custDataLst>
                <p:tags r:id="rId73"/>
              </p:custDataLst>
            </p:nvPr>
          </p:nvSpPr>
          <p:spPr>
            <a:xfrm>
              <a:off x="4686862" y="1524037"/>
              <a:ext cx="151839" cy="433400"/>
            </a:xfrm>
            <a:custGeom>
              <a:avLst/>
              <a:gdLst/>
              <a:ahLst/>
              <a:cxnLst/>
              <a:rect l="0" t="0" r="0" b="0"/>
              <a:pathLst>
                <a:path w="151839" h="433400">
                  <a:moveTo>
                    <a:pt x="132788" y="19013"/>
                  </a:moveTo>
                  <a:lnTo>
                    <a:pt x="132788" y="19013"/>
                  </a:lnTo>
                  <a:lnTo>
                    <a:pt x="132788" y="1403"/>
                  </a:lnTo>
                  <a:lnTo>
                    <a:pt x="131730" y="923"/>
                  </a:lnTo>
                  <a:lnTo>
                    <a:pt x="123655" y="0"/>
                  </a:lnTo>
                  <a:lnTo>
                    <a:pt x="113266" y="5031"/>
                  </a:lnTo>
                  <a:lnTo>
                    <a:pt x="105414" y="13151"/>
                  </a:lnTo>
                  <a:lnTo>
                    <a:pt x="85268" y="50732"/>
                  </a:lnTo>
                  <a:lnTo>
                    <a:pt x="61698" y="95627"/>
                  </a:lnTo>
                  <a:lnTo>
                    <a:pt x="40115" y="136217"/>
                  </a:lnTo>
                  <a:lnTo>
                    <a:pt x="28777" y="175096"/>
                  </a:lnTo>
                  <a:lnTo>
                    <a:pt x="18714" y="214485"/>
                  </a:lnTo>
                  <a:lnTo>
                    <a:pt x="5833" y="261295"/>
                  </a:lnTo>
                  <a:lnTo>
                    <a:pt x="1333" y="298704"/>
                  </a:lnTo>
                  <a:lnTo>
                    <a:pt x="0" y="331543"/>
                  </a:lnTo>
                  <a:lnTo>
                    <a:pt x="5332" y="351590"/>
                  </a:lnTo>
                  <a:lnTo>
                    <a:pt x="27694" y="396285"/>
                  </a:lnTo>
                  <a:lnTo>
                    <a:pt x="36338" y="405764"/>
                  </a:lnTo>
                  <a:lnTo>
                    <a:pt x="50763" y="417033"/>
                  </a:lnTo>
                  <a:lnTo>
                    <a:pt x="67757" y="423452"/>
                  </a:lnTo>
                  <a:lnTo>
                    <a:pt x="113955" y="433399"/>
                  </a:lnTo>
                  <a:lnTo>
                    <a:pt x="151838" y="4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994"/>
          <p:cNvGrpSpPr/>
          <p:nvPr/>
        </p:nvGrpSpPr>
        <p:grpSpPr>
          <a:xfrm>
            <a:off x="4162425" y="1495736"/>
            <a:ext cx="276226" cy="454956"/>
            <a:chOff x="4162425" y="1495736"/>
            <a:chExt cx="276226" cy="454956"/>
          </a:xfrm>
        </p:grpSpPr>
        <p:sp>
          <p:nvSpPr>
            <p:cNvPr id="314" name="SMARTInkShape-3866"/>
            <p:cNvSpPr/>
            <p:nvPr>
              <p:custDataLst>
                <p:tags r:id="rId64"/>
              </p:custDataLst>
            </p:nvPr>
          </p:nvSpPr>
          <p:spPr>
            <a:xfrm>
              <a:off x="4276725" y="1695450"/>
              <a:ext cx="161926" cy="205117"/>
            </a:xfrm>
            <a:custGeom>
              <a:avLst/>
              <a:gdLst/>
              <a:ahLst/>
              <a:cxnLst/>
              <a:rect l="0" t="0" r="0" b="0"/>
              <a:pathLst>
                <a:path w="161926" h="205117">
                  <a:moveTo>
                    <a:pt x="0" y="76200"/>
                  </a:moveTo>
                  <a:lnTo>
                    <a:pt x="0" y="76200"/>
                  </a:lnTo>
                  <a:lnTo>
                    <a:pt x="5057" y="76200"/>
                  </a:lnTo>
                  <a:lnTo>
                    <a:pt x="6546" y="75142"/>
                  </a:lnTo>
                  <a:lnTo>
                    <a:pt x="7539" y="73378"/>
                  </a:lnTo>
                  <a:lnTo>
                    <a:pt x="9132" y="67999"/>
                  </a:lnTo>
                  <a:lnTo>
                    <a:pt x="12173" y="67264"/>
                  </a:lnTo>
                  <a:lnTo>
                    <a:pt x="33120" y="66685"/>
                  </a:lnTo>
                  <a:lnTo>
                    <a:pt x="38709" y="69502"/>
                  </a:lnTo>
                  <a:lnTo>
                    <a:pt x="44721" y="73223"/>
                  </a:lnTo>
                  <a:lnTo>
                    <a:pt x="50920" y="74877"/>
                  </a:lnTo>
                  <a:lnTo>
                    <a:pt x="57203" y="81256"/>
                  </a:lnTo>
                  <a:lnTo>
                    <a:pt x="62466" y="90089"/>
                  </a:lnTo>
                  <a:lnTo>
                    <a:pt x="73910" y="117497"/>
                  </a:lnTo>
                  <a:lnTo>
                    <a:pt x="81754" y="130299"/>
                  </a:lnTo>
                  <a:lnTo>
                    <a:pt x="85377" y="158844"/>
                  </a:lnTo>
                  <a:lnTo>
                    <a:pt x="85679" y="182699"/>
                  </a:lnTo>
                  <a:lnTo>
                    <a:pt x="82883" y="189855"/>
                  </a:lnTo>
                  <a:lnTo>
                    <a:pt x="71535" y="204486"/>
                  </a:lnTo>
                  <a:lnTo>
                    <a:pt x="68857" y="205116"/>
                  </a:lnTo>
                  <a:lnTo>
                    <a:pt x="66013" y="204477"/>
                  </a:lnTo>
                  <a:lnTo>
                    <a:pt x="58900" y="200905"/>
                  </a:lnTo>
                  <a:lnTo>
                    <a:pt x="57928" y="197594"/>
                  </a:lnTo>
                  <a:lnTo>
                    <a:pt x="57669" y="195229"/>
                  </a:lnTo>
                  <a:lnTo>
                    <a:pt x="54558" y="189780"/>
                  </a:lnTo>
                  <a:lnTo>
                    <a:pt x="52247" y="186845"/>
                  </a:lnTo>
                  <a:lnTo>
                    <a:pt x="49679" y="177939"/>
                  </a:lnTo>
                  <a:lnTo>
                    <a:pt x="48994" y="172601"/>
                  </a:lnTo>
                  <a:lnTo>
                    <a:pt x="57406" y="128998"/>
                  </a:lnTo>
                  <a:lnTo>
                    <a:pt x="70302" y="90208"/>
                  </a:lnTo>
                  <a:lnTo>
                    <a:pt x="101802" y="44527"/>
                  </a:lnTo>
                  <a:lnTo>
                    <a:pt x="112626" y="3178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867"/>
            <p:cNvSpPr/>
            <p:nvPr>
              <p:custDataLst>
                <p:tags r:id="rId65"/>
              </p:custDataLst>
            </p:nvPr>
          </p:nvSpPr>
          <p:spPr>
            <a:xfrm>
              <a:off x="4162425" y="1495736"/>
              <a:ext cx="113836" cy="454956"/>
            </a:xfrm>
            <a:custGeom>
              <a:avLst/>
              <a:gdLst/>
              <a:ahLst/>
              <a:cxnLst/>
              <a:rect l="0" t="0" r="0" b="0"/>
              <a:pathLst>
                <a:path w="113836" h="454956">
                  <a:moveTo>
                    <a:pt x="0" y="190189"/>
                  </a:moveTo>
                  <a:lnTo>
                    <a:pt x="0" y="190189"/>
                  </a:lnTo>
                  <a:lnTo>
                    <a:pt x="0" y="181988"/>
                  </a:lnTo>
                  <a:lnTo>
                    <a:pt x="8201" y="188981"/>
                  </a:lnTo>
                  <a:lnTo>
                    <a:pt x="9132" y="194888"/>
                  </a:lnTo>
                  <a:lnTo>
                    <a:pt x="9408" y="203340"/>
                  </a:lnTo>
                  <a:lnTo>
                    <a:pt x="12295" y="209440"/>
                  </a:lnTo>
                  <a:lnTo>
                    <a:pt x="22772" y="227035"/>
                  </a:lnTo>
                  <a:lnTo>
                    <a:pt x="27429" y="257440"/>
                  </a:lnTo>
                  <a:lnTo>
                    <a:pt x="28424" y="296503"/>
                  </a:lnTo>
                  <a:lnTo>
                    <a:pt x="28555" y="339970"/>
                  </a:lnTo>
                  <a:lnTo>
                    <a:pt x="28572" y="380540"/>
                  </a:lnTo>
                  <a:lnTo>
                    <a:pt x="28575" y="425297"/>
                  </a:lnTo>
                  <a:lnTo>
                    <a:pt x="28575" y="429478"/>
                  </a:lnTo>
                  <a:lnTo>
                    <a:pt x="25753" y="436945"/>
                  </a:lnTo>
                  <a:lnTo>
                    <a:pt x="22029" y="443792"/>
                  </a:lnTo>
                  <a:lnTo>
                    <a:pt x="19443" y="454955"/>
                  </a:lnTo>
                  <a:lnTo>
                    <a:pt x="19312" y="454541"/>
                  </a:lnTo>
                  <a:lnTo>
                    <a:pt x="18015" y="439471"/>
                  </a:lnTo>
                  <a:lnTo>
                    <a:pt x="12511" y="422683"/>
                  </a:lnTo>
                  <a:lnTo>
                    <a:pt x="9918" y="379947"/>
                  </a:lnTo>
                  <a:lnTo>
                    <a:pt x="3056" y="334838"/>
                  </a:lnTo>
                  <a:lnTo>
                    <a:pt x="906" y="297724"/>
                  </a:lnTo>
                  <a:lnTo>
                    <a:pt x="268" y="258858"/>
                  </a:lnTo>
                  <a:lnTo>
                    <a:pt x="79" y="215356"/>
                  </a:lnTo>
                  <a:lnTo>
                    <a:pt x="24" y="174127"/>
                  </a:lnTo>
                  <a:lnTo>
                    <a:pt x="1065" y="130985"/>
                  </a:lnTo>
                  <a:lnTo>
                    <a:pt x="10363" y="86890"/>
                  </a:lnTo>
                  <a:lnTo>
                    <a:pt x="24452" y="40100"/>
                  </a:lnTo>
                  <a:lnTo>
                    <a:pt x="26743" y="28938"/>
                  </a:lnTo>
                  <a:lnTo>
                    <a:pt x="38145" y="11648"/>
                  </a:lnTo>
                  <a:lnTo>
                    <a:pt x="46234" y="5004"/>
                  </a:lnTo>
                  <a:lnTo>
                    <a:pt x="53357" y="2051"/>
                  </a:lnTo>
                  <a:lnTo>
                    <a:pt x="69769" y="0"/>
                  </a:lnTo>
                  <a:lnTo>
                    <a:pt x="76164" y="2650"/>
                  </a:lnTo>
                  <a:lnTo>
                    <a:pt x="79351" y="4838"/>
                  </a:lnTo>
                  <a:lnTo>
                    <a:pt x="82892" y="10091"/>
                  </a:lnTo>
                  <a:lnTo>
                    <a:pt x="83836" y="12974"/>
                  </a:lnTo>
                  <a:lnTo>
                    <a:pt x="90530" y="18999"/>
                  </a:lnTo>
                  <a:lnTo>
                    <a:pt x="98444" y="25205"/>
                  </a:lnTo>
                  <a:lnTo>
                    <a:pt x="110765" y="45207"/>
                  </a:lnTo>
                  <a:lnTo>
                    <a:pt x="113835" y="73273"/>
                  </a:lnTo>
                  <a:lnTo>
                    <a:pt x="102523" y="115997"/>
                  </a:lnTo>
                  <a:lnTo>
                    <a:pt x="82418" y="158556"/>
                  </a:lnTo>
                  <a:lnTo>
                    <a:pt x="66675" y="18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995"/>
          <p:cNvGrpSpPr/>
          <p:nvPr/>
        </p:nvGrpSpPr>
        <p:grpSpPr>
          <a:xfrm>
            <a:off x="3505200" y="1733550"/>
            <a:ext cx="209551" cy="104775"/>
            <a:chOff x="3505200" y="1733550"/>
            <a:chExt cx="209551" cy="104775"/>
          </a:xfrm>
        </p:grpSpPr>
        <p:sp>
          <p:nvSpPr>
            <p:cNvPr id="317" name="SMARTInkShape-3868"/>
            <p:cNvSpPr/>
            <p:nvPr>
              <p:custDataLst>
                <p:tags r:id="rId62"/>
              </p:custDataLst>
            </p:nvPr>
          </p:nvSpPr>
          <p:spPr>
            <a:xfrm>
              <a:off x="3543461" y="1809750"/>
              <a:ext cx="171290" cy="28575"/>
            </a:xfrm>
            <a:custGeom>
              <a:avLst/>
              <a:gdLst/>
              <a:ahLst/>
              <a:cxnLst/>
              <a:rect l="0" t="0" r="0" b="0"/>
              <a:pathLst>
                <a:path w="171290" h="28575">
                  <a:moveTo>
                    <a:pt x="28414" y="0"/>
                  </a:moveTo>
                  <a:lnTo>
                    <a:pt x="28414" y="0"/>
                  </a:lnTo>
                  <a:lnTo>
                    <a:pt x="12167" y="15188"/>
                  </a:lnTo>
                  <a:lnTo>
                    <a:pt x="6024" y="17334"/>
                  </a:lnTo>
                  <a:lnTo>
                    <a:pt x="3962" y="18964"/>
                  </a:lnTo>
                  <a:lnTo>
                    <a:pt x="0" y="28138"/>
                  </a:lnTo>
                  <a:lnTo>
                    <a:pt x="42220" y="28567"/>
                  </a:lnTo>
                  <a:lnTo>
                    <a:pt x="88451" y="28574"/>
                  </a:lnTo>
                  <a:lnTo>
                    <a:pt x="114994" y="25753"/>
                  </a:lnTo>
                  <a:lnTo>
                    <a:pt x="158701" y="13387"/>
                  </a:lnTo>
                  <a:lnTo>
                    <a:pt x="17128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869"/>
            <p:cNvSpPr/>
            <p:nvPr>
              <p:custDataLst>
                <p:tags r:id="rId63"/>
              </p:custDataLst>
            </p:nvPr>
          </p:nvSpPr>
          <p:spPr>
            <a:xfrm>
              <a:off x="3505200" y="17335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5539" y="9525"/>
                  </a:lnTo>
                  <a:lnTo>
                    <a:pt x="89894" y="9525"/>
                  </a:lnTo>
                  <a:lnTo>
                    <a:pt x="132575" y="9525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996"/>
          <p:cNvGrpSpPr/>
          <p:nvPr/>
        </p:nvGrpSpPr>
        <p:grpSpPr>
          <a:xfrm>
            <a:off x="1600234" y="1528115"/>
            <a:ext cx="1522478" cy="536912"/>
            <a:chOff x="1600234" y="1528115"/>
            <a:chExt cx="1522478" cy="536912"/>
          </a:xfrm>
        </p:grpSpPr>
        <p:sp>
          <p:nvSpPr>
            <p:cNvPr id="320" name="SMARTInkShape-3870"/>
            <p:cNvSpPr/>
            <p:nvPr>
              <p:custDataLst>
                <p:tags r:id="rId54"/>
              </p:custDataLst>
            </p:nvPr>
          </p:nvSpPr>
          <p:spPr>
            <a:xfrm>
              <a:off x="1743075" y="1762125"/>
              <a:ext cx="152401" cy="218634"/>
            </a:xfrm>
            <a:custGeom>
              <a:avLst/>
              <a:gdLst/>
              <a:ahLst/>
              <a:cxnLst/>
              <a:rect l="0" t="0" r="0" b="0"/>
              <a:pathLst>
                <a:path w="152401" h="218634">
                  <a:moveTo>
                    <a:pt x="0" y="114300"/>
                  </a:moveTo>
                  <a:lnTo>
                    <a:pt x="0" y="114300"/>
                  </a:lnTo>
                  <a:lnTo>
                    <a:pt x="0" y="123815"/>
                  </a:lnTo>
                  <a:lnTo>
                    <a:pt x="22666" y="123825"/>
                  </a:lnTo>
                  <a:lnTo>
                    <a:pt x="24636" y="124883"/>
                  </a:lnTo>
                  <a:lnTo>
                    <a:pt x="25949" y="126647"/>
                  </a:lnTo>
                  <a:lnTo>
                    <a:pt x="28466" y="131429"/>
                  </a:lnTo>
                  <a:lnTo>
                    <a:pt x="41679" y="146215"/>
                  </a:lnTo>
                  <a:lnTo>
                    <a:pt x="47804" y="149651"/>
                  </a:lnTo>
                  <a:lnTo>
                    <a:pt x="50920" y="150568"/>
                  </a:lnTo>
                  <a:lnTo>
                    <a:pt x="52996" y="152237"/>
                  </a:lnTo>
                  <a:lnTo>
                    <a:pt x="63331" y="175085"/>
                  </a:lnTo>
                  <a:lnTo>
                    <a:pt x="66381" y="196611"/>
                  </a:lnTo>
                  <a:lnTo>
                    <a:pt x="66545" y="203094"/>
                  </a:lnTo>
                  <a:lnTo>
                    <a:pt x="65530" y="205246"/>
                  </a:lnTo>
                  <a:lnTo>
                    <a:pt x="63795" y="206681"/>
                  </a:lnTo>
                  <a:lnTo>
                    <a:pt x="61580" y="207637"/>
                  </a:lnTo>
                  <a:lnTo>
                    <a:pt x="60103" y="209333"/>
                  </a:lnTo>
                  <a:lnTo>
                    <a:pt x="57265" y="218633"/>
                  </a:lnTo>
                  <a:lnTo>
                    <a:pt x="52128" y="213888"/>
                  </a:lnTo>
                  <a:lnTo>
                    <a:pt x="49626" y="208655"/>
                  </a:lnTo>
                  <a:lnTo>
                    <a:pt x="47742" y="182216"/>
                  </a:lnTo>
                  <a:lnTo>
                    <a:pt x="60893" y="140824"/>
                  </a:lnTo>
                  <a:lnTo>
                    <a:pt x="71224" y="93746"/>
                  </a:lnTo>
                  <a:lnTo>
                    <a:pt x="84839" y="71286"/>
                  </a:lnTo>
                  <a:lnTo>
                    <a:pt x="126502" y="25995"/>
                  </a:lnTo>
                  <a:lnTo>
                    <a:pt x="145089" y="128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871"/>
            <p:cNvSpPr/>
            <p:nvPr>
              <p:custDataLst>
                <p:tags r:id="rId55"/>
              </p:custDataLst>
            </p:nvPr>
          </p:nvSpPr>
          <p:spPr>
            <a:xfrm>
              <a:off x="1600234" y="1581319"/>
              <a:ext cx="132794" cy="483708"/>
            </a:xfrm>
            <a:custGeom>
              <a:avLst/>
              <a:gdLst/>
              <a:ahLst/>
              <a:cxnLst/>
              <a:rect l="0" t="0" r="0" b="0"/>
              <a:pathLst>
                <a:path w="132794" h="483708">
                  <a:moveTo>
                    <a:pt x="9491" y="161756"/>
                  </a:moveTo>
                  <a:lnTo>
                    <a:pt x="9491" y="161756"/>
                  </a:lnTo>
                  <a:lnTo>
                    <a:pt x="9491" y="153555"/>
                  </a:lnTo>
                  <a:lnTo>
                    <a:pt x="8433" y="153114"/>
                  </a:lnTo>
                  <a:lnTo>
                    <a:pt x="359" y="152265"/>
                  </a:lnTo>
                  <a:lnTo>
                    <a:pt x="0" y="160435"/>
                  </a:lnTo>
                  <a:lnTo>
                    <a:pt x="6519" y="169099"/>
                  </a:lnTo>
                  <a:lnTo>
                    <a:pt x="8170" y="174897"/>
                  </a:lnTo>
                  <a:lnTo>
                    <a:pt x="14513" y="222288"/>
                  </a:lnTo>
                  <a:lnTo>
                    <a:pt x="18621" y="263096"/>
                  </a:lnTo>
                  <a:lnTo>
                    <a:pt x="26503" y="305433"/>
                  </a:lnTo>
                  <a:lnTo>
                    <a:pt x="34819" y="351303"/>
                  </a:lnTo>
                  <a:lnTo>
                    <a:pt x="37781" y="394227"/>
                  </a:lnTo>
                  <a:lnTo>
                    <a:pt x="39099" y="439183"/>
                  </a:lnTo>
                  <a:lnTo>
                    <a:pt x="46706" y="462929"/>
                  </a:lnTo>
                  <a:lnTo>
                    <a:pt x="47557" y="483707"/>
                  </a:lnTo>
                  <a:lnTo>
                    <a:pt x="47588" y="472182"/>
                  </a:lnTo>
                  <a:lnTo>
                    <a:pt x="38654" y="428180"/>
                  </a:lnTo>
                  <a:lnTo>
                    <a:pt x="37085" y="388007"/>
                  </a:lnTo>
                  <a:lnTo>
                    <a:pt x="30542" y="341640"/>
                  </a:lnTo>
                  <a:lnTo>
                    <a:pt x="29134" y="304308"/>
                  </a:lnTo>
                  <a:lnTo>
                    <a:pt x="28717" y="266435"/>
                  </a:lnTo>
                  <a:lnTo>
                    <a:pt x="28576" y="220768"/>
                  </a:lnTo>
                  <a:lnTo>
                    <a:pt x="28548" y="174628"/>
                  </a:lnTo>
                  <a:lnTo>
                    <a:pt x="28542" y="133842"/>
                  </a:lnTo>
                  <a:lnTo>
                    <a:pt x="31364" y="107624"/>
                  </a:lnTo>
                  <a:lnTo>
                    <a:pt x="42730" y="60333"/>
                  </a:lnTo>
                  <a:lnTo>
                    <a:pt x="57312" y="31251"/>
                  </a:lnTo>
                  <a:lnTo>
                    <a:pt x="62495" y="23321"/>
                  </a:lnTo>
                  <a:lnTo>
                    <a:pt x="68644" y="9606"/>
                  </a:lnTo>
                  <a:lnTo>
                    <a:pt x="71151" y="6348"/>
                  </a:lnTo>
                  <a:lnTo>
                    <a:pt x="76760" y="2727"/>
                  </a:lnTo>
                  <a:lnTo>
                    <a:pt x="88983" y="403"/>
                  </a:lnTo>
                  <a:lnTo>
                    <a:pt x="98426" y="0"/>
                  </a:lnTo>
                  <a:lnTo>
                    <a:pt x="104757" y="2728"/>
                  </a:lnTo>
                  <a:lnTo>
                    <a:pt x="107926" y="4938"/>
                  </a:lnTo>
                  <a:lnTo>
                    <a:pt x="111448" y="10214"/>
                  </a:lnTo>
                  <a:lnTo>
                    <a:pt x="130668" y="57251"/>
                  </a:lnTo>
                  <a:lnTo>
                    <a:pt x="132793" y="77378"/>
                  </a:lnTo>
                  <a:lnTo>
                    <a:pt x="121537" y="116293"/>
                  </a:lnTo>
                  <a:lnTo>
                    <a:pt x="113598" y="130999"/>
                  </a:lnTo>
                  <a:lnTo>
                    <a:pt x="83801" y="163479"/>
                  </a:lnTo>
                  <a:lnTo>
                    <a:pt x="76737" y="167814"/>
                  </a:lnTo>
                  <a:lnTo>
                    <a:pt x="70070" y="170798"/>
                  </a:lnTo>
                  <a:lnTo>
                    <a:pt x="60366" y="177370"/>
                  </a:lnTo>
                  <a:lnTo>
                    <a:pt x="50788" y="180847"/>
                  </a:lnTo>
                  <a:lnTo>
                    <a:pt x="38066" y="19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872"/>
            <p:cNvSpPr/>
            <p:nvPr>
              <p:custDataLst>
                <p:tags r:id="rId56"/>
              </p:custDataLst>
            </p:nvPr>
          </p:nvSpPr>
          <p:spPr>
            <a:xfrm>
              <a:off x="3019425" y="1528115"/>
              <a:ext cx="103287" cy="367361"/>
            </a:xfrm>
            <a:custGeom>
              <a:avLst/>
              <a:gdLst/>
              <a:ahLst/>
              <a:cxnLst/>
              <a:rect l="0" t="0" r="0" b="0"/>
              <a:pathLst>
                <a:path w="103287" h="367361">
                  <a:moveTo>
                    <a:pt x="9525" y="14935"/>
                  </a:moveTo>
                  <a:lnTo>
                    <a:pt x="9525" y="14935"/>
                  </a:lnTo>
                  <a:lnTo>
                    <a:pt x="14581" y="9879"/>
                  </a:lnTo>
                  <a:lnTo>
                    <a:pt x="19886" y="7396"/>
                  </a:lnTo>
                  <a:lnTo>
                    <a:pt x="26859" y="5803"/>
                  </a:lnTo>
                  <a:lnTo>
                    <a:pt x="33123" y="470"/>
                  </a:lnTo>
                  <a:lnTo>
                    <a:pt x="35840" y="0"/>
                  </a:lnTo>
                  <a:lnTo>
                    <a:pt x="38710" y="745"/>
                  </a:lnTo>
                  <a:lnTo>
                    <a:pt x="47806" y="6850"/>
                  </a:lnTo>
                  <a:lnTo>
                    <a:pt x="54055" y="13458"/>
                  </a:lnTo>
                  <a:lnTo>
                    <a:pt x="76205" y="60859"/>
                  </a:lnTo>
                  <a:lnTo>
                    <a:pt x="91018" y="102749"/>
                  </a:lnTo>
                  <a:lnTo>
                    <a:pt x="97236" y="146502"/>
                  </a:lnTo>
                  <a:lnTo>
                    <a:pt x="103286" y="186033"/>
                  </a:lnTo>
                  <a:lnTo>
                    <a:pt x="96877" y="230961"/>
                  </a:lnTo>
                  <a:lnTo>
                    <a:pt x="85419" y="271508"/>
                  </a:lnTo>
                  <a:lnTo>
                    <a:pt x="78181" y="289834"/>
                  </a:lnTo>
                  <a:lnTo>
                    <a:pt x="44066" y="332040"/>
                  </a:lnTo>
                  <a:lnTo>
                    <a:pt x="18974" y="354935"/>
                  </a:lnTo>
                  <a:lnTo>
                    <a:pt x="0" y="367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873"/>
            <p:cNvSpPr/>
            <p:nvPr>
              <p:custDataLst>
                <p:tags r:id="rId57"/>
              </p:custDataLst>
            </p:nvPr>
          </p:nvSpPr>
          <p:spPr>
            <a:xfrm>
              <a:off x="2794862" y="1695484"/>
              <a:ext cx="167414" cy="133279"/>
            </a:xfrm>
            <a:custGeom>
              <a:avLst/>
              <a:gdLst/>
              <a:ahLst/>
              <a:cxnLst/>
              <a:rect l="0" t="0" r="0" b="0"/>
              <a:pathLst>
                <a:path w="167414" h="133279">
                  <a:moveTo>
                    <a:pt x="5488" y="9491"/>
                  </a:moveTo>
                  <a:lnTo>
                    <a:pt x="5488" y="9491"/>
                  </a:lnTo>
                  <a:lnTo>
                    <a:pt x="5488" y="0"/>
                  </a:lnTo>
                  <a:lnTo>
                    <a:pt x="5488" y="22714"/>
                  </a:lnTo>
                  <a:lnTo>
                    <a:pt x="2666" y="28773"/>
                  </a:lnTo>
                  <a:lnTo>
                    <a:pt x="432" y="31871"/>
                  </a:lnTo>
                  <a:lnTo>
                    <a:pt x="0" y="34994"/>
                  </a:lnTo>
                  <a:lnTo>
                    <a:pt x="5304" y="64527"/>
                  </a:lnTo>
                  <a:lnTo>
                    <a:pt x="5481" y="97999"/>
                  </a:lnTo>
                  <a:lnTo>
                    <a:pt x="8307" y="104567"/>
                  </a:lnTo>
                  <a:lnTo>
                    <a:pt x="12033" y="111014"/>
                  </a:lnTo>
                  <a:lnTo>
                    <a:pt x="14621" y="121899"/>
                  </a:lnTo>
                  <a:lnTo>
                    <a:pt x="15810" y="122530"/>
                  </a:lnTo>
                  <a:lnTo>
                    <a:pt x="32620" y="123776"/>
                  </a:lnTo>
                  <a:lnTo>
                    <a:pt x="48215" y="109601"/>
                  </a:lnTo>
                  <a:lnTo>
                    <a:pt x="50936" y="104079"/>
                  </a:lnTo>
                  <a:lnTo>
                    <a:pt x="51662" y="101125"/>
                  </a:lnTo>
                  <a:lnTo>
                    <a:pt x="53204" y="99155"/>
                  </a:lnTo>
                  <a:lnTo>
                    <a:pt x="57740" y="96967"/>
                  </a:lnTo>
                  <a:lnTo>
                    <a:pt x="59373" y="95325"/>
                  </a:lnTo>
                  <a:lnTo>
                    <a:pt x="62510" y="86129"/>
                  </a:lnTo>
                  <a:lnTo>
                    <a:pt x="62600" y="80764"/>
                  </a:lnTo>
                  <a:lnTo>
                    <a:pt x="63671" y="80290"/>
                  </a:lnTo>
                  <a:lnTo>
                    <a:pt x="70835" y="84771"/>
                  </a:lnTo>
                  <a:lnTo>
                    <a:pt x="71573" y="88104"/>
                  </a:lnTo>
                  <a:lnTo>
                    <a:pt x="72047" y="98868"/>
                  </a:lnTo>
                  <a:lnTo>
                    <a:pt x="73144" y="100826"/>
                  </a:lnTo>
                  <a:lnTo>
                    <a:pt x="74933" y="102131"/>
                  </a:lnTo>
                  <a:lnTo>
                    <a:pt x="79744" y="104639"/>
                  </a:lnTo>
                  <a:lnTo>
                    <a:pt x="85410" y="109282"/>
                  </a:lnTo>
                  <a:lnTo>
                    <a:pt x="88634" y="114873"/>
                  </a:lnTo>
                  <a:lnTo>
                    <a:pt x="89494" y="117846"/>
                  </a:lnTo>
                  <a:lnTo>
                    <a:pt x="91125" y="119827"/>
                  </a:lnTo>
                  <a:lnTo>
                    <a:pt x="108502" y="131837"/>
                  </a:lnTo>
                  <a:lnTo>
                    <a:pt x="114797" y="132878"/>
                  </a:lnTo>
                  <a:lnTo>
                    <a:pt x="127551" y="133278"/>
                  </a:lnTo>
                  <a:lnTo>
                    <a:pt x="151657" y="110925"/>
                  </a:lnTo>
                  <a:lnTo>
                    <a:pt x="155119" y="101845"/>
                  </a:lnTo>
                  <a:lnTo>
                    <a:pt x="158582" y="80214"/>
                  </a:lnTo>
                  <a:lnTo>
                    <a:pt x="164326" y="69016"/>
                  </a:lnTo>
                  <a:lnTo>
                    <a:pt x="167397" y="21891"/>
                  </a:lnTo>
                  <a:lnTo>
                    <a:pt x="167413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874"/>
            <p:cNvSpPr/>
            <p:nvPr>
              <p:custDataLst>
                <p:tags r:id="rId58"/>
              </p:custDataLst>
            </p:nvPr>
          </p:nvSpPr>
          <p:spPr>
            <a:xfrm>
              <a:off x="2676539" y="1728147"/>
              <a:ext cx="76138" cy="128696"/>
            </a:xfrm>
            <a:custGeom>
              <a:avLst/>
              <a:gdLst/>
              <a:ahLst/>
              <a:cxnLst/>
              <a:rect l="0" t="0" r="0" b="0"/>
              <a:pathLst>
                <a:path w="76138" h="128696">
                  <a:moveTo>
                    <a:pt x="38086" y="24453"/>
                  </a:moveTo>
                  <a:lnTo>
                    <a:pt x="38086" y="24453"/>
                  </a:lnTo>
                  <a:lnTo>
                    <a:pt x="56709" y="5830"/>
                  </a:lnTo>
                  <a:lnTo>
                    <a:pt x="51953" y="473"/>
                  </a:lnTo>
                  <a:lnTo>
                    <a:pt x="50506" y="0"/>
                  </a:lnTo>
                  <a:lnTo>
                    <a:pt x="49541" y="742"/>
                  </a:lnTo>
                  <a:lnTo>
                    <a:pt x="48898" y="2296"/>
                  </a:lnTo>
                  <a:lnTo>
                    <a:pt x="47410" y="3332"/>
                  </a:lnTo>
                  <a:lnTo>
                    <a:pt x="42936" y="4482"/>
                  </a:lnTo>
                  <a:lnTo>
                    <a:pt x="41319" y="5848"/>
                  </a:lnTo>
                  <a:lnTo>
                    <a:pt x="33455" y="18580"/>
                  </a:lnTo>
                  <a:lnTo>
                    <a:pt x="6298" y="46690"/>
                  </a:lnTo>
                  <a:lnTo>
                    <a:pt x="2791" y="55856"/>
                  </a:lnTo>
                  <a:lnTo>
                    <a:pt x="18" y="102888"/>
                  </a:lnTo>
                  <a:lnTo>
                    <a:pt x="0" y="106938"/>
                  </a:lnTo>
                  <a:lnTo>
                    <a:pt x="2815" y="111560"/>
                  </a:lnTo>
                  <a:lnTo>
                    <a:pt x="13245" y="123151"/>
                  </a:lnTo>
                  <a:lnTo>
                    <a:pt x="19284" y="126527"/>
                  </a:lnTo>
                  <a:lnTo>
                    <a:pt x="31785" y="128695"/>
                  </a:lnTo>
                  <a:lnTo>
                    <a:pt x="33885" y="127814"/>
                  </a:lnTo>
                  <a:lnTo>
                    <a:pt x="35285" y="126169"/>
                  </a:lnTo>
                  <a:lnTo>
                    <a:pt x="36219" y="124013"/>
                  </a:lnTo>
                  <a:lnTo>
                    <a:pt x="37899" y="122577"/>
                  </a:lnTo>
                  <a:lnTo>
                    <a:pt x="48201" y="117449"/>
                  </a:lnTo>
                  <a:lnTo>
                    <a:pt x="69870" y="97346"/>
                  </a:lnTo>
                  <a:lnTo>
                    <a:pt x="73379" y="91069"/>
                  </a:lnTo>
                  <a:lnTo>
                    <a:pt x="75632" y="78416"/>
                  </a:lnTo>
                  <a:lnTo>
                    <a:pt x="76137" y="51176"/>
                  </a:lnTo>
                  <a:lnTo>
                    <a:pt x="73342" y="44091"/>
                  </a:lnTo>
                  <a:lnTo>
                    <a:pt x="43097" y="10432"/>
                  </a:lnTo>
                  <a:lnTo>
                    <a:pt x="34669" y="7638"/>
                  </a:lnTo>
                  <a:lnTo>
                    <a:pt x="29458" y="6893"/>
                  </a:lnTo>
                  <a:lnTo>
                    <a:pt x="25984" y="7455"/>
                  </a:lnTo>
                  <a:lnTo>
                    <a:pt x="23668" y="8887"/>
                  </a:lnTo>
                  <a:lnTo>
                    <a:pt x="19951" y="13735"/>
                  </a:lnTo>
                  <a:lnTo>
                    <a:pt x="19036" y="24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875"/>
            <p:cNvSpPr/>
            <p:nvPr>
              <p:custDataLst>
                <p:tags r:id="rId59"/>
              </p:custDataLst>
            </p:nvPr>
          </p:nvSpPr>
          <p:spPr>
            <a:xfrm>
              <a:off x="2533651" y="1724077"/>
              <a:ext cx="76197" cy="151907"/>
            </a:xfrm>
            <a:custGeom>
              <a:avLst/>
              <a:gdLst/>
              <a:ahLst/>
              <a:cxnLst/>
              <a:rect l="0" t="0" r="0" b="0"/>
              <a:pathLst>
                <a:path w="76197" h="151907">
                  <a:moveTo>
                    <a:pt x="19049" y="28523"/>
                  </a:moveTo>
                  <a:lnTo>
                    <a:pt x="19049" y="28523"/>
                  </a:lnTo>
                  <a:lnTo>
                    <a:pt x="19049" y="60711"/>
                  </a:lnTo>
                  <a:lnTo>
                    <a:pt x="16227" y="66818"/>
                  </a:lnTo>
                  <a:lnTo>
                    <a:pt x="12503" y="73060"/>
                  </a:lnTo>
                  <a:lnTo>
                    <a:pt x="10407" y="83582"/>
                  </a:lnTo>
                  <a:lnTo>
                    <a:pt x="9531" y="130046"/>
                  </a:lnTo>
                  <a:lnTo>
                    <a:pt x="9525" y="140931"/>
                  </a:lnTo>
                  <a:lnTo>
                    <a:pt x="391" y="151906"/>
                  </a:lnTo>
                  <a:lnTo>
                    <a:pt x="0" y="111989"/>
                  </a:lnTo>
                  <a:lnTo>
                    <a:pt x="8936" y="66411"/>
                  </a:lnTo>
                  <a:lnTo>
                    <a:pt x="10321" y="54887"/>
                  </a:lnTo>
                  <a:lnTo>
                    <a:pt x="25748" y="25515"/>
                  </a:lnTo>
                  <a:lnTo>
                    <a:pt x="33969" y="13638"/>
                  </a:lnTo>
                  <a:lnTo>
                    <a:pt x="36263" y="6738"/>
                  </a:lnTo>
                  <a:lnTo>
                    <a:pt x="37934" y="4475"/>
                  </a:lnTo>
                  <a:lnTo>
                    <a:pt x="40105" y="2966"/>
                  </a:lnTo>
                  <a:lnTo>
                    <a:pt x="45341" y="1289"/>
                  </a:lnTo>
                  <a:lnTo>
                    <a:pt x="64827" y="0"/>
                  </a:lnTo>
                  <a:lnTo>
                    <a:pt x="71183" y="5020"/>
                  </a:lnTo>
                  <a:lnTo>
                    <a:pt x="73970" y="10316"/>
                  </a:lnTo>
                  <a:lnTo>
                    <a:pt x="76003" y="28597"/>
                  </a:lnTo>
                  <a:lnTo>
                    <a:pt x="76194" y="73575"/>
                  </a:lnTo>
                  <a:lnTo>
                    <a:pt x="76196" y="77608"/>
                  </a:lnTo>
                  <a:lnTo>
                    <a:pt x="73375" y="84911"/>
                  </a:lnTo>
                  <a:lnTo>
                    <a:pt x="69652" y="91684"/>
                  </a:lnTo>
                  <a:lnTo>
                    <a:pt x="67262" y="104656"/>
                  </a:lnTo>
                  <a:lnTo>
                    <a:pt x="66674" y="133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876"/>
            <p:cNvSpPr/>
            <p:nvPr>
              <p:custDataLst>
                <p:tags r:id="rId60"/>
              </p:custDataLst>
            </p:nvPr>
          </p:nvSpPr>
          <p:spPr>
            <a:xfrm>
              <a:off x="2343161" y="1709036"/>
              <a:ext cx="76190" cy="195835"/>
            </a:xfrm>
            <a:custGeom>
              <a:avLst/>
              <a:gdLst/>
              <a:ahLst/>
              <a:cxnLst/>
              <a:rect l="0" t="0" r="0" b="0"/>
              <a:pathLst>
                <a:path w="76190" h="195835">
                  <a:moveTo>
                    <a:pt x="76189" y="43564"/>
                  </a:moveTo>
                  <a:lnTo>
                    <a:pt x="76189" y="43564"/>
                  </a:lnTo>
                  <a:lnTo>
                    <a:pt x="76189" y="15419"/>
                  </a:lnTo>
                  <a:lnTo>
                    <a:pt x="67056" y="5867"/>
                  </a:lnTo>
                  <a:lnTo>
                    <a:pt x="61724" y="5584"/>
                  </a:lnTo>
                  <a:lnTo>
                    <a:pt x="60195" y="4485"/>
                  </a:lnTo>
                  <a:lnTo>
                    <a:pt x="59177" y="2695"/>
                  </a:lnTo>
                  <a:lnTo>
                    <a:pt x="58497" y="443"/>
                  </a:lnTo>
                  <a:lnTo>
                    <a:pt x="56986" y="0"/>
                  </a:lnTo>
                  <a:lnTo>
                    <a:pt x="39841" y="5189"/>
                  </a:lnTo>
                  <a:lnTo>
                    <a:pt x="33551" y="5382"/>
                  </a:lnTo>
                  <a:lnTo>
                    <a:pt x="27958" y="8250"/>
                  </a:lnTo>
                  <a:lnTo>
                    <a:pt x="21945" y="11994"/>
                  </a:lnTo>
                  <a:lnTo>
                    <a:pt x="15744" y="13658"/>
                  </a:lnTo>
                  <a:lnTo>
                    <a:pt x="13667" y="15160"/>
                  </a:lnTo>
                  <a:lnTo>
                    <a:pt x="12283" y="17220"/>
                  </a:lnTo>
                  <a:lnTo>
                    <a:pt x="9686" y="22330"/>
                  </a:lnTo>
                  <a:lnTo>
                    <a:pt x="3332" y="31158"/>
                  </a:lnTo>
                  <a:lnTo>
                    <a:pt x="980" y="40476"/>
                  </a:lnTo>
                  <a:lnTo>
                    <a:pt x="0" y="75315"/>
                  </a:lnTo>
                  <a:lnTo>
                    <a:pt x="1055" y="77432"/>
                  </a:lnTo>
                  <a:lnTo>
                    <a:pt x="2816" y="78842"/>
                  </a:lnTo>
                  <a:lnTo>
                    <a:pt x="5049" y="79783"/>
                  </a:lnTo>
                  <a:lnTo>
                    <a:pt x="6537" y="81468"/>
                  </a:lnTo>
                  <a:lnTo>
                    <a:pt x="8191" y="86163"/>
                  </a:lnTo>
                  <a:lnTo>
                    <a:pt x="14570" y="91778"/>
                  </a:lnTo>
                  <a:lnTo>
                    <a:pt x="30856" y="104005"/>
                  </a:lnTo>
                  <a:lnTo>
                    <a:pt x="34874" y="110291"/>
                  </a:lnTo>
                  <a:lnTo>
                    <a:pt x="37719" y="116612"/>
                  </a:lnTo>
                  <a:lnTo>
                    <a:pt x="42511" y="122949"/>
                  </a:lnTo>
                  <a:lnTo>
                    <a:pt x="48168" y="126471"/>
                  </a:lnTo>
                  <a:lnTo>
                    <a:pt x="54210" y="129095"/>
                  </a:lnTo>
                  <a:lnTo>
                    <a:pt x="60423" y="133789"/>
                  </a:lnTo>
                  <a:lnTo>
                    <a:pt x="63891" y="139403"/>
                  </a:lnTo>
                  <a:lnTo>
                    <a:pt x="66502" y="156017"/>
                  </a:lnTo>
                  <a:lnTo>
                    <a:pt x="66650" y="170959"/>
                  </a:lnTo>
                  <a:lnTo>
                    <a:pt x="63835" y="177090"/>
                  </a:lnTo>
                  <a:lnTo>
                    <a:pt x="61603" y="180206"/>
                  </a:lnTo>
                  <a:lnTo>
                    <a:pt x="56301" y="183669"/>
                  </a:lnTo>
                  <a:lnTo>
                    <a:pt x="50416" y="186266"/>
                  </a:lnTo>
                  <a:lnTo>
                    <a:pt x="39921" y="194478"/>
                  </a:lnTo>
                  <a:lnTo>
                    <a:pt x="33576" y="195524"/>
                  </a:lnTo>
                  <a:lnTo>
                    <a:pt x="24992" y="195834"/>
                  </a:lnTo>
                  <a:lnTo>
                    <a:pt x="18862" y="193084"/>
                  </a:lnTo>
                  <a:lnTo>
                    <a:pt x="15746" y="190869"/>
                  </a:lnTo>
                  <a:lnTo>
                    <a:pt x="12284" y="185586"/>
                  </a:lnTo>
                  <a:lnTo>
                    <a:pt x="10061" y="173570"/>
                  </a:lnTo>
                  <a:lnTo>
                    <a:pt x="9514" y="157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877"/>
            <p:cNvSpPr/>
            <p:nvPr>
              <p:custDataLst>
                <p:tags r:id="rId61"/>
              </p:custDataLst>
            </p:nvPr>
          </p:nvSpPr>
          <p:spPr>
            <a:xfrm>
              <a:off x="2086641" y="1600605"/>
              <a:ext cx="142210" cy="357104"/>
            </a:xfrm>
            <a:custGeom>
              <a:avLst/>
              <a:gdLst/>
              <a:ahLst/>
              <a:cxnLst/>
              <a:rect l="0" t="0" r="0" b="0"/>
              <a:pathLst>
                <a:path w="142210" h="357104">
                  <a:moveTo>
                    <a:pt x="142209" y="28170"/>
                  </a:moveTo>
                  <a:lnTo>
                    <a:pt x="142209" y="28170"/>
                  </a:lnTo>
                  <a:lnTo>
                    <a:pt x="142209" y="23114"/>
                  </a:lnTo>
                  <a:lnTo>
                    <a:pt x="139387" y="17809"/>
                  </a:lnTo>
                  <a:lnTo>
                    <a:pt x="134008" y="10836"/>
                  </a:lnTo>
                  <a:lnTo>
                    <a:pt x="130450" y="9883"/>
                  </a:lnTo>
                  <a:lnTo>
                    <a:pt x="128020" y="9628"/>
                  </a:lnTo>
                  <a:lnTo>
                    <a:pt x="126400" y="8401"/>
                  </a:lnTo>
                  <a:lnTo>
                    <a:pt x="124599" y="4214"/>
                  </a:lnTo>
                  <a:lnTo>
                    <a:pt x="123061" y="2674"/>
                  </a:lnTo>
                  <a:lnTo>
                    <a:pt x="115084" y="0"/>
                  </a:lnTo>
                  <a:lnTo>
                    <a:pt x="103464" y="10010"/>
                  </a:lnTo>
                  <a:lnTo>
                    <a:pt x="78684" y="35613"/>
                  </a:lnTo>
                  <a:lnTo>
                    <a:pt x="53308" y="82312"/>
                  </a:lnTo>
                  <a:lnTo>
                    <a:pt x="29895" y="124278"/>
                  </a:lnTo>
                  <a:lnTo>
                    <a:pt x="13354" y="170100"/>
                  </a:lnTo>
                  <a:lnTo>
                    <a:pt x="4394" y="210484"/>
                  </a:lnTo>
                  <a:lnTo>
                    <a:pt x="0" y="254124"/>
                  </a:lnTo>
                  <a:lnTo>
                    <a:pt x="480" y="288172"/>
                  </a:lnTo>
                  <a:lnTo>
                    <a:pt x="10101" y="325531"/>
                  </a:lnTo>
                  <a:lnTo>
                    <a:pt x="30202" y="345109"/>
                  </a:lnTo>
                  <a:lnTo>
                    <a:pt x="39864" y="348948"/>
                  </a:lnTo>
                  <a:lnTo>
                    <a:pt x="50156" y="351713"/>
                  </a:lnTo>
                  <a:lnTo>
                    <a:pt x="58258" y="356470"/>
                  </a:lnTo>
                  <a:lnTo>
                    <a:pt x="62958" y="357103"/>
                  </a:lnTo>
                  <a:lnTo>
                    <a:pt x="85059" y="352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997"/>
          <p:cNvGrpSpPr/>
          <p:nvPr/>
        </p:nvGrpSpPr>
        <p:grpSpPr>
          <a:xfrm>
            <a:off x="466725" y="201465"/>
            <a:ext cx="4010026" cy="846286"/>
            <a:chOff x="466725" y="201465"/>
            <a:chExt cx="4010026" cy="846286"/>
          </a:xfrm>
        </p:grpSpPr>
        <p:sp>
          <p:nvSpPr>
            <p:cNvPr id="329" name="SMARTInkShape-3878"/>
            <p:cNvSpPr/>
            <p:nvPr>
              <p:custDataLst>
                <p:tags r:id="rId33"/>
              </p:custDataLst>
            </p:nvPr>
          </p:nvSpPr>
          <p:spPr>
            <a:xfrm>
              <a:off x="4476750" y="485775"/>
              <a:ext cx="1" cy="18624"/>
            </a:xfrm>
            <a:custGeom>
              <a:avLst/>
              <a:gdLst/>
              <a:ahLst/>
              <a:cxnLst/>
              <a:rect l="0" t="0" r="0" b="0"/>
              <a:pathLst>
                <a:path w="1" h="18624">
                  <a:moveTo>
                    <a:pt x="0" y="0"/>
                  </a:moveTo>
                  <a:lnTo>
                    <a:pt x="0" y="0"/>
                  </a:lnTo>
                  <a:lnTo>
                    <a:pt x="0" y="1862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879"/>
            <p:cNvSpPr/>
            <p:nvPr>
              <p:custDataLst>
                <p:tags r:id="rId34"/>
              </p:custDataLst>
            </p:nvPr>
          </p:nvSpPr>
          <p:spPr>
            <a:xfrm>
              <a:off x="4476750" y="3714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880"/>
            <p:cNvSpPr/>
            <p:nvPr>
              <p:custDataLst>
                <p:tags r:id="rId35"/>
              </p:custDataLst>
            </p:nvPr>
          </p:nvSpPr>
          <p:spPr>
            <a:xfrm>
              <a:off x="466725" y="685810"/>
              <a:ext cx="3965922" cy="361941"/>
            </a:xfrm>
            <a:custGeom>
              <a:avLst/>
              <a:gdLst/>
              <a:ahLst/>
              <a:cxnLst/>
              <a:rect l="0" t="0" r="0" b="0"/>
              <a:pathLst>
                <a:path w="3965922" h="361941">
                  <a:moveTo>
                    <a:pt x="0" y="266690"/>
                  </a:moveTo>
                  <a:lnTo>
                    <a:pt x="0" y="266690"/>
                  </a:lnTo>
                  <a:lnTo>
                    <a:pt x="5056" y="271747"/>
                  </a:lnTo>
                  <a:lnTo>
                    <a:pt x="10361" y="274229"/>
                  </a:lnTo>
                  <a:lnTo>
                    <a:pt x="13257" y="274891"/>
                  </a:lnTo>
                  <a:lnTo>
                    <a:pt x="58809" y="266437"/>
                  </a:lnTo>
                  <a:lnTo>
                    <a:pt x="98400" y="259310"/>
                  </a:lnTo>
                  <a:lnTo>
                    <a:pt x="137106" y="254978"/>
                  </a:lnTo>
                  <a:lnTo>
                    <a:pt x="167827" y="250901"/>
                  </a:lnTo>
                  <a:lnTo>
                    <a:pt x="202648" y="249089"/>
                  </a:lnTo>
                  <a:lnTo>
                    <a:pt x="239291" y="245462"/>
                  </a:lnTo>
                  <a:lnTo>
                    <a:pt x="277802" y="240322"/>
                  </a:lnTo>
                  <a:lnTo>
                    <a:pt x="319612" y="234510"/>
                  </a:lnTo>
                  <a:lnTo>
                    <a:pt x="362889" y="228399"/>
                  </a:lnTo>
                  <a:lnTo>
                    <a:pt x="407875" y="222155"/>
                  </a:lnTo>
                  <a:lnTo>
                    <a:pt x="431725" y="219008"/>
                  </a:lnTo>
                  <a:lnTo>
                    <a:pt x="456092" y="215852"/>
                  </a:lnTo>
                  <a:lnTo>
                    <a:pt x="482920" y="212690"/>
                  </a:lnTo>
                  <a:lnTo>
                    <a:pt x="511388" y="209523"/>
                  </a:lnTo>
                  <a:lnTo>
                    <a:pt x="540950" y="206354"/>
                  </a:lnTo>
                  <a:lnTo>
                    <a:pt x="571242" y="203183"/>
                  </a:lnTo>
                  <a:lnTo>
                    <a:pt x="602020" y="200010"/>
                  </a:lnTo>
                  <a:lnTo>
                    <a:pt x="633121" y="196837"/>
                  </a:lnTo>
                  <a:lnTo>
                    <a:pt x="664439" y="193663"/>
                  </a:lnTo>
                  <a:lnTo>
                    <a:pt x="695901" y="190488"/>
                  </a:lnTo>
                  <a:lnTo>
                    <a:pt x="727459" y="187314"/>
                  </a:lnTo>
                  <a:lnTo>
                    <a:pt x="759081" y="184139"/>
                  </a:lnTo>
                  <a:lnTo>
                    <a:pt x="790746" y="180964"/>
                  </a:lnTo>
                  <a:lnTo>
                    <a:pt x="822439" y="177790"/>
                  </a:lnTo>
                  <a:lnTo>
                    <a:pt x="856268" y="175673"/>
                  </a:lnTo>
                  <a:lnTo>
                    <a:pt x="891520" y="174262"/>
                  </a:lnTo>
                  <a:lnTo>
                    <a:pt x="927722" y="173321"/>
                  </a:lnTo>
                  <a:lnTo>
                    <a:pt x="964556" y="171636"/>
                  </a:lnTo>
                  <a:lnTo>
                    <a:pt x="1001812" y="169454"/>
                  </a:lnTo>
                  <a:lnTo>
                    <a:pt x="1039350" y="166941"/>
                  </a:lnTo>
                  <a:lnTo>
                    <a:pt x="1079191" y="164207"/>
                  </a:lnTo>
                  <a:lnTo>
                    <a:pt x="1120569" y="161327"/>
                  </a:lnTo>
                  <a:lnTo>
                    <a:pt x="1162971" y="158348"/>
                  </a:lnTo>
                  <a:lnTo>
                    <a:pt x="1204998" y="155303"/>
                  </a:lnTo>
                  <a:lnTo>
                    <a:pt x="1246773" y="152216"/>
                  </a:lnTo>
                  <a:lnTo>
                    <a:pt x="1288382" y="149099"/>
                  </a:lnTo>
                  <a:lnTo>
                    <a:pt x="1328821" y="145962"/>
                  </a:lnTo>
                  <a:lnTo>
                    <a:pt x="1368481" y="142813"/>
                  </a:lnTo>
                  <a:lnTo>
                    <a:pt x="1407621" y="139656"/>
                  </a:lnTo>
                  <a:lnTo>
                    <a:pt x="1448530" y="136492"/>
                  </a:lnTo>
                  <a:lnTo>
                    <a:pt x="1490620" y="133325"/>
                  </a:lnTo>
                  <a:lnTo>
                    <a:pt x="1533497" y="130155"/>
                  </a:lnTo>
                  <a:lnTo>
                    <a:pt x="1577956" y="126983"/>
                  </a:lnTo>
                  <a:lnTo>
                    <a:pt x="1623471" y="123810"/>
                  </a:lnTo>
                  <a:lnTo>
                    <a:pt x="1669689" y="120637"/>
                  </a:lnTo>
                  <a:lnTo>
                    <a:pt x="1715318" y="117463"/>
                  </a:lnTo>
                  <a:lnTo>
                    <a:pt x="1760554" y="114289"/>
                  </a:lnTo>
                  <a:lnTo>
                    <a:pt x="1805527" y="111114"/>
                  </a:lnTo>
                  <a:lnTo>
                    <a:pt x="1850327" y="107939"/>
                  </a:lnTo>
                  <a:lnTo>
                    <a:pt x="1895009" y="104764"/>
                  </a:lnTo>
                  <a:lnTo>
                    <a:pt x="1939615" y="101590"/>
                  </a:lnTo>
                  <a:lnTo>
                    <a:pt x="1984168" y="98415"/>
                  </a:lnTo>
                  <a:lnTo>
                    <a:pt x="2028687" y="95240"/>
                  </a:lnTo>
                  <a:lnTo>
                    <a:pt x="2073183" y="92065"/>
                  </a:lnTo>
                  <a:lnTo>
                    <a:pt x="2117664" y="88890"/>
                  </a:lnTo>
                  <a:lnTo>
                    <a:pt x="2162134" y="85715"/>
                  </a:lnTo>
                  <a:lnTo>
                    <a:pt x="2206598" y="82540"/>
                  </a:lnTo>
                  <a:lnTo>
                    <a:pt x="2251056" y="80423"/>
                  </a:lnTo>
                  <a:lnTo>
                    <a:pt x="2295513" y="79012"/>
                  </a:lnTo>
                  <a:lnTo>
                    <a:pt x="2339967" y="78071"/>
                  </a:lnTo>
                  <a:lnTo>
                    <a:pt x="2384420" y="76386"/>
                  </a:lnTo>
                  <a:lnTo>
                    <a:pt x="2428871" y="74204"/>
                  </a:lnTo>
                  <a:lnTo>
                    <a:pt x="2473323" y="71691"/>
                  </a:lnTo>
                  <a:lnTo>
                    <a:pt x="2516715" y="68957"/>
                  </a:lnTo>
                  <a:lnTo>
                    <a:pt x="2559402" y="66077"/>
                  </a:lnTo>
                  <a:lnTo>
                    <a:pt x="2601618" y="63098"/>
                  </a:lnTo>
                  <a:lnTo>
                    <a:pt x="2643520" y="60053"/>
                  </a:lnTo>
                  <a:lnTo>
                    <a:pt x="2685213" y="56966"/>
                  </a:lnTo>
                  <a:lnTo>
                    <a:pt x="2726767" y="53849"/>
                  </a:lnTo>
                  <a:lnTo>
                    <a:pt x="2768228" y="51771"/>
                  </a:lnTo>
                  <a:lnTo>
                    <a:pt x="2809627" y="50386"/>
                  </a:lnTo>
                  <a:lnTo>
                    <a:pt x="2850985" y="49462"/>
                  </a:lnTo>
                  <a:lnTo>
                    <a:pt x="2892315" y="47788"/>
                  </a:lnTo>
                  <a:lnTo>
                    <a:pt x="2933627" y="45614"/>
                  </a:lnTo>
                  <a:lnTo>
                    <a:pt x="2974926" y="43106"/>
                  </a:lnTo>
                  <a:lnTo>
                    <a:pt x="3014101" y="41434"/>
                  </a:lnTo>
                  <a:lnTo>
                    <a:pt x="3051859" y="40319"/>
                  </a:lnTo>
                  <a:lnTo>
                    <a:pt x="3088673" y="39576"/>
                  </a:lnTo>
                  <a:lnTo>
                    <a:pt x="3123798" y="38023"/>
                  </a:lnTo>
                  <a:lnTo>
                    <a:pt x="3157799" y="35928"/>
                  </a:lnTo>
                  <a:lnTo>
                    <a:pt x="3191049" y="33474"/>
                  </a:lnTo>
                  <a:lnTo>
                    <a:pt x="3224858" y="31838"/>
                  </a:lnTo>
                  <a:lnTo>
                    <a:pt x="3259039" y="30747"/>
                  </a:lnTo>
                  <a:lnTo>
                    <a:pt x="3293467" y="30020"/>
                  </a:lnTo>
                  <a:lnTo>
                    <a:pt x="3327003" y="28476"/>
                  </a:lnTo>
                  <a:lnTo>
                    <a:pt x="3359944" y="26389"/>
                  </a:lnTo>
                  <a:lnTo>
                    <a:pt x="3392488" y="23940"/>
                  </a:lnTo>
                  <a:lnTo>
                    <a:pt x="3424767" y="22306"/>
                  </a:lnTo>
                  <a:lnTo>
                    <a:pt x="3456869" y="21218"/>
                  </a:lnTo>
                  <a:lnTo>
                    <a:pt x="3488854" y="20492"/>
                  </a:lnTo>
                  <a:lnTo>
                    <a:pt x="3518645" y="18950"/>
                  </a:lnTo>
                  <a:lnTo>
                    <a:pt x="3546971" y="16863"/>
                  </a:lnTo>
                  <a:lnTo>
                    <a:pt x="3574323" y="14414"/>
                  </a:lnTo>
                  <a:lnTo>
                    <a:pt x="3599965" y="12781"/>
                  </a:lnTo>
                  <a:lnTo>
                    <a:pt x="3624468" y="11692"/>
                  </a:lnTo>
                  <a:lnTo>
                    <a:pt x="3671450" y="10483"/>
                  </a:lnTo>
                  <a:lnTo>
                    <a:pt x="3717025" y="9945"/>
                  </a:lnTo>
                  <a:lnTo>
                    <a:pt x="3759153" y="9706"/>
                  </a:lnTo>
                  <a:lnTo>
                    <a:pt x="3797984" y="8542"/>
                  </a:lnTo>
                  <a:lnTo>
                    <a:pt x="3832882" y="4496"/>
                  </a:lnTo>
                  <a:lnTo>
                    <a:pt x="3877223" y="1325"/>
                  </a:lnTo>
                  <a:lnTo>
                    <a:pt x="3915981" y="254"/>
                  </a:lnTo>
                  <a:lnTo>
                    <a:pt x="3960798" y="5"/>
                  </a:lnTo>
                  <a:lnTo>
                    <a:pt x="3964507" y="0"/>
                  </a:lnTo>
                  <a:lnTo>
                    <a:pt x="3965921" y="1055"/>
                  </a:lnTo>
                  <a:lnTo>
                    <a:pt x="3965806" y="2817"/>
                  </a:lnTo>
                  <a:lnTo>
                    <a:pt x="3964671" y="5050"/>
                  </a:lnTo>
                  <a:lnTo>
                    <a:pt x="3962856" y="6538"/>
                  </a:lnTo>
                  <a:lnTo>
                    <a:pt x="3958017" y="8192"/>
                  </a:lnTo>
                  <a:lnTo>
                    <a:pt x="3911658" y="12286"/>
                  </a:lnTo>
                  <a:lnTo>
                    <a:pt x="3871002" y="17706"/>
                  </a:lnTo>
                  <a:lnTo>
                    <a:pt x="3834660" y="23701"/>
                  </a:lnTo>
                  <a:lnTo>
                    <a:pt x="3792024" y="27124"/>
                  </a:lnTo>
                  <a:lnTo>
                    <a:pt x="3758619" y="30747"/>
                  </a:lnTo>
                  <a:lnTo>
                    <a:pt x="3722606" y="34826"/>
                  </a:lnTo>
                  <a:lnTo>
                    <a:pt x="3685433" y="36640"/>
                  </a:lnTo>
                  <a:lnTo>
                    <a:pt x="3647745" y="37445"/>
                  </a:lnTo>
                  <a:lnTo>
                    <a:pt x="3609828" y="38862"/>
                  </a:lnTo>
                  <a:lnTo>
                    <a:pt x="3571810" y="43019"/>
                  </a:lnTo>
                  <a:lnTo>
                    <a:pt x="3528102" y="45572"/>
                  </a:lnTo>
                  <a:lnTo>
                    <a:pt x="3481512" y="47766"/>
                  </a:lnTo>
                  <a:lnTo>
                    <a:pt x="3436111" y="52268"/>
                  </a:lnTo>
                  <a:lnTo>
                    <a:pt x="3412573" y="53892"/>
                  </a:lnTo>
                  <a:lnTo>
                    <a:pt x="3388416" y="54975"/>
                  </a:lnTo>
                  <a:lnTo>
                    <a:pt x="3363844" y="55696"/>
                  </a:lnTo>
                  <a:lnTo>
                    <a:pt x="3337938" y="57236"/>
                  </a:lnTo>
                  <a:lnTo>
                    <a:pt x="3311142" y="59321"/>
                  </a:lnTo>
                  <a:lnTo>
                    <a:pt x="3283753" y="61769"/>
                  </a:lnTo>
                  <a:lnTo>
                    <a:pt x="3255968" y="63401"/>
                  </a:lnTo>
                  <a:lnTo>
                    <a:pt x="3227920" y="64489"/>
                  </a:lnTo>
                  <a:lnTo>
                    <a:pt x="3199697" y="65214"/>
                  </a:lnTo>
                  <a:lnTo>
                    <a:pt x="3171356" y="66756"/>
                  </a:lnTo>
                  <a:lnTo>
                    <a:pt x="3142938" y="68843"/>
                  </a:lnTo>
                  <a:lnTo>
                    <a:pt x="3114467" y="71292"/>
                  </a:lnTo>
                  <a:lnTo>
                    <a:pt x="3084903" y="72925"/>
                  </a:lnTo>
                  <a:lnTo>
                    <a:pt x="3054610" y="74013"/>
                  </a:lnTo>
                  <a:lnTo>
                    <a:pt x="3023832" y="74739"/>
                  </a:lnTo>
                  <a:lnTo>
                    <a:pt x="2991671" y="76281"/>
                  </a:lnTo>
                  <a:lnTo>
                    <a:pt x="2958589" y="78367"/>
                  </a:lnTo>
                  <a:lnTo>
                    <a:pt x="2924893" y="80816"/>
                  </a:lnTo>
                  <a:lnTo>
                    <a:pt x="2891845" y="83508"/>
                  </a:lnTo>
                  <a:lnTo>
                    <a:pt x="2859230" y="86360"/>
                  </a:lnTo>
                  <a:lnTo>
                    <a:pt x="2826903" y="89320"/>
                  </a:lnTo>
                  <a:lnTo>
                    <a:pt x="2792652" y="92352"/>
                  </a:lnTo>
                  <a:lnTo>
                    <a:pt x="2757118" y="95431"/>
                  </a:lnTo>
                  <a:lnTo>
                    <a:pt x="2720729" y="98542"/>
                  </a:lnTo>
                  <a:lnTo>
                    <a:pt x="2683769" y="101675"/>
                  </a:lnTo>
                  <a:lnTo>
                    <a:pt x="2646430" y="104822"/>
                  </a:lnTo>
                  <a:lnTo>
                    <a:pt x="2608836" y="107978"/>
                  </a:lnTo>
                  <a:lnTo>
                    <a:pt x="2571074" y="111140"/>
                  </a:lnTo>
                  <a:lnTo>
                    <a:pt x="2533200" y="114307"/>
                  </a:lnTo>
                  <a:lnTo>
                    <a:pt x="2495250" y="117476"/>
                  </a:lnTo>
                  <a:lnTo>
                    <a:pt x="2456191" y="120648"/>
                  </a:lnTo>
                  <a:lnTo>
                    <a:pt x="2416394" y="123820"/>
                  </a:lnTo>
                  <a:lnTo>
                    <a:pt x="2376105" y="126993"/>
                  </a:lnTo>
                  <a:lnTo>
                    <a:pt x="2336545" y="130167"/>
                  </a:lnTo>
                  <a:lnTo>
                    <a:pt x="2297471" y="133342"/>
                  </a:lnTo>
                  <a:lnTo>
                    <a:pt x="2258723" y="136516"/>
                  </a:lnTo>
                  <a:lnTo>
                    <a:pt x="2219132" y="140749"/>
                  </a:lnTo>
                  <a:lnTo>
                    <a:pt x="2178979" y="145688"/>
                  </a:lnTo>
                  <a:lnTo>
                    <a:pt x="2138453" y="151097"/>
                  </a:lnTo>
                  <a:lnTo>
                    <a:pt x="2097677" y="155761"/>
                  </a:lnTo>
                  <a:lnTo>
                    <a:pt x="2056735" y="159929"/>
                  </a:lnTo>
                  <a:lnTo>
                    <a:pt x="2015681" y="163766"/>
                  </a:lnTo>
                  <a:lnTo>
                    <a:pt x="1975613" y="167382"/>
                  </a:lnTo>
                  <a:lnTo>
                    <a:pt x="1936200" y="170852"/>
                  </a:lnTo>
                  <a:lnTo>
                    <a:pt x="1897225" y="174223"/>
                  </a:lnTo>
                  <a:lnTo>
                    <a:pt x="1857484" y="177528"/>
                  </a:lnTo>
                  <a:lnTo>
                    <a:pt x="1817231" y="180791"/>
                  </a:lnTo>
                  <a:lnTo>
                    <a:pt x="1776637" y="184024"/>
                  </a:lnTo>
                  <a:lnTo>
                    <a:pt x="1736875" y="188296"/>
                  </a:lnTo>
                  <a:lnTo>
                    <a:pt x="1697667" y="193260"/>
                  </a:lnTo>
                  <a:lnTo>
                    <a:pt x="1658828" y="198687"/>
                  </a:lnTo>
                  <a:lnTo>
                    <a:pt x="1620235" y="203363"/>
                  </a:lnTo>
                  <a:lnTo>
                    <a:pt x="1581807" y="207538"/>
                  </a:lnTo>
                  <a:lnTo>
                    <a:pt x="1543488" y="211381"/>
                  </a:lnTo>
                  <a:lnTo>
                    <a:pt x="1505242" y="215000"/>
                  </a:lnTo>
                  <a:lnTo>
                    <a:pt x="1467045" y="218472"/>
                  </a:lnTo>
                  <a:lnTo>
                    <a:pt x="1428880" y="221845"/>
                  </a:lnTo>
                  <a:lnTo>
                    <a:pt x="1391795" y="226210"/>
                  </a:lnTo>
                  <a:lnTo>
                    <a:pt x="1355430" y="231236"/>
                  </a:lnTo>
                  <a:lnTo>
                    <a:pt x="1319545" y="236704"/>
                  </a:lnTo>
                  <a:lnTo>
                    <a:pt x="1283980" y="241408"/>
                  </a:lnTo>
                  <a:lnTo>
                    <a:pt x="1248628" y="245602"/>
                  </a:lnTo>
                  <a:lnTo>
                    <a:pt x="1213419" y="249456"/>
                  </a:lnTo>
                  <a:lnTo>
                    <a:pt x="1179363" y="254143"/>
                  </a:lnTo>
                  <a:lnTo>
                    <a:pt x="1146075" y="259383"/>
                  </a:lnTo>
                  <a:lnTo>
                    <a:pt x="1113300" y="264994"/>
                  </a:lnTo>
                  <a:lnTo>
                    <a:pt x="1080867" y="270851"/>
                  </a:lnTo>
                  <a:lnTo>
                    <a:pt x="1048661" y="276872"/>
                  </a:lnTo>
                  <a:lnTo>
                    <a:pt x="1016607" y="283003"/>
                  </a:lnTo>
                  <a:lnTo>
                    <a:pt x="985713" y="288149"/>
                  </a:lnTo>
                  <a:lnTo>
                    <a:pt x="955592" y="292638"/>
                  </a:lnTo>
                  <a:lnTo>
                    <a:pt x="925987" y="296688"/>
                  </a:lnTo>
                  <a:lnTo>
                    <a:pt x="897783" y="300447"/>
                  </a:lnTo>
                  <a:lnTo>
                    <a:pt x="870513" y="304012"/>
                  </a:lnTo>
                  <a:lnTo>
                    <a:pt x="843867" y="307446"/>
                  </a:lnTo>
                  <a:lnTo>
                    <a:pt x="818695" y="310794"/>
                  </a:lnTo>
                  <a:lnTo>
                    <a:pt x="794505" y="314084"/>
                  </a:lnTo>
                  <a:lnTo>
                    <a:pt x="748930" y="320563"/>
                  </a:lnTo>
                  <a:lnTo>
                    <a:pt x="707508" y="326969"/>
                  </a:lnTo>
                  <a:lnTo>
                    <a:pt x="670754" y="333345"/>
                  </a:lnTo>
                  <a:lnTo>
                    <a:pt x="636779" y="339706"/>
                  </a:lnTo>
                  <a:lnTo>
                    <a:pt x="604041" y="346061"/>
                  </a:lnTo>
                  <a:lnTo>
                    <a:pt x="560916" y="350532"/>
                  </a:lnTo>
                  <a:lnTo>
                    <a:pt x="514357" y="360451"/>
                  </a:lnTo>
                  <a:lnTo>
                    <a:pt x="504825" y="36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881"/>
            <p:cNvSpPr/>
            <p:nvPr>
              <p:custDataLst>
                <p:tags r:id="rId36"/>
              </p:custDataLst>
            </p:nvPr>
          </p:nvSpPr>
          <p:spPr>
            <a:xfrm>
              <a:off x="4048125" y="352545"/>
              <a:ext cx="119527" cy="180818"/>
            </a:xfrm>
            <a:custGeom>
              <a:avLst/>
              <a:gdLst/>
              <a:ahLst/>
              <a:cxnLst/>
              <a:rect l="0" t="0" r="0" b="0"/>
              <a:pathLst>
                <a:path w="119527" h="180818">
                  <a:moveTo>
                    <a:pt x="104775" y="28455"/>
                  </a:moveTo>
                  <a:lnTo>
                    <a:pt x="104775" y="28455"/>
                  </a:lnTo>
                  <a:lnTo>
                    <a:pt x="118964" y="14266"/>
                  </a:lnTo>
                  <a:lnTo>
                    <a:pt x="119526" y="12646"/>
                  </a:lnTo>
                  <a:lnTo>
                    <a:pt x="118842" y="11565"/>
                  </a:lnTo>
                  <a:lnTo>
                    <a:pt x="115197" y="9832"/>
                  </a:lnTo>
                  <a:lnTo>
                    <a:pt x="106178" y="1241"/>
                  </a:lnTo>
                  <a:lnTo>
                    <a:pt x="100134" y="283"/>
                  </a:lnTo>
                  <a:lnTo>
                    <a:pt x="91641" y="0"/>
                  </a:lnTo>
                  <a:lnTo>
                    <a:pt x="85532" y="2755"/>
                  </a:lnTo>
                  <a:lnTo>
                    <a:pt x="57145" y="25708"/>
                  </a:lnTo>
                  <a:lnTo>
                    <a:pt x="53972" y="26623"/>
                  </a:lnTo>
                  <a:lnTo>
                    <a:pt x="51856" y="28292"/>
                  </a:lnTo>
                  <a:lnTo>
                    <a:pt x="49506" y="32969"/>
                  </a:lnTo>
                  <a:lnTo>
                    <a:pt x="47674" y="60240"/>
                  </a:lnTo>
                  <a:lnTo>
                    <a:pt x="50469" y="66570"/>
                  </a:lnTo>
                  <a:lnTo>
                    <a:pt x="54181" y="72912"/>
                  </a:lnTo>
                  <a:lnTo>
                    <a:pt x="55831" y="79258"/>
                  </a:lnTo>
                  <a:lnTo>
                    <a:pt x="62208" y="85606"/>
                  </a:lnTo>
                  <a:lnTo>
                    <a:pt x="69981" y="91956"/>
                  </a:lnTo>
                  <a:lnTo>
                    <a:pt x="109282" y="137729"/>
                  </a:lnTo>
                  <a:lnTo>
                    <a:pt x="112070" y="143343"/>
                  </a:lnTo>
                  <a:lnTo>
                    <a:pt x="112813" y="146322"/>
                  </a:lnTo>
                  <a:lnTo>
                    <a:pt x="112251" y="149367"/>
                  </a:lnTo>
                  <a:lnTo>
                    <a:pt x="105968" y="159958"/>
                  </a:lnTo>
                  <a:lnTo>
                    <a:pt x="100072" y="166314"/>
                  </a:lnTo>
                  <a:lnTo>
                    <a:pt x="94571" y="169101"/>
                  </a:lnTo>
                  <a:lnTo>
                    <a:pt x="49995" y="180568"/>
                  </a:lnTo>
                  <a:lnTo>
                    <a:pt x="26757" y="180817"/>
                  </a:lnTo>
                  <a:lnTo>
                    <a:pt x="19653" y="178016"/>
                  </a:lnTo>
                  <a:lnTo>
                    <a:pt x="12969" y="174301"/>
                  </a:lnTo>
                  <a:lnTo>
                    <a:pt x="0" y="171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882"/>
            <p:cNvSpPr/>
            <p:nvPr>
              <p:custDataLst>
                <p:tags r:id="rId37"/>
              </p:custDataLst>
            </p:nvPr>
          </p:nvSpPr>
          <p:spPr>
            <a:xfrm>
              <a:off x="3867150" y="343471"/>
              <a:ext cx="142873" cy="142291"/>
            </a:xfrm>
            <a:custGeom>
              <a:avLst/>
              <a:gdLst/>
              <a:ahLst/>
              <a:cxnLst/>
              <a:rect l="0" t="0" r="0" b="0"/>
              <a:pathLst>
                <a:path w="142873" h="142291">
                  <a:moveTo>
                    <a:pt x="0" y="37529"/>
                  </a:moveTo>
                  <a:lnTo>
                    <a:pt x="0" y="37529"/>
                  </a:lnTo>
                  <a:lnTo>
                    <a:pt x="5057" y="37529"/>
                  </a:lnTo>
                  <a:lnTo>
                    <a:pt x="6546" y="38587"/>
                  </a:lnTo>
                  <a:lnTo>
                    <a:pt x="7539" y="40351"/>
                  </a:lnTo>
                  <a:lnTo>
                    <a:pt x="9408" y="46662"/>
                  </a:lnTo>
                  <a:lnTo>
                    <a:pt x="9491" y="51994"/>
                  </a:lnTo>
                  <a:lnTo>
                    <a:pt x="10560" y="53523"/>
                  </a:lnTo>
                  <a:lnTo>
                    <a:pt x="12332" y="54541"/>
                  </a:lnTo>
                  <a:lnTo>
                    <a:pt x="14572" y="55221"/>
                  </a:lnTo>
                  <a:lnTo>
                    <a:pt x="16064" y="56732"/>
                  </a:lnTo>
                  <a:lnTo>
                    <a:pt x="21282" y="66761"/>
                  </a:lnTo>
                  <a:lnTo>
                    <a:pt x="25334" y="72746"/>
                  </a:lnTo>
                  <a:lnTo>
                    <a:pt x="27615" y="82066"/>
                  </a:lnTo>
                  <a:lnTo>
                    <a:pt x="28574" y="127753"/>
                  </a:lnTo>
                  <a:lnTo>
                    <a:pt x="28575" y="142290"/>
                  </a:lnTo>
                  <a:lnTo>
                    <a:pt x="28575" y="129045"/>
                  </a:lnTo>
                  <a:lnTo>
                    <a:pt x="42764" y="86825"/>
                  </a:lnTo>
                  <a:lnTo>
                    <a:pt x="74945" y="40273"/>
                  </a:lnTo>
                  <a:lnTo>
                    <a:pt x="80934" y="30635"/>
                  </a:lnTo>
                  <a:lnTo>
                    <a:pt x="84654" y="22823"/>
                  </a:lnTo>
                  <a:lnTo>
                    <a:pt x="89835" y="15824"/>
                  </a:lnTo>
                  <a:lnTo>
                    <a:pt x="103759" y="5933"/>
                  </a:lnTo>
                  <a:lnTo>
                    <a:pt x="121576" y="0"/>
                  </a:lnTo>
                  <a:lnTo>
                    <a:pt x="125648" y="2505"/>
                  </a:lnTo>
                  <a:lnTo>
                    <a:pt x="131829" y="7680"/>
                  </a:lnTo>
                  <a:lnTo>
                    <a:pt x="139595" y="22853"/>
                  </a:lnTo>
                  <a:lnTo>
                    <a:pt x="142443" y="40444"/>
                  </a:lnTo>
                  <a:lnTo>
                    <a:pt x="142864" y="83461"/>
                  </a:lnTo>
                  <a:lnTo>
                    <a:pt x="142872" y="96412"/>
                  </a:lnTo>
                  <a:lnTo>
                    <a:pt x="140051" y="103563"/>
                  </a:lnTo>
                  <a:lnTo>
                    <a:pt x="136329" y="110269"/>
                  </a:lnTo>
                  <a:lnTo>
                    <a:pt x="133938" y="123198"/>
                  </a:lnTo>
                  <a:lnTo>
                    <a:pt x="133350" y="13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883"/>
            <p:cNvSpPr/>
            <p:nvPr>
              <p:custDataLst>
                <p:tags r:id="rId38"/>
              </p:custDataLst>
            </p:nvPr>
          </p:nvSpPr>
          <p:spPr>
            <a:xfrm>
              <a:off x="3754212" y="371475"/>
              <a:ext cx="93734" cy="131862"/>
            </a:xfrm>
            <a:custGeom>
              <a:avLst/>
              <a:gdLst/>
              <a:ahLst/>
              <a:cxnLst/>
              <a:rect l="0" t="0" r="0" b="0"/>
              <a:pathLst>
                <a:path w="93734" h="131862">
                  <a:moveTo>
                    <a:pt x="55788" y="9525"/>
                  </a:moveTo>
                  <a:lnTo>
                    <a:pt x="55788" y="9525"/>
                  </a:lnTo>
                  <a:lnTo>
                    <a:pt x="38178" y="9525"/>
                  </a:lnTo>
                  <a:lnTo>
                    <a:pt x="23607" y="22782"/>
                  </a:lnTo>
                  <a:lnTo>
                    <a:pt x="20318" y="28823"/>
                  </a:lnTo>
                  <a:lnTo>
                    <a:pt x="17799" y="35035"/>
                  </a:lnTo>
                  <a:lnTo>
                    <a:pt x="11488" y="44483"/>
                  </a:lnTo>
                  <a:lnTo>
                    <a:pt x="9149" y="55043"/>
                  </a:lnTo>
                  <a:lnTo>
                    <a:pt x="7396" y="70049"/>
                  </a:lnTo>
                  <a:lnTo>
                    <a:pt x="0" y="88508"/>
                  </a:lnTo>
                  <a:lnTo>
                    <a:pt x="605" y="91814"/>
                  </a:lnTo>
                  <a:lnTo>
                    <a:pt x="6357" y="104723"/>
                  </a:lnTo>
                  <a:lnTo>
                    <a:pt x="7806" y="117465"/>
                  </a:lnTo>
                  <a:lnTo>
                    <a:pt x="8983" y="119585"/>
                  </a:lnTo>
                  <a:lnTo>
                    <a:pt x="10827" y="120998"/>
                  </a:lnTo>
                  <a:lnTo>
                    <a:pt x="15697" y="123627"/>
                  </a:lnTo>
                  <a:lnTo>
                    <a:pt x="24389" y="129999"/>
                  </a:lnTo>
                  <a:lnTo>
                    <a:pt x="30543" y="131861"/>
                  </a:lnTo>
                  <a:lnTo>
                    <a:pt x="33666" y="131299"/>
                  </a:lnTo>
                  <a:lnTo>
                    <a:pt x="46284" y="125615"/>
                  </a:lnTo>
                  <a:lnTo>
                    <a:pt x="49452" y="125018"/>
                  </a:lnTo>
                  <a:lnTo>
                    <a:pt x="58967" y="119122"/>
                  </a:lnTo>
                  <a:lnTo>
                    <a:pt x="68489" y="110672"/>
                  </a:lnTo>
                  <a:lnTo>
                    <a:pt x="72016" y="104574"/>
                  </a:lnTo>
                  <a:lnTo>
                    <a:pt x="79337" y="86979"/>
                  </a:lnTo>
                  <a:lnTo>
                    <a:pt x="89916" y="69666"/>
                  </a:lnTo>
                  <a:lnTo>
                    <a:pt x="93655" y="38740"/>
                  </a:lnTo>
                  <a:lnTo>
                    <a:pt x="93733" y="35351"/>
                  </a:lnTo>
                  <a:lnTo>
                    <a:pt x="90997" y="28765"/>
                  </a:lnTo>
                  <a:lnTo>
                    <a:pt x="77406" y="9542"/>
                  </a:lnTo>
                  <a:lnTo>
                    <a:pt x="76550" y="6361"/>
                  </a:lnTo>
                  <a:lnTo>
                    <a:pt x="74921" y="4241"/>
                  </a:lnTo>
                  <a:lnTo>
                    <a:pt x="65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884"/>
            <p:cNvSpPr/>
            <p:nvPr>
              <p:custDataLst>
                <p:tags r:id="rId39"/>
              </p:custDataLst>
            </p:nvPr>
          </p:nvSpPr>
          <p:spPr>
            <a:xfrm>
              <a:off x="3715143" y="314482"/>
              <a:ext cx="9133" cy="37944"/>
            </a:xfrm>
            <a:custGeom>
              <a:avLst/>
              <a:gdLst/>
              <a:ahLst/>
              <a:cxnLst/>
              <a:rect l="0" t="0" r="0" b="0"/>
              <a:pathLst>
                <a:path w="9133" h="37944">
                  <a:moveTo>
                    <a:pt x="9132" y="37943"/>
                  </a:moveTo>
                  <a:lnTo>
                    <a:pt x="9132" y="37943"/>
                  </a:lnTo>
                  <a:lnTo>
                    <a:pt x="9132" y="1628"/>
                  </a:lnTo>
                  <a:lnTo>
                    <a:pt x="8074" y="1033"/>
                  </a:lnTo>
                  <a:lnTo>
                    <a:pt x="931" y="0"/>
                  </a:lnTo>
                  <a:lnTo>
                    <a:pt x="490" y="1006"/>
                  </a:lnTo>
                  <a:lnTo>
                    <a:pt x="0" y="4946"/>
                  </a:lnTo>
                  <a:lnTo>
                    <a:pt x="927" y="6420"/>
                  </a:lnTo>
                  <a:lnTo>
                    <a:pt x="2604" y="7403"/>
                  </a:lnTo>
                  <a:lnTo>
                    <a:pt x="9132" y="9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885"/>
            <p:cNvSpPr/>
            <p:nvPr>
              <p:custDataLst>
                <p:tags r:id="rId40"/>
              </p:custDataLst>
            </p:nvPr>
          </p:nvSpPr>
          <p:spPr>
            <a:xfrm>
              <a:off x="3686175" y="3905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4468" y="5057"/>
                  </a:lnTo>
                  <a:lnTo>
                    <a:pt x="1986" y="10361"/>
                  </a:lnTo>
                  <a:lnTo>
                    <a:pt x="5" y="4767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886"/>
            <p:cNvSpPr/>
            <p:nvPr>
              <p:custDataLst>
                <p:tags r:id="rId41"/>
              </p:custDataLst>
            </p:nvPr>
          </p:nvSpPr>
          <p:spPr>
            <a:xfrm>
              <a:off x="3524285" y="381000"/>
              <a:ext cx="95216" cy="9526"/>
            </a:xfrm>
            <a:custGeom>
              <a:avLst/>
              <a:gdLst/>
              <a:ahLst/>
              <a:cxnLst/>
              <a:rect l="0" t="0" r="0" b="0"/>
              <a:pathLst>
                <a:path w="95216" h="9526">
                  <a:moveTo>
                    <a:pt x="19015" y="9525"/>
                  </a:moveTo>
                  <a:lnTo>
                    <a:pt x="19015" y="9525"/>
                  </a:lnTo>
                  <a:lnTo>
                    <a:pt x="0" y="9525"/>
                  </a:lnTo>
                  <a:lnTo>
                    <a:pt x="22356" y="9525"/>
                  </a:lnTo>
                  <a:lnTo>
                    <a:pt x="69753" y="261"/>
                  </a:lnTo>
                  <a:lnTo>
                    <a:pt x="952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887"/>
            <p:cNvSpPr/>
            <p:nvPr>
              <p:custDataLst>
                <p:tags r:id="rId42"/>
              </p:custDataLst>
            </p:nvPr>
          </p:nvSpPr>
          <p:spPr>
            <a:xfrm>
              <a:off x="3543338" y="219201"/>
              <a:ext cx="66638" cy="312304"/>
            </a:xfrm>
            <a:custGeom>
              <a:avLst/>
              <a:gdLst/>
              <a:ahLst/>
              <a:cxnLst/>
              <a:rect l="0" t="0" r="0" b="0"/>
              <a:pathLst>
                <a:path w="66638" h="312304">
                  <a:moveTo>
                    <a:pt x="47587" y="18924"/>
                  </a:moveTo>
                  <a:lnTo>
                    <a:pt x="47587" y="18924"/>
                  </a:lnTo>
                  <a:lnTo>
                    <a:pt x="47587" y="0"/>
                  </a:lnTo>
                  <a:lnTo>
                    <a:pt x="42530" y="4968"/>
                  </a:lnTo>
                  <a:lnTo>
                    <a:pt x="40048" y="10252"/>
                  </a:lnTo>
                  <a:lnTo>
                    <a:pt x="35292" y="45535"/>
                  </a:lnTo>
                  <a:lnTo>
                    <a:pt x="33040" y="49365"/>
                  </a:lnTo>
                  <a:lnTo>
                    <a:pt x="29130" y="84277"/>
                  </a:lnTo>
                  <a:lnTo>
                    <a:pt x="27742" y="97711"/>
                  </a:lnTo>
                  <a:lnTo>
                    <a:pt x="18859" y="142893"/>
                  </a:lnTo>
                  <a:lnTo>
                    <a:pt x="9391" y="184816"/>
                  </a:lnTo>
                  <a:lnTo>
                    <a:pt x="929" y="230743"/>
                  </a:lnTo>
                  <a:lnTo>
                    <a:pt x="0" y="277357"/>
                  </a:lnTo>
                  <a:lnTo>
                    <a:pt x="2801" y="284772"/>
                  </a:lnTo>
                  <a:lnTo>
                    <a:pt x="16439" y="304599"/>
                  </a:lnTo>
                  <a:lnTo>
                    <a:pt x="17297" y="307799"/>
                  </a:lnTo>
                  <a:lnTo>
                    <a:pt x="18927" y="309932"/>
                  </a:lnTo>
                  <a:lnTo>
                    <a:pt x="23560" y="312303"/>
                  </a:lnTo>
                  <a:lnTo>
                    <a:pt x="26277" y="311876"/>
                  </a:lnTo>
                  <a:lnTo>
                    <a:pt x="38243" y="306410"/>
                  </a:lnTo>
                  <a:lnTo>
                    <a:pt x="41358" y="305832"/>
                  </a:lnTo>
                  <a:lnTo>
                    <a:pt x="50798" y="299960"/>
                  </a:lnTo>
                  <a:lnTo>
                    <a:pt x="54306" y="294465"/>
                  </a:lnTo>
                  <a:lnTo>
                    <a:pt x="56923" y="288495"/>
                  </a:lnTo>
                  <a:lnTo>
                    <a:pt x="66637" y="27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888"/>
            <p:cNvSpPr/>
            <p:nvPr>
              <p:custDataLst>
                <p:tags r:id="rId43"/>
              </p:custDataLst>
            </p:nvPr>
          </p:nvSpPr>
          <p:spPr>
            <a:xfrm>
              <a:off x="3333750" y="400053"/>
              <a:ext cx="133351" cy="123381"/>
            </a:xfrm>
            <a:custGeom>
              <a:avLst/>
              <a:gdLst/>
              <a:ahLst/>
              <a:cxnLst/>
              <a:rect l="0" t="0" r="0" b="0"/>
              <a:pathLst>
                <a:path w="133351" h="123381">
                  <a:moveTo>
                    <a:pt x="9525" y="9522"/>
                  </a:moveTo>
                  <a:lnTo>
                    <a:pt x="9525" y="9522"/>
                  </a:lnTo>
                  <a:lnTo>
                    <a:pt x="9525" y="0"/>
                  </a:lnTo>
                  <a:lnTo>
                    <a:pt x="9525" y="5054"/>
                  </a:lnTo>
                  <a:lnTo>
                    <a:pt x="8467" y="6544"/>
                  </a:lnTo>
                  <a:lnTo>
                    <a:pt x="6703" y="7536"/>
                  </a:lnTo>
                  <a:lnTo>
                    <a:pt x="4468" y="8198"/>
                  </a:lnTo>
                  <a:lnTo>
                    <a:pt x="2979" y="9698"/>
                  </a:lnTo>
                  <a:lnTo>
                    <a:pt x="1324" y="14186"/>
                  </a:lnTo>
                  <a:lnTo>
                    <a:pt x="10" y="59010"/>
                  </a:lnTo>
                  <a:lnTo>
                    <a:pt x="0" y="87458"/>
                  </a:lnTo>
                  <a:lnTo>
                    <a:pt x="2823" y="94607"/>
                  </a:lnTo>
                  <a:lnTo>
                    <a:pt x="6546" y="101313"/>
                  </a:lnTo>
                  <a:lnTo>
                    <a:pt x="9132" y="112378"/>
                  </a:lnTo>
                  <a:lnTo>
                    <a:pt x="17692" y="122330"/>
                  </a:lnTo>
                  <a:lnTo>
                    <a:pt x="21268" y="123159"/>
                  </a:lnTo>
                  <a:lnTo>
                    <a:pt x="23704" y="123380"/>
                  </a:lnTo>
                  <a:lnTo>
                    <a:pt x="29232" y="120803"/>
                  </a:lnTo>
                  <a:lnTo>
                    <a:pt x="51204" y="101152"/>
                  </a:lnTo>
                  <a:lnTo>
                    <a:pt x="54507" y="95049"/>
                  </a:lnTo>
                  <a:lnTo>
                    <a:pt x="57034" y="88809"/>
                  </a:lnTo>
                  <a:lnTo>
                    <a:pt x="73556" y="66667"/>
                  </a:lnTo>
                  <a:lnTo>
                    <a:pt x="76083" y="60320"/>
                  </a:lnTo>
                  <a:lnTo>
                    <a:pt x="82398" y="50796"/>
                  </a:lnTo>
                  <a:lnTo>
                    <a:pt x="85595" y="38654"/>
                  </a:lnTo>
                  <a:lnTo>
                    <a:pt x="90743" y="38262"/>
                  </a:lnTo>
                  <a:lnTo>
                    <a:pt x="92246" y="39265"/>
                  </a:lnTo>
                  <a:lnTo>
                    <a:pt x="93247" y="40993"/>
                  </a:lnTo>
                  <a:lnTo>
                    <a:pt x="94986" y="47807"/>
                  </a:lnTo>
                  <a:lnTo>
                    <a:pt x="95250" y="92957"/>
                  </a:lnTo>
                  <a:lnTo>
                    <a:pt x="95250" y="98815"/>
                  </a:lnTo>
                  <a:lnTo>
                    <a:pt x="98072" y="104947"/>
                  </a:lnTo>
                  <a:lnTo>
                    <a:pt x="103451" y="112450"/>
                  </a:lnTo>
                  <a:lnTo>
                    <a:pt x="107009" y="113476"/>
                  </a:lnTo>
                  <a:lnTo>
                    <a:pt x="117916" y="114135"/>
                  </a:lnTo>
                  <a:lnTo>
                    <a:pt x="124021" y="111403"/>
                  </a:lnTo>
                  <a:lnTo>
                    <a:pt x="13335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889"/>
            <p:cNvSpPr/>
            <p:nvPr>
              <p:custDataLst>
                <p:tags r:id="rId44"/>
              </p:custDataLst>
            </p:nvPr>
          </p:nvSpPr>
          <p:spPr>
            <a:xfrm>
              <a:off x="3143250" y="201465"/>
              <a:ext cx="123385" cy="331887"/>
            </a:xfrm>
            <a:custGeom>
              <a:avLst/>
              <a:gdLst/>
              <a:ahLst/>
              <a:cxnLst/>
              <a:rect l="0" t="0" r="0" b="0"/>
              <a:pathLst>
                <a:path w="123385" h="331887">
                  <a:moveTo>
                    <a:pt x="19050" y="17610"/>
                  </a:moveTo>
                  <a:lnTo>
                    <a:pt x="19050" y="17610"/>
                  </a:lnTo>
                  <a:lnTo>
                    <a:pt x="19050" y="0"/>
                  </a:lnTo>
                  <a:lnTo>
                    <a:pt x="19050" y="44909"/>
                  </a:lnTo>
                  <a:lnTo>
                    <a:pt x="19050" y="86333"/>
                  </a:lnTo>
                  <a:lnTo>
                    <a:pt x="19050" y="132180"/>
                  </a:lnTo>
                  <a:lnTo>
                    <a:pt x="19050" y="179570"/>
                  </a:lnTo>
                  <a:lnTo>
                    <a:pt x="16228" y="214820"/>
                  </a:lnTo>
                  <a:lnTo>
                    <a:pt x="10849" y="242479"/>
                  </a:lnTo>
                  <a:lnTo>
                    <a:pt x="8728" y="267267"/>
                  </a:lnTo>
                  <a:lnTo>
                    <a:pt x="2038" y="286274"/>
                  </a:lnTo>
                  <a:lnTo>
                    <a:pt x="10" y="312405"/>
                  </a:lnTo>
                  <a:lnTo>
                    <a:pt x="3" y="307686"/>
                  </a:lnTo>
                  <a:lnTo>
                    <a:pt x="2823" y="302461"/>
                  </a:lnTo>
                  <a:lnTo>
                    <a:pt x="6547" y="296610"/>
                  </a:lnTo>
                  <a:lnTo>
                    <a:pt x="8937" y="284231"/>
                  </a:lnTo>
                  <a:lnTo>
                    <a:pt x="10322" y="276867"/>
                  </a:lnTo>
                  <a:lnTo>
                    <a:pt x="25749" y="243719"/>
                  </a:lnTo>
                  <a:lnTo>
                    <a:pt x="50814" y="206410"/>
                  </a:lnTo>
                  <a:lnTo>
                    <a:pt x="59978" y="202063"/>
                  </a:lnTo>
                  <a:lnTo>
                    <a:pt x="70049" y="199072"/>
                  </a:lnTo>
                  <a:lnTo>
                    <a:pt x="85137" y="191351"/>
                  </a:lnTo>
                  <a:lnTo>
                    <a:pt x="88508" y="190588"/>
                  </a:lnTo>
                  <a:lnTo>
                    <a:pt x="91814" y="191137"/>
                  </a:lnTo>
                  <a:lnTo>
                    <a:pt x="98309" y="194569"/>
                  </a:lnTo>
                  <a:lnTo>
                    <a:pt x="107915" y="202452"/>
                  </a:lnTo>
                  <a:lnTo>
                    <a:pt x="111463" y="208417"/>
                  </a:lnTo>
                  <a:lnTo>
                    <a:pt x="114097" y="214597"/>
                  </a:lnTo>
                  <a:lnTo>
                    <a:pt x="118796" y="220871"/>
                  </a:lnTo>
                  <a:lnTo>
                    <a:pt x="121590" y="230009"/>
                  </a:lnTo>
                  <a:lnTo>
                    <a:pt x="123384" y="248066"/>
                  </a:lnTo>
                  <a:lnTo>
                    <a:pt x="114098" y="280175"/>
                  </a:lnTo>
                  <a:lnTo>
                    <a:pt x="97875" y="303304"/>
                  </a:lnTo>
                  <a:lnTo>
                    <a:pt x="97000" y="306498"/>
                  </a:lnTo>
                  <a:lnTo>
                    <a:pt x="90383" y="312868"/>
                  </a:lnTo>
                  <a:lnTo>
                    <a:pt x="67084" y="329111"/>
                  </a:lnTo>
                  <a:lnTo>
                    <a:pt x="50854" y="331563"/>
                  </a:lnTo>
                  <a:lnTo>
                    <a:pt x="29876" y="331886"/>
                  </a:lnTo>
                  <a:lnTo>
                    <a:pt x="21040" y="329091"/>
                  </a:lnTo>
                  <a:lnTo>
                    <a:pt x="7714" y="320174"/>
                  </a:lnTo>
                  <a:lnTo>
                    <a:pt x="0" y="31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890"/>
            <p:cNvSpPr/>
            <p:nvPr>
              <p:custDataLst>
                <p:tags r:id="rId45"/>
              </p:custDataLst>
            </p:nvPr>
          </p:nvSpPr>
          <p:spPr>
            <a:xfrm>
              <a:off x="3000375" y="323850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822" y="18802"/>
                  </a:lnTo>
                  <a:lnTo>
                    <a:pt x="5056" y="15710"/>
                  </a:lnTo>
                  <a:lnTo>
                    <a:pt x="5488" y="13648"/>
                  </a:lnTo>
                  <a:lnTo>
                    <a:pt x="4717" y="12274"/>
                  </a:lnTo>
                  <a:lnTo>
                    <a:pt x="3145" y="11358"/>
                  </a:lnTo>
                  <a:lnTo>
                    <a:pt x="2097" y="96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891"/>
            <p:cNvSpPr/>
            <p:nvPr>
              <p:custDataLst>
                <p:tags r:id="rId46"/>
              </p:custDataLst>
            </p:nvPr>
          </p:nvSpPr>
          <p:spPr>
            <a:xfrm>
              <a:off x="2971800" y="4095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2979" y="25510"/>
                  </a:lnTo>
                  <a:lnTo>
                    <a:pt x="589" y="38122"/>
                  </a:lnTo>
                  <a:lnTo>
                    <a:pt x="3" y="8443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892"/>
            <p:cNvSpPr/>
            <p:nvPr>
              <p:custDataLst>
                <p:tags r:id="rId47"/>
              </p:custDataLst>
            </p:nvPr>
          </p:nvSpPr>
          <p:spPr>
            <a:xfrm>
              <a:off x="2800350" y="409575"/>
              <a:ext cx="114301" cy="167225"/>
            </a:xfrm>
            <a:custGeom>
              <a:avLst/>
              <a:gdLst/>
              <a:ahLst/>
              <a:cxnLst/>
              <a:rect l="0" t="0" r="0" b="0"/>
              <a:pathLst>
                <a:path w="114301" h="167225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5056" y="9491"/>
                  </a:lnTo>
                  <a:lnTo>
                    <a:pt x="6546" y="10560"/>
                  </a:lnTo>
                  <a:lnTo>
                    <a:pt x="12172" y="21282"/>
                  </a:lnTo>
                  <a:lnTo>
                    <a:pt x="22748" y="32191"/>
                  </a:lnTo>
                  <a:lnTo>
                    <a:pt x="28808" y="35474"/>
                  </a:lnTo>
                  <a:lnTo>
                    <a:pt x="31905" y="36349"/>
                  </a:lnTo>
                  <a:lnTo>
                    <a:pt x="53958" y="54348"/>
                  </a:lnTo>
                  <a:lnTo>
                    <a:pt x="65182" y="70747"/>
                  </a:lnTo>
                  <a:lnTo>
                    <a:pt x="78698" y="81875"/>
                  </a:lnTo>
                  <a:lnTo>
                    <a:pt x="89856" y="103393"/>
                  </a:lnTo>
                  <a:lnTo>
                    <a:pt x="94185" y="119750"/>
                  </a:lnTo>
                  <a:lnTo>
                    <a:pt x="95110" y="136407"/>
                  </a:lnTo>
                  <a:lnTo>
                    <a:pt x="87037" y="158709"/>
                  </a:lnTo>
                  <a:lnTo>
                    <a:pt x="85541" y="159781"/>
                  </a:lnTo>
                  <a:lnTo>
                    <a:pt x="78380" y="162348"/>
                  </a:lnTo>
                  <a:lnTo>
                    <a:pt x="72583" y="166699"/>
                  </a:lnTo>
                  <a:lnTo>
                    <a:pt x="70614" y="167224"/>
                  </a:lnTo>
                  <a:lnTo>
                    <a:pt x="69301" y="166516"/>
                  </a:lnTo>
                  <a:lnTo>
                    <a:pt x="68425" y="164986"/>
                  </a:lnTo>
                  <a:lnTo>
                    <a:pt x="66784" y="163966"/>
                  </a:lnTo>
                  <a:lnTo>
                    <a:pt x="62137" y="162832"/>
                  </a:lnTo>
                  <a:lnTo>
                    <a:pt x="60475" y="161471"/>
                  </a:lnTo>
                  <a:lnTo>
                    <a:pt x="58627" y="157137"/>
                  </a:lnTo>
                  <a:lnTo>
                    <a:pt x="51749" y="129885"/>
                  </a:lnTo>
                  <a:lnTo>
                    <a:pt x="56877" y="88455"/>
                  </a:lnTo>
                  <a:lnTo>
                    <a:pt x="62126" y="69718"/>
                  </a:lnTo>
                  <a:lnTo>
                    <a:pt x="70297" y="59914"/>
                  </a:lnTo>
                  <a:lnTo>
                    <a:pt x="91298" y="40581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893"/>
            <p:cNvSpPr/>
            <p:nvPr>
              <p:custDataLst>
                <p:tags r:id="rId48"/>
              </p:custDataLst>
            </p:nvPr>
          </p:nvSpPr>
          <p:spPr>
            <a:xfrm>
              <a:off x="2611325" y="400050"/>
              <a:ext cx="169976" cy="28576"/>
            </a:xfrm>
            <a:custGeom>
              <a:avLst/>
              <a:gdLst/>
              <a:ahLst/>
              <a:cxnLst/>
              <a:rect l="0" t="0" r="0" b="0"/>
              <a:pathLst>
                <a:path w="169976" h="28576">
                  <a:moveTo>
                    <a:pt x="27100" y="28575"/>
                  </a:moveTo>
                  <a:lnTo>
                    <a:pt x="27100" y="28575"/>
                  </a:lnTo>
                  <a:lnTo>
                    <a:pt x="0" y="28575"/>
                  </a:lnTo>
                  <a:lnTo>
                    <a:pt x="6855" y="28575"/>
                  </a:lnTo>
                  <a:lnTo>
                    <a:pt x="12753" y="23518"/>
                  </a:lnTo>
                  <a:lnTo>
                    <a:pt x="21076" y="21036"/>
                  </a:lnTo>
                  <a:lnTo>
                    <a:pt x="55983" y="16402"/>
                  </a:lnTo>
                  <a:lnTo>
                    <a:pt x="76079" y="10883"/>
                  </a:lnTo>
                  <a:lnTo>
                    <a:pt x="111435" y="6882"/>
                  </a:lnTo>
                  <a:lnTo>
                    <a:pt x="134286" y="2039"/>
                  </a:lnTo>
                  <a:lnTo>
                    <a:pt x="169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894"/>
            <p:cNvSpPr/>
            <p:nvPr>
              <p:custDataLst>
                <p:tags r:id="rId49"/>
              </p:custDataLst>
            </p:nvPr>
          </p:nvSpPr>
          <p:spPr>
            <a:xfrm>
              <a:off x="2668423" y="209554"/>
              <a:ext cx="84303" cy="380816"/>
            </a:xfrm>
            <a:custGeom>
              <a:avLst/>
              <a:gdLst/>
              <a:ahLst/>
              <a:cxnLst/>
              <a:rect l="0" t="0" r="0" b="0"/>
              <a:pathLst>
                <a:path w="84303" h="380816">
                  <a:moveTo>
                    <a:pt x="36677" y="19046"/>
                  </a:moveTo>
                  <a:lnTo>
                    <a:pt x="36677" y="19046"/>
                  </a:lnTo>
                  <a:lnTo>
                    <a:pt x="36677" y="13990"/>
                  </a:lnTo>
                  <a:lnTo>
                    <a:pt x="39499" y="8685"/>
                  </a:lnTo>
                  <a:lnTo>
                    <a:pt x="46086" y="147"/>
                  </a:lnTo>
                  <a:lnTo>
                    <a:pt x="55332" y="0"/>
                  </a:lnTo>
                  <a:lnTo>
                    <a:pt x="49103" y="7601"/>
                  </a:lnTo>
                  <a:lnTo>
                    <a:pt x="47062" y="16243"/>
                  </a:lnTo>
                  <a:lnTo>
                    <a:pt x="45166" y="60702"/>
                  </a:lnTo>
                  <a:lnTo>
                    <a:pt x="31015" y="106059"/>
                  </a:lnTo>
                  <a:lnTo>
                    <a:pt x="25093" y="145948"/>
                  </a:lnTo>
                  <a:lnTo>
                    <a:pt x="17017" y="187527"/>
                  </a:lnTo>
                  <a:lnTo>
                    <a:pt x="7921" y="234419"/>
                  </a:lnTo>
                  <a:lnTo>
                    <a:pt x="423" y="278077"/>
                  </a:lnTo>
                  <a:lnTo>
                    <a:pt x="0" y="313629"/>
                  </a:lnTo>
                  <a:lnTo>
                    <a:pt x="10357" y="358897"/>
                  </a:lnTo>
                  <a:lnTo>
                    <a:pt x="14396" y="366941"/>
                  </a:lnTo>
                  <a:lnTo>
                    <a:pt x="16191" y="374044"/>
                  </a:lnTo>
                  <a:lnTo>
                    <a:pt x="17728" y="376361"/>
                  </a:lnTo>
                  <a:lnTo>
                    <a:pt x="19811" y="377906"/>
                  </a:lnTo>
                  <a:lnTo>
                    <a:pt x="24947" y="379623"/>
                  </a:lnTo>
                  <a:lnTo>
                    <a:pt x="39980" y="380815"/>
                  </a:lnTo>
                  <a:lnTo>
                    <a:pt x="46259" y="378093"/>
                  </a:lnTo>
                  <a:lnTo>
                    <a:pt x="68430" y="358601"/>
                  </a:lnTo>
                  <a:lnTo>
                    <a:pt x="71956" y="352345"/>
                  </a:lnTo>
                  <a:lnTo>
                    <a:pt x="84302" y="31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895"/>
            <p:cNvSpPr/>
            <p:nvPr>
              <p:custDataLst>
                <p:tags r:id="rId50"/>
              </p:custDataLst>
            </p:nvPr>
          </p:nvSpPr>
          <p:spPr>
            <a:xfrm>
              <a:off x="2447925" y="400060"/>
              <a:ext cx="75678" cy="188726"/>
            </a:xfrm>
            <a:custGeom>
              <a:avLst/>
              <a:gdLst/>
              <a:ahLst/>
              <a:cxnLst/>
              <a:rect l="0" t="0" r="0" b="0"/>
              <a:pathLst>
                <a:path w="75678" h="188726">
                  <a:moveTo>
                    <a:pt x="57150" y="9515"/>
                  </a:moveTo>
                  <a:lnTo>
                    <a:pt x="57150" y="9515"/>
                  </a:lnTo>
                  <a:lnTo>
                    <a:pt x="48949" y="9515"/>
                  </a:lnTo>
                  <a:lnTo>
                    <a:pt x="40282" y="2969"/>
                  </a:lnTo>
                  <a:lnTo>
                    <a:pt x="30326" y="382"/>
                  </a:lnTo>
                  <a:lnTo>
                    <a:pt x="14431" y="0"/>
                  </a:lnTo>
                  <a:lnTo>
                    <a:pt x="8883" y="2817"/>
                  </a:lnTo>
                  <a:lnTo>
                    <a:pt x="1755" y="8192"/>
                  </a:lnTo>
                  <a:lnTo>
                    <a:pt x="780" y="11749"/>
                  </a:lnTo>
                  <a:lnTo>
                    <a:pt x="46" y="23670"/>
                  </a:lnTo>
                  <a:lnTo>
                    <a:pt x="2842" y="29212"/>
                  </a:lnTo>
                  <a:lnTo>
                    <a:pt x="6555" y="35202"/>
                  </a:lnTo>
                  <a:lnTo>
                    <a:pt x="9703" y="44525"/>
                  </a:lnTo>
                  <a:lnTo>
                    <a:pt x="24636" y="64556"/>
                  </a:lnTo>
                  <a:lnTo>
                    <a:pt x="28466" y="78505"/>
                  </a:lnTo>
                  <a:lnTo>
                    <a:pt x="30619" y="80908"/>
                  </a:lnTo>
                  <a:lnTo>
                    <a:pt x="33113" y="82511"/>
                  </a:lnTo>
                  <a:lnTo>
                    <a:pt x="52997" y="110416"/>
                  </a:lnTo>
                  <a:lnTo>
                    <a:pt x="59152" y="123677"/>
                  </a:lnTo>
                  <a:lnTo>
                    <a:pt x="72230" y="139672"/>
                  </a:lnTo>
                  <a:lnTo>
                    <a:pt x="75024" y="149210"/>
                  </a:lnTo>
                  <a:lnTo>
                    <a:pt x="75677" y="155563"/>
                  </a:lnTo>
                  <a:lnTo>
                    <a:pt x="73145" y="161914"/>
                  </a:lnTo>
                  <a:lnTo>
                    <a:pt x="70989" y="165089"/>
                  </a:lnTo>
                  <a:lnTo>
                    <a:pt x="68493" y="167206"/>
                  </a:lnTo>
                  <a:lnTo>
                    <a:pt x="62896" y="169558"/>
                  </a:lnTo>
                  <a:lnTo>
                    <a:pt x="60981" y="171244"/>
                  </a:lnTo>
                  <a:lnTo>
                    <a:pt x="58852" y="175939"/>
                  </a:lnTo>
                  <a:lnTo>
                    <a:pt x="52262" y="181553"/>
                  </a:lnTo>
                  <a:lnTo>
                    <a:pt x="43336" y="186518"/>
                  </a:lnTo>
                  <a:lnTo>
                    <a:pt x="35841" y="188725"/>
                  </a:lnTo>
                  <a:lnTo>
                    <a:pt x="32361" y="188255"/>
                  </a:lnTo>
                  <a:lnTo>
                    <a:pt x="16348" y="182719"/>
                  </a:lnTo>
                  <a:lnTo>
                    <a:pt x="10899" y="182134"/>
                  </a:lnTo>
                  <a:lnTo>
                    <a:pt x="7266" y="180686"/>
                  </a:lnTo>
                  <a:lnTo>
                    <a:pt x="4844" y="178662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896"/>
            <p:cNvSpPr/>
            <p:nvPr>
              <p:custDataLst>
                <p:tags r:id="rId51"/>
              </p:custDataLst>
            </p:nvPr>
          </p:nvSpPr>
          <p:spPr>
            <a:xfrm>
              <a:off x="2381250" y="371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897"/>
            <p:cNvSpPr/>
            <p:nvPr>
              <p:custDataLst>
                <p:tags r:id="rId52"/>
              </p:custDataLst>
            </p:nvPr>
          </p:nvSpPr>
          <p:spPr>
            <a:xfrm>
              <a:off x="2343150" y="504941"/>
              <a:ext cx="19051" cy="57035"/>
            </a:xfrm>
            <a:custGeom>
              <a:avLst/>
              <a:gdLst/>
              <a:ahLst/>
              <a:cxnLst/>
              <a:rect l="0" t="0" r="0" b="0"/>
              <a:pathLst>
                <a:path w="19051" h="57035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25" y="36117"/>
                  </a:lnTo>
                  <a:lnTo>
                    <a:pt x="17726" y="46021"/>
                  </a:lnTo>
                  <a:lnTo>
                    <a:pt x="19050" y="5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898"/>
            <p:cNvSpPr/>
            <p:nvPr>
              <p:custDataLst>
                <p:tags r:id="rId53"/>
              </p:custDataLst>
            </p:nvPr>
          </p:nvSpPr>
          <p:spPr>
            <a:xfrm>
              <a:off x="2105071" y="238309"/>
              <a:ext cx="180930" cy="361767"/>
            </a:xfrm>
            <a:custGeom>
              <a:avLst/>
              <a:gdLst/>
              <a:ahLst/>
              <a:cxnLst/>
              <a:rect l="0" t="0" r="0" b="0"/>
              <a:pathLst>
                <a:path w="180930" h="361767">
                  <a:moveTo>
                    <a:pt x="123779" y="276041"/>
                  </a:moveTo>
                  <a:lnTo>
                    <a:pt x="123779" y="276041"/>
                  </a:lnTo>
                  <a:lnTo>
                    <a:pt x="123779" y="252443"/>
                  </a:lnTo>
                  <a:lnTo>
                    <a:pt x="121662" y="250784"/>
                  </a:lnTo>
                  <a:lnTo>
                    <a:pt x="110687" y="247391"/>
                  </a:lnTo>
                  <a:lnTo>
                    <a:pt x="108701" y="245299"/>
                  </a:lnTo>
                  <a:lnTo>
                    <a:pt x="106494" y="240153"/>
                  </a:lnTo>
                  <a:lnTo>
                    <a:pt x="104194" y="231306"/>
                  </a:lnTo>
                  <a:lnTo>
                    <a:pt x="99905" y="225114"/>
                  </a:lnTo>
                  <a:lnTo>
                    <a:pt x="94471" y="221657"/>
                  </a:lnTo>
                  <a:lnTo>
                    <a:pt x="91540" y="220735"/>
                  </a:lnTo>
                  <a:lnTo>
                    <a:pt x="89587" y="219062"/>
                  </a:lnTo>
                  <a:lnTo>
                    <a:pt x="86194" y="210852"/>
                  </a:lnTo>
                  <a:lnTo>
                    <a:pt x="83086" y="210026"/>
                  </a:lnTo>
                  <a:lnTo>
                    <a:pt x="63302" y="209405"/>
                  </a:lnTo>
                  <a:lnTo>
                    <a:pt x="57037" y="212205"/>
                  </a:lnTo>
                  <a:lnTo>
                    <a:pt x="50724" y="215920"/>
                  </a:lnTo>
                  <a:lnTo>
                    <a:pt x="44391" y="217570"/>
                  </a:lnTo>
                  <a:lnTo>
                    <a:pt x="38048" y="223949"/>
                  </a:lnTo>
                  <a:lnTo>
                    <a:pt x="21826" y="247074"/>
                  </a:lnTo>
                  <a:lnTo>
                    <a:pt x="2602" y="292506"/>
                  </a:lnTo>
                  <a:lnTo>
                    <a:pt x="0" y="335929"/>
                  </a:lnTo>
                  <a:lnTo>
                    <a:pt x="2797" y="342522"/>
                  </a:lnTo>
                  <a:lnTo>
                    <a:pt x="13216" y="355378"/>
                  </a:lnTo>
                  <a:lnTo>
                    <a:pt x="19254" y="358927"/>
                  </a:lnTo>
                  <a:lnTo>
                    <a:pt x="31753" y="361205"/>
                  </a:lnTo>
                  <a:lnTo>
                    <a:pt x="38076" y="358694"/>
                  </a:lnTo>
                  <a:lnTo>
                    <a:pt x="70001" y="335188"/>
                  </a:lnTo>
                  <a:lnTo>
                    <a:pt x="95030" y="294836"/>
                  </a:lnTo>
                  <a:lnTo>
                    <a:pt x="111056" y="255703"/>
                  </a:lnTo>
                  <a:lnTo>
                    <a:pt x="126951" y="209196"/>
                  </a:lnTo>
                  <a:lnTo>
                    <a:pt x="132049" y="164687"/>
                  </a:lnTo>
                  <a:lnTo>
                    <a:pt x="135878" y="124223"/>
                  </a:lnTo>
                  <a:lnTo>
                    <a:pt x="141456" y="85656"/>
                  </a:lnTo>
                  <a:lnTo>
                    <a:pt x="142648" y="40753"/>
                  </a:lnTo>
                  <a:lnTo>
                    <a:pt x="142828" y="437"/>
                  </a:lnTo>
                  <a:lnTo>
                    <a:pt x="137773" y="0"/>
                  </a:lnTo>
                  <a:lnTo>
                    <a:pt x="136283" y="997"/>
                  </a:lnTo>
                  <a:lnTo>
                    <a:pt x="135290" y="2720"/>
                  </a:lnTo>
                  <a:lnTo>
                    <a:pt x="133696" y="13090"/>
                  </a:lnTo>
                  <a:lnTo>
                    <a:pt x="133319" y="60058"/>
                  </a:lnTo>
                  <a:lnTo>
                    <a:pt x="133306" y="104998"/>
                  </a:lnTo>
                  <a:lnTo>
                    <a:pt x="133304" y="152270"/>
                  </a:lnTo>
                  <a:lnTo>
                    <a:pt x="140843" y="199848"/>
                  </a:lnTo>
                  <a:lnTo>
                    <a:pt x="143626" y="246409"/>
                  </a:lnTo>
                  <a:lnTo>
                    <a:pt x="152507" y="293857"/>
                  </a:lnTo>
                  <a:lnTo>
                    <a:pt x="159714" y="315465"/>
                  </a:lnTo>
                  <a:lnTo>
                    <a:pt x="161975" y="326371"/>
                  </a:lnTo>
                  <a:lnTo>
                    <a:pt x="169228" y="341996"/>
                  </a:lnTo>
                  <a:lnTo>
                    <a:pt x="171495" y="348746"/>
                  </a:lnTo>
                  <a:lnTo>
                    <a:pt x="180929" y="361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998"/>
          <p:cNvGrpSpPr/>
          <p:nvPr/>
        </p:nvGrpSpPr>
        <p:grpSpPr>
          <a:xfrm>
            <a:off x="629077" y="257326"/>
            <a:ext cx="1075899" cy="395752"/>
            <a:chOff x="629077" y="257326"/>
            <a:chExt cx="1075899" cy="395752"/>
          </a:xfrm>
        </p:grpSpPr>
        <p:sp>
          <p:nvSpPr>
            <p:cNvPr id="351" name="SMARTInkShape-3899"/>
            <p:cNvSpPr/>
            <p:nvPr>
              <p:custDataLst>
                <p:tags r:id="rId25"/>
              </p:custDataLst>
            </p:nvPr>
          </p:nvSpPr>
          <p:spPr>
            <a:xfrm>
              <a:off x="1533654" y="419100"/>
              <a:ext cx="171322" cy="38101"/>
            </a:xfrm>
            <a:custGeom>
              <a:avLst/>
              <a:gdLst/>
              <a:ahLst/>
              <a:cxnLst/>
              <a:rect l="0" t="0" r="0" b="0"/>
              <a:pathLst>
                <a:path w="171322" h="38101">
                  <a:moveTo>
                    <a:pt x="28446" y="38100"/>
                  </a:moveTo>
                  <a:lnTo>
                    <a:pt x="28446" y="38100"/>
                  </a:lnTo>
                  <a:lnTo>
                    <a:pt x="308" y="38100"/>
                  </a:lnTo>
                  <a:lnTo>
                    <a:pt x="0" y="33043"/>
                  </a:lnTo>
                  <a:lnTo>
                    <a:pt x="1016" y="31554"/>
                  </a:lnTo>
                  <a:lnTo>
                    <a:pt x="2751" y="30561"/>
                  </a:lnTo>
                  <a:lnTo>
                    <a:pt x="13140" y="28967"/>
                  </a:lnTo>
                  <a:lnTo>
                    <a:pt x="22264" y="28691"/>
                  </a:lnTo>
                  <a:lnTo>
                    <a:pt x="28521" y="25804"/>
                  </a:lnTo>
                  <a:lnTo>
                    <a:pt x="31671" y="23553"/>
                  </a:lnTo>
                  <a:lnTo>
                    <a:pt x="77531" y="10966"/>
                  </a:lnTo>
                  <a:lnTo>
                    <a:pt x="112795" y="6893"/>
                  </a:lnTo>
                  <a:lnTo>
                    <a:pt x="134243" y="1361"/>
                  </a:lnTo>
                  <a:lnTo>
                    <a:pt x="17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900"/>
            <p:cNvSpPr/>
            <p:nvPr>
              <p:custDataLst>
                <p:tags r:id="rId26"/>
              </p:custDataLst>
            </p:nvPr>
          </p:nvSpPr>
          <p:spPr>
            <a:xfrm>
              <a:off x="1556636" y="257326"/>
              <a:ext cx="53090" cy="360269"/>
            </a:xfrm>
            <a:custGeom>
              <a:avLst/>
              <a:gdLst/>
              <a:ahLst/>
              <a:cxnLst/>
              <a:rect l="0" t="0" r="0" b="0"/>
              <a:pathLst>
                <a:path w="53090" h="360269">
                  <a:moveTo>
                    <a:pt x="14989" y="18899"/>
                  </a:moveTo>
                  <a:lnTo>
                    <a:pt x="14989" y="18899"/>
                  </a:lnTo>
                  <a:lnTo>
                    <a:pt x="20045" y="13842"/>
                  </a:lnTo>
                  <a:lnTo>
                    <a:pt x="22528" y="8538"/>
                  </a:lnTo>
                  <a:lnTo>
                    <a:pt x="23190" y="5642"/>
                  </a:lnTo>
                  <a:lnTo>
                    <a:pt x="24690" y="3711"/>
                  </a:lnTo>
                  <a:lnTo>
                    <a:pt x="33612" y="0"/>
                  </a:lnTo>
                  <a:lnTo>
                    <a:pt x="33913" y="4950"/>
                  </a:lnTo>
                  <a:lnTo>
                    <a:pt x="31161" y="10230"/>
                  </a:lnTo>
                  <a:lnTo>
                    <a:pt x="27468" y="16104"/>
                  </a:lnTo>
                  <a:lnTo>
                    <a:pt x="25389" y="26420"/>
                  </a:lnTo>
                  <a:lnTo>
                    <a:pt x="21743" y="66778"/>
                  </a:lnTo>
                  <a:lnTo>
                    <a:pt x="16990" y="88472"/>
                  </a:lnTo>
                  <a:lnTo>
                    <a:pt x="15165" y="135439"/>
                  </a:lnTo>
                  <a:lnTo>
                    <a:pt x="12219" y="162438"/>
                  </a:lnTo>
                  <a:lnTo>
                    <a:pt x="6353" y="208428"/>
                  </a:lnTo>
                  <a:lnTo>
                    <a:pt x="5581" y="248834"/>
                  </a:lnTo>
                  <a:lnTo>
                    <a:pt x="0" y="279317"/>
                  </a:lnTo>
                  <a:lnTo>
                    <a:pt x="5051" y="325039"/>
                  </a:lnTo>
                  <a:lnTo>
                    <a:pt x="5382" y="344307"/>
                  </a:lnTo>
                  <a:lnTo>
                    <a:pt x="6468" y="346963"/>
                  </a:lnTo>
                  <a:lnTo>
                    <a:pt x="8250" y="348733"/>
                  </a:lnTo>
                  <a:lnTo>
                    <a:pt x="10496" y="349913"/>
                  </a:lnTo>
                  <a:lnTo>
                    <a:pt x="11994" y="351759"/>
                  </a:lnTo>
                  <a:lnTo>
                    <a:pt x="13658" y="356631"/>
                  </a:lnTo>
                  <a:lnTo>
                    <a:pt x="15160" y="358354"/>
                  </a:lnTo>
                  <a:lnTo>
                    <a:pt x="19651" y="360268"/>
                  </a:lnTo>
                  <a:lnTo>
                    <a:pt x="22330" y="359720"/>
                  </a:lnTo>
                  <a:lnTo>
                    <a:pt x="28130" y="356289"/>
                  </a:lnTo>
                  <a:lnTo>
                    <a:pt x="30099" y="353892"/>
                  </a:lnTo>
                  <a:lnTo>
                    <a:pt x="40239" y="335204"/>
                  </a:lnTo>
                  <a:lnTo>
                    <a:pt x="43637" y="320288"/>
                  </a:lnTo>
                  <a:lnTo>
                    <a:pt x="53089" y="30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901"/>
            <p:cNvSpPr/>
            <p:nvPr>
              <p:custDataLst>
                <p:tags r:id="rId27"/>
              </p:custDataLst>
            </p:nvPr>
          </p:nvSpPr>
          <p:spPr>
            <a:xfrm>
              <a:off x="1362076" y="428625"/>
              <a:ext cx="85725" cy="152352"/>
            </a:xfrm>
            <a:custGeom>
              <a:avLst/>
              <a:gdLst/>
              <a:ahLst/>
              <a:cxnLst/>
              <a:rect l="0" t="0" r="0" b="0"/>
              <a:pathLst>
                <a:path w="85725" h="152352">
                  <a:moveTo>
                    <a:pt x="9524" y="0"/>
                  </a:moveTo>
                  <a:lnTo>
                    <a:pt x="9524" y="0"/>
                  </a:lnTo>
                  <a:lnTo>
                    <a:pt x="9524" y="8201"/>
                  </a:lnTo>
                  <a:lnTo>
                    <a:pt x="2978" y="16868"/>
                  </a:lnTo>
                  <a:lnTo>
                    <a:pt x="882" y="25694"/>
                  </a:lnTo>
                  <a:lnTo>
                    <a:pt x="34" y="50811"/>
                  </a:lnTo>
                  <a:lnTo>
                    <a:pt x="2837" y="57155"/>
                  </a:lnTo>
                  <a:lnTo>
                    <a:pt x="5066" y="60328"/>
                  </a:lnTo>
                  <a:lnTo>
                    <a:pt x="8203" y="74907"/>
                  </a:lnTo>
                  <a:lnTo>
                    <a:pt x="9501" y="119690"/>
                  </a:lnTo>
                  <a:lnTo>
                    <a:pt x="9523" y="146013"/>
                  </a:lnTo>
                  <a:lnTo>
                    <a:pt x="8465" y="148142"/>
                  </a:lnTo>
                  <a:lnTo>
                    <a:pt x="6701" y="149561"/>
                  </a:lnTo>
                  <a:lnTo>
                    <a:pt x="115" y="152351"/>
                  </a:lnTo>
                  <a:lnTo>
                    <a:pt x="0" y="115544"/>
                  </a:lnTo>
                  <a:lnTo>
                    <a:pt x="2822" y="106739"/>
                  </a:lnTo>
                  <a:lnTo>
                    <a:pt x="6545" y="98240"/>
                  </a:lnTo>
                  <a:lnTo>
                    <a:pt x="14188" y="69407"/>
                  </a:lnTo>
                  <a:lnTo>
                    <a:pt x="41313" y="26878"/>
                  </a:lnTo>
                  <a:lnTo>
                    <a:pt x="47641" y="22529"/>
                  </a:lnTo>
                  <a:lnTo>
                    <a:pt x="53982" y="19538"/>
                  </a:lnTo>
                  <a:lnTo>
                    <a:pt x="64794" y="11053"/>
                  </a:lnTo>
                  <a:lnTo>
                    <a:pt x="71173" y="9978"/>
                  </a:lnTo>
                  <a:lnTo>
                    <a:pt x="76788" y="12548"/>
                  </a:lnTo>
                  <a:lnTo>
                    <a:pt x="83959" y="17766"/>
                  </a:lnTo>
                  <a:lnTo>
                    <a:pt x="84939" y="21301"/>
                  </a:lnTo>
                  <a:lnTo>
                    <a:pt x="85721" y="67284"/>
                  </a:lnTo>
                  <a:lnTo>
                    <a:pt x="8572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902"/>
            <p:cNvSpPr/>
            <p:nvPr>
              <p:custDataLst>
                <p:tags r:id="rId28"/>
              </p:custDataLst>
            </p:nvPr>
          </p:nvSpPr>
          <p:spPr>
            <a:xfrm>
              <a:off x="1285875" y="4095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95250"/>
                  </a:moveTo>
                  <a:lnTo>
                    <a:pt x="9525" y="95250"/>
                  </a:lnTo>
                  <a:lnTo>
                    <a:pt x="8467" y="80041"/>
                  </a:lnTo>
                  <a:lnTo>
                    <a:pt x="1324" y="50470"/>
                  </a:lnTo>
                  <a:lnTo>
                    <a:pt x="15" y="34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903"/>
            <p:cNvSpPr/>
            <p:nvPr>
              <p:custDataLst>
                <p:tags r:id="rId29"/>
              </p:custDataLst>
            </p:nvPr>
          </p:nvSpPr>
          <p:spPr>
            <a:xfrm>
              <a:off x="1276350" y="485775"/>
              <a:ext cx="9525" cy="104776"/>
            </a:xfrm>
            <a:custGeom>
              <a:avLst/>
              <a:gdLst/>
              <a:ahLst/>
              <a:cxnLst/>
              <a:rect l="0" t="0" r="0" b="0"/>
              <a:pathLst>
                <a:path w="9525" h="104776">
                  <a:moveTo>
                    <a:pt x="0" y="0"/>
                  </a:moveTo>
                  <a:lnTo>
                    <a:pt x="0" y="0"/>
                  </a:lnTo>
                  <a:lnTo>
                    <a:pt x="9490" y="0"/>
                  </a:lnTo>
                  <a:lnTo>
                    <a:pt x="9524" y="22390"/>
                  </a:lnTo>
                  <a:lnTo>
                    <a:pt x="6702" y="28648"/>
                  </a:lnTo>
                  <a:lnTo>
                    <a:pt x="2979" y="34958"/>
                  </a:lnTo>
                  <a:lnTo>
                    <a:pt x="883" y="45518"/>
                  </a:lnTo>
                  <a:lnTo>
                    <a:pt x="7" y="9199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904"/>
            <p:cNvSpPr/>
            <p:nvPr>
              <p:custDataLst>
                <p:tags r:id="rId30"/>
              </p:custDataLst>
            </p:nvPr>
          </p:nvSpPr>
          <p:spPr>
            <a:xfrm>
              <a:off x="1095386" y="485788"/>
              <a:ext cx="91093" cy="141363"/>
            </a:xfrm>
            <a:custGeom>
              <a:avLst/>
              <a:gdLst/>
              <a:ahLst/>
              <a:cxnLst/>
              <a:rect l="0" t="0" r="0" b="0"/>
              <a:pathLst>
                <a:path w="91093" h="141363">
                  <a:moveTo>
                    <a:pt x="76189" y="28562"/>
                  </a:moveTo>
                  <a:lnTo>
                    <a:pt x="76189" y="28562"/>
                  </a:lnTo>
                  <a:lnTo>
                    <a:pt x="62000" y="14373"/>
                  </a:lnTo>
                  <a:lnTo>
                    <a:pt x="59299" y="8850"/>
                  </a:lnTo>
                  <a:lnTo>
                    <a:pt x="58579" y="5896"/>
                  </a:lnTo>
                  <a:lnTo>
                    <a:pt x="57041" y="3926"/>
                  </a:lnTo>
                  <a:lnTo>
                    <a:pt x="48044" y="141"/>
                  </a:lnTo>
                  <a:lnTo>
                    <a:pt x="39451" y="0"/>
                  </a:lnTo>
                  <a:lnTo>
                    <a:pt x="24951" y="13246"/>
                  </a:lnTo>
                  <a:lnTo>
                    <a:pt x="21667" y="19285"/>
                  </a:lnTo>
                  <a:lnTo>
                    <a:pt x="19149" y="25497"/>
                  </a:lnTo>
                  <a:lnTo>
                    <a:pt x="14502" y="31786"/>
                  </a:lnTo>
                  <a:lnTo>
                    <a:pt x="11731" y="40931"/>
                  </a:lnTo>
                  <a:lnTo>
                    <a:pt x="9441" y="50993"/>
                  </a:lnTo>
                  <a:lnTo>
                    <a:pt x="3260" y="63666"/>
                  </a:lnTo>
                  <a:lnTo>
                    <a:pt x="74" y="107849"/>
                  </a:lnTo>
                  <a:lnTo>
                    <a:pt x="0" y="126557"/>
                  </a:lnTo>
                  <a:lnTo>
                    <a:pt x="1055" y="128817"/>
                  </a:lnTo>
                  <a:lnTo>
                    <a:pt x="2816" y="130324"/>
                  </a:lnTo>
                  <a:lnTo>
                    <a:pt x="7596" y="133056"/>
                  </a:lnTo>
                  <a:lnTo>
                    <a:pt x="16236" y="139486"/>
                  </a:lnTo>
                  <a:lnTo>
                    <a:pt x="22379" y="141362"/>
                  </a:lnTo>
                  <a:lnTo>
                    <a:pt x="25499" y="140803"/>
                  </a:lnTo>
                  <a:lnTo>
                    <a:pt x="38111" y="135125"/>
                  </a:lnTo>
                  <a:lnTo>
                    <a:pt x="41278" y="134529"/>
                  </a:lnTo>
                  <a:lnTo>
                    <a:pt x="50793" y="128634"/>
                  </a:lnTo>
                  <a:lnTo>
                    <a:pt x="63490" y="116102"/>
                  </a:lnTo>
                  <a:lnTo>
                    <a:pt x="81481" y="88685"/>
                  </a:lnTo>
                  <a:lnTo>
                    <a:pt x="91092" y="44525"/>
                  </a:lnTo>
                  <a:lnTo>
                    <a:pt x="88810" y="36362"/>
                  </a:lnTo>
                  <a:lnTo>
                    <a:pt x="78583" y="19228"/>
                  </a:lnTo>
                  <a:lnTo>
                    <a:pt x="77785" y="15989"/>
                  </a:lnTo>
                  <a:lnTo>
                    <a:pt x="76195" y="13830"/>
                  </a:lnTo>
                  <a:lnTo>
                    <a:pt x="74076" y="12391"/>
                  </a:lnTo>
                  <a:lnTo>
                    <a:pt x="66038" y="10365"/>
                  </a:lnTo>
                  <a:lnTo>
                    <a:pt x="48161" y="9527"/>
                  </a:lnTo>
                  <a:lnTo>
                    <a:pt x="47614" y="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905"/>
            <p:cNvSpPr/>
            <p:nvPr>
              <p:custDataLst>
                <p:tags r:id="rId31"/>
              </p:custDataLst>
            </p:nvPr>
          </p:nvSpPr>
          <p:spPr>
            <a:xfrm>
              <a:off x="809625" y="323853"/>
              <a:ext cx="114300" cy="329225"/>
            </a:xfrm>
            <a:custGeom>
              <a:avLst/>
              <a:gdLst/>
              <a:ahLst/>
              <a:cxnLst/>
              <a:rect l="0" t="0" r="0" b="0"/>
              <a:pathLst>
                <a:path w="114300" h="329225">
                  <a:moveTo>
                    <a:pt x="66675" y="9522"/>
                  </a:moveTo>
                  <a:lnTo>
                    <a:pt x="66675" y="9522"/>
                  </a:lnTo>
                  <a:lnTo>
                    <a:pt x="61618" y="9522"/>
                  </a:lnTo>
                  <a:lnTo>
                    <a:pt x="60129" y="8464"/>
                  </a:lnTo>
                  <a:lnTo>
                    <a:pt x="59136" y="6700"/>
                  </a:lnTo>
                  <a:lnTo>
                    <a:pt x="57266" y="389"/>
                  </a:lnTo>
                  <a:lnTo>
                    <a:pt x="47742" y="0"/>
                  </a:lnTo>
                  <a:lnTo>
                    <a:pt x="63436" y="16865"/>
                  </a:lnTo>
                  <a:lnTo>
                    <a:pt x="66774" y="25691"/>
                  </a:lnTo>
                  <a:lnTo>
                    <a:pt x="79806" y="46367"/>
                  </a:lnTo>
                  <a:lnTo>
                    <a:pt x="92983" y="89009"/>
                  </a:lnTo>
                  <a:lnTo>
                    <a:pt x="100811" y="109039"/>
                  </a:lnTo>
                  <a:lnTo>
                    <a:pt x="110973" y="155751"/>
                  </a:lnTo>
                  <a:lnTo>
                    <a:pt x="114008" y="202237"/>
                  </a:lnTo>
                  <a:lnTo>
                    <a:pt x="114283" y="247591"/>
                  </a:lnTo>
                  <a:lnTo>
                    <a:pt x="114299" y="287037"/>
                  </a:lnTo>
                  <a:lnTo>
                    <a:pt x="111477" y="294434"/>
                  </a:lnTo>
                  <a:lnTo>
                    <a:pt x="107754" y="301250"/>
                  </a:lnTo>
                  <a:lnTo>
                    <a:pt x="104599" y="311037"/>
                  </a:lnTo>
                  <a:lnTo>
                    <a:pt x="100111" y="317448"/>
                  </a:lnTo>
                  <a:lnTo>
                    <a:pt x="94588" y="321003"/>
                  </a:lnTo>
                  <a:lnTo>
                    <a:pt x="63278" y="329224"/>
                  </a:lnTo>
                  <a:lnTo>
                    <a:pt x="49895" y="324764"/>
                  </a:lnTo>
                  <a:lnTo>
                    <a:pt x="30024" y="313607"/>
                  </a:lnTo>
                  <a:lnTo>
                    <a:pt x="6435" y="292055"/>
                  </a:lnTo>
                  <a:lnTo>
                    <a:pt x="2860" y="285728"/>
                  </a:lnTo>
                  <a:lnTo>
                    <a:pt x="565" y="273043"/>
                  </a:lnTo>
                  <a:lnTo>
                    <a:pt x="0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906"/>
            <p:cNvSpPr/>
            <p:nvPr>
              <p:custDataLst>
                <p:tags r:id="rId32"/>
              </p:custDataLst>
            </p:nvPr>
          </p:nvSpPr>
          <p:spPr>
            <a:xfrm>
              <a:off x="629077" y="295403"/>
              <a:ext cx="408587" cy="85598"/>
            </a:xfrm>
            <a:custGeom>
              <a:avLst/>
              <a:gdLst/>
              <a:ahLst/>
              <a:cxnLst/>
              <a:rect l="0" t="0" r="0" b="0"/>
              <a:pathLst>
                <a:path w="408587" h="85598">
                  <a:moveTo>
                    <a:pt x="18623" y="85597"/>
                  </a:moveTo>
                  <a:lnTo>
                    <a:pt x="18623" y="85597"/>
                  </a:lnTo>
                  <a:lnTo>
                    <a:pt x="0" y="85597"/>
                  </a:lnTo>
                  <a:lnTo>
                    <a:pt x="30554" y="85597"/>
                  </a:lnTo>
                  <a:lnTo>
                    <a:pt x="76296" y="75896"/>
                  </a:lnTo>
                  <a:lnTo>
                    <a:pt x="120462" y="62931"/>
                  </a:lnTo>
                  <a:lnTo>
                    <a:pt x="167464" y="50585"/>
                  </a:lnTo>
                  <a:lnTo>
                    <a:pt x="211242" y="37955"/>
                  </a:lnTo>
                  <a:lnTo>
                    <a:pt x="255285" y="25269"/>
                  </a:lnTo>
                  <a:lnTo>
                    <a:pt x="294559" y="19117"/>
                  </a:lnTo>
                  <a:lnTo>
                    <a:pt x="337378" y="10886"/>
                  </a:lnTo>
                  <a:lnTo>
                    <a:pt x="383141" y="303"/>
                  </a:lnTo>
                  <a:lnTo>
                    <a:pt x="393093" y="0"/>
                  </a:lnTo>
                  <a:lnTo>
                    <a:pt x="399543" y="2751"/>
                  </a:lnTo>
                  <a:lnTo>
                    <a:pt x="408586" y="9008"/>
                  </a:lnTo>
                  <a:lnTo>
                    <a:pt x="390098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167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7</cp:revision>
  <dcterms:created xsi:type="dcterms:W3CDTF">2018-08-29T15:08:35Z</dcterms:created>
  <dcterms:modified xsi:type="dcterms:W3CDTF">2018-09-17T22:05:21Z</dcterms:modified>
</cp:coreProperties>
</file>